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36" r:id="rId3"/>
    <p:sldId id="257" r:id="rId4"/>
    <p:sldId id="278" r:id="rId5"/>
    <p:sldId id="259" r:id="rId6"/>
    <p:sldId id="284" r:id="rId7"/>
    <p:sldId id="288" r:id="rId8"/>
    <p:sldId id="289" r:id="rId9"/>
    <p:sldId id="290" r:id="rId10"/>
    <p:sldId id="295" r:id="rId11"/>
    <p:sldId id="296" r:id="rId12"/>
    <p:sldId id="297" r:id="rId13"/>
    <p:sldId id="299" r:id="rId14"/>
    <p:sldId id="298" r:id="rId15"/>
    <p:sldId id="300" r:id="rId16"/>
    <p:sldId id="301" r:id="rId17"/>
    <p:sldId id="302" r:id="rId18"/>
    <p:sldId id="294" r:id="rId19"/>
    <p:sldId id="260"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CF9FA-41F3-4770-B99D-2318424FC33A}" v="70" dt="2024-02-02T06:05:56.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3" autoAdjust="0"/>
    <p:restoredTop sz="74853" autoAdjust="0"/>
  </p:normalViewPr>
  <p:slideViewPr>
    <p:cSldViewPr snapToGrid="0">
      <p:cViewPr varScale="1">
        <p:scale>
          <a:sx n="64" d="100"/>
          <a:sy n="64" d="100"/>
        </p:scale>
        <p:origin x="128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ner Schabereiter" userId="ec39d291-734c-4ac5-a648-4a2a0acf3475" providerId="ADAL" clId="{3FDCF9FA-41F3-4770-B99D-2318424FC33A}"/>
    <pc:docChg chg="undo custSel addSld delSld modSld sldOrd">
      <pc:chgData name="Rainer Schabereiter" userId="ec39d291-734c-4ac5-a648-4a2a0acf3475" providerId="ADAL" clId="{3FDCF9FA-41F3-4770-B99D-2318424FC33A}" dt="2024-02-02T06:20:10.653" v="9764" actId="20577"/>
      <pc:docMkLst>
        <pc:docMk/>
      </pc:docMkLst>
      <pc:sldChg chg="modSp mod">
        <pc:chgData name="Rainer Schabereiter" userId="ec39d291-734c-4ac5-a648-4a2a0acf3475" providerId="ADAL" clId="{3FDCF9FA-41F3-4770-B99D-2318424FC33A}" dt="2024-01-17T05:42:46.721" v="1" actId="20577"/>
        <pc:sldMkLst>
          <pc:docMk/>
          <pc:sldMk cId="2522027111" sldId="256"/>
        </pc:sldMkLst>
        <pc:spChg chg="mod">
          <ac:chgData name="Rainer Schabereiter" userId="ec39d291-734c-4ac5-a648-4a2a0acf3475" providerId="ADAL" clId="{3FDCF9FA-41F3-4770-B99D-2318424FC33A}" dt="2024-01-17T05:42:46.721" v="1" actId="20577"/>
          <ac:spMkLst>
            <pc:docMk/>
            <pc:sldMk cId="2522027111" sldId="256"/>
            <ac:spMk id="3" creationId="{FBF38C2F-F40C-3E10-95AF-AE764182241E}"/>
          </ac:spMkLst>
        </pc:spChg>
      </pc:sldChg>
      <pc:sldChg chg="addSp delSp modSp mod setBg modNotesTx">
        <pc:chgData name="Rainer Schabereiter" userId="ec39d291-734c-4ac5-a648-4a2a0acf3475" providerId="ADAL" clId="{3FDCF9FA-41F3-4770-B99D-2318424FC33A}" dt="2024-01-31T11:37:13.289" v="9013" actId="20577"/>
        <pc:sldMkLst>
          <pc:docMk/>
          <pc:sldMk cId="4001038154" sldId="257"/>
        </pc:sldMkLst>
        <pc:spChg chg="mod">
          <ac:chgData name="Rainer Schabereiter" userId="ec39d291-734c-4ac5-a648-4a2a0acf3475" providerId="ADAL" clId="{3FDCF9FA-41F3-4770-B99D-2318424FC33A}" dt="2024-01-17T05:53:02.689" v="69" actId="1076"/>
          <ac:spMkLst>
            <pc:docMk/>
            <pc:sldMk cId="4001038154" sldId="257"/>
            <ac:spMk id="2" creationId="{318D55C7-BA6E-4C68-E7E6-8FAA052FDEC3}"/>
          </ac:spMkLst>
        </pc:spChg>
        <pc:spChg chg="add del">
          <ac:chgData name="Rainer Schabereiter" userId="ec39d291-734c-4ac5-a648-4a2a0acf3475" providerId="ADAL" clId="{3FDCF9FA-41F3-4770-B99D-2318424FC33A}" dt="2024-01-17T05:52:51.494" v="66" actId="26606"/>
          <ac:spMkLst>
            <pc:docMk/>
            <pc:sldMk cId="4001038154" sldId="257"/>
            <ac:spMk id="10" creationId="{C4879EFC-8E62-4E00-973C-C45EE9EC676D}"/>
          </ac:spMkLst>
        </pc:spChg>
        <pc:spChg chg="add del">
          <ac:chgData name="Rainer Schabereiter" userId="ec39d291-734c-4ac5-a648-4a2a0acf3475" providerId="ADAL" clId="{3FDCF9FA-41F3-4770-B99D-2318424FC33A}" dt="2024-01-17T05:52:51.494" v="66" actId="26606"/>
          <ac:spMkLst>
            <pc:docMk/>
            <pc:sldMk cId="4001038154" sldId="257"/>
            <ac:spMk id="12" creationId="{D6A9C53F-5F90-40A5-8C85-5412D39C8C68}"/>
          </ac:spMkLst>
        </pc:spChg>
        <pc:picChg chg="add mod">
          <ac:chgData name="Rainer Schabereiter" userId="ec39d291-734c-4ac5-a648-4a2a0acf3475" providerId="ADAL" clId="{3FDCF9FA-41F3-4770-B99D-2318424FC33A}" dt="2024-01-17T05:53:23.621" v="74" actId="1076"/>
          <ac:picMkLst>
            <pc:docMk/>
            <pc:sldMk cId="4001038154" sldId="257"/>
            <ac:picMk id="3" creationId="{8944E122-F56A-3A49-8D90-CCB33645356C}"/>
          </ac:picMkLst>
        </pc:picChg>
        <pc:picChg chg="ord">
          <ac:chgData name="Rainer Schabereiter" userId="ec39d291-734c-4ac5-a648-4a2a0acf3475" providerId="ADAL" clId="{3FDCF9FA-41F3-4770-B99D-2318424FC33A}" dt="2024-01-17T05:52:51.494" v="66" actId="26606"/>
          <ac:picMkLst>
            <pc:docMk/>
            <pc:sldMk cId="4001038154" sldId="257"/>
            <ac:picMk id="4" creationId="{91B35C6B-B859-44F2-25DC-8EAA66F71254}"/>
          </ac:picMkLst>
        </pc:picChg>
        <pc:picChg chg="mod ord">
          <ac:chgData name="Rainer Schabereiter" userId="ec39d291-734c-4ac5-a648-4a2a0acf3475" providerId="ADAL" clId="{3FDCF9FA-41F3-4770-B99D-2318424FC33A}" dt="2024-01-17T05:52:51.494" v="66" actId="26606"/>
          <ac:picMkLst>
            <pc:docMk/>
            <pc:sldMk cId="4001038154" sldId="257"/>
            <ac:picMk id="5" creationId="{5B300C7E-74AF-2FEA-6812-7E1DF250EB63}"/>
          </ac:picMkLst>
        </pc:picChg>
        <pc:picChg chg="del">
          <ac:chgData name="Rainer Schabereiter" userId="ec39d291-734c-4ac5-a648-4a2a0acf3475" providerId="ADAL" clId="{3FDCF9FA-41F3-4770-B99D-2318424FC33A}" dt="2024-01-17T05:43:06.805" v="48" actId="478"/>
          <ac:picMkLst>
            <pc:docMk/>
            <pc:sldMk cId="4001038154" sldId="257"/>
            <ac:picMk id="7" creationId="{07FA492B-165E-401A-4BC1-53DEBAF4D2BE}"/>
          </ac:picMkLst>
        </pc:picChg>
      </pc:sldChg>
      <pc:sldChg chg="addSp delSp modSp mod ord modNotesTx">
        <pc:chgData name="Rainer Schabereiter" userId="ec39d291-734c-4ac5-a648-4a2a0acf3475" providerId="ADAL" clId="{3FDCF9FA-41F3-4770-B99D-2318424FC33A}" dt="2024-01-17T06:32:30.144" v="1819"/>
        <pc:sldMkLst>
          <pc:docMk/>
          <pc:sldMk cId="1453471683" sldId="259"/>
        </pc:sldMkLst>
        <pc:spChg chg="mod">
          <ac:chgData name="Rainer Schabereiter" userId="ec39d291-734c-4ac5-a648-4a2a0acf3475" providerId="ADAL" clId="{3FDCF9FA-41F3-4770-B99D-2318424FC33A}" dt="2024-01-17T06:12:25.083" v="1171" actId="5793"/>
          <ac:spMkLst>
            <pc:docMk/>
            <pc:sldMk cId="1453471683" sldId="259"/>
            <ac:spMk id="2" creationId="{9502D6B1-9D8A-F428-9EB8-2583D28675F9}"/>
          </ac:spMkLst>
        </pc:spChg>
        <pc:spChg chg="add del mod">
          <ac:chgData name="Rainer Schabereiter" userId="ec39d291-734c-4ac5-a648-4a2a0acf3475" providerId="ADAL" clId="{3FDCF9FA-41F3-4770-B99D-2318424FC33A}" dt="2024-01-17T06:14:02.959" v="1347"/>
          <ac:spMkLst>
            <pc:docMk/>
            <pc:sldMk cId="1453471683" sldId="259"/>
            <ac:spMk id="3" creationId="{9171D7E3-3659-DFD6-ED2E-8EDE6FF33772}"/>
          </ac:spMkLst>
        </pc:spChg>
        <pc:spChg chg="mod">
          <ac:chgData name="Rainer Schabereiter" userId="ec39d291-734c-4ac5-a648-4a2a0acf3475" providerId="ADAL" clId="{3FDCF9FA-41F3-4770-B99D-2318424FC33A}" dt="2024-01-17T06:24:25.868" v="1808" actId="20577"/>
          <ac:spMkLst>
            <pc:docMk/>
            <pc:sldMk cId="1453471683" sldId="259"/>
            <ac:spMk id="7" creationId="{4BA17239-F685-AC53-0C33-626C53A4C049}"/>
          </ac:spMkLst>
        </pc:spChg>
        <pc:picChg chg="del">
          <ac:chgData name="Rainer Schabereiter" userId="ec39d291-734c-4ac5-a648-4a2a0acf3475" providerId="ADAL" clId="{3FDCF9FA-41F3-4770-B99D-2318424FC33A}" dt="2024-01-17T06:13:16.162" v="1345" actId="478"/>
          <ac:picMkLst>
            <pc:docMk/>
            <pc:sldMk cId="1453471683" sldId="259"/>
            <ac:picMk id="8" creationId="{82BF80E9-098D-383B-339D-EBB5FD2EC00B}"/>
          </ac:picMkLst>
        </pc:picChg>
        <pc:picChg chg="add mod">
          <ac:chgData name="Rainer Schabereiter" userId="ec39d291-734c-4ac5-a648-4a2a0acf3475" providerId="ADAL" clId="{3FDCF9FA-41F3-4770-B99D-2318424FC33A}" dt="2024-01-17T06:16:14.082" v="1508" actId="1076"/>
          <ac:picMkLst>
            <pc:docMk/>
            <pc:sldMk cId="1453471683" sldId="259"/>
            <ac:picMk id="2050" creationId="{57B894CA-1326-19BC-C5EB-DED830A0E919}"/>
          </ac:picMkLst>
        </pc:picChg>
      </pc:sldChg>
      <pc:sldChg chg="modSp mod">
        <pc:chgData name="Rainer Schabereiter" userId="ec39d291-734c-4ac5-a648-4a2a0acf3475" providerId="ADAL" clId="{3FDCF9FA-41F3-4770-B99D-2318424FC33A}" dt="2024-01-17T07:42:11.057" v="4787"/>
        <pc:sldMkLst>
          <pc:docMk/>
          <pc:sldMk cId="2915908112" sldId="260"/>
        </pc:sldMkLst>
        <pc:spChg chg="mod">
          <ac:chgData name="Rainer Schabereiter" userId="ec39d291-734c-4ac5-a648-4a2a0acf3475" providerId="ADAL" clId="{3FDCF9FA-41F3-4770-B99D-2318424FC33A}" dt="2024-01-17T07:42:11.057" v="4787"/>
          <ac:spMkLst>
            <pc:docMk/>
            <pc:sldMk cId="2915908112" sldId="260"/>
            <ac:spMk id="3" creationId="{CBA7F6A9-D4B7-55D5-BF13-F84DC1EB7AEC}"/>
          </ac:spMkLst>
        </pc:spChg>
      </pc:sldChg>
      <pc:sldChg chg="addSp delSp modSp mod modNotesTx">
        <pc:chgData name="Rainer Schabereiter" userId="ec39d291-734c-4ac5-a648-4a2a0acf3475" providerId="ADAL" clId="{3FDCF9FA-41F3-4770-B99D-2318424FC33A}" dt="2024-01-17T06:11:31.584" v="1122" actId="20577"/>
        <pc:sldMkLst>
          <pc:docMk/>
          <pc:sldMk cId="1453471683" sldId="278"/>
        </pc:sldMkLst>
        <pc:spChg chg="mod">
          <ac:chgData name="Rainer Schabereiter" userId="ec39d291-734c-4ac5-a648-4a2a0acf3475" providerId="ADAL" clId="{3FDCF9FA-41F3-4770-B99D-2318424FC33A}" dt="2024-01-17T06:01:03.642" v="539" actId="20577"/>
          <ac:spMkLst>
            <pc:docMk/>
            <pc:sldMk cId="1453471683" sldId="278"/>
            <ac:spMk id="2" creationId="{9502D6B1-9D8A-F428-9EB8-2583D28675F9}"/>
          </ac:spMkLst>
        </pc:spChg>
        <pc:picChg chg="add mod">
          <ac:chgData name="Rainer Schabereiter" userId="ec39d291-734c-4ac5-a648-4a2a0acf3475" providerId="ADAL" clId="{3FDCF9FA-41F3-4770-B99D-2318424FC33A}" dt="2024-01-17T06:05:09.721" v="796" actId="1076"/>
          <ac:picMkLst>
            <pc:docMk/>
            <pc:sldMk cId="1453471683" sldId="278"/>
            <ac:picMk id="3" creationId="{E88F1989-051B-5248-228B-AA68498BFF38}"/>
          </ac:picMkLst>
        </pc:picChg>
        <pc:picChg chg="del">
          <ac:chgData name="Rainer Schabereiter" userId="ec39d291-734c-4ac5-a648-4a2a0acf3475" providerId="ADAL" clId="{3FDCF9FA-41F3-4770-B99D-2318424FC33A}" dt="2024-01-17T06:00:56.037" v="518" actId="478"/>
          <ac:picMkLst>
            <pc:docMk/>
            <pc:sldMk cId="1453471683" sldId="278"/>
            <ac:picMk id="1026" creationId="{64D1115A-CC81-08D2-8219-E688A3416CF3}"/>
          </ac:picMkLst>
        </pc:picChg>
      </pc:sldChg>
      <pc:sldChg chg="del">
        <pc:chgData name="Rainer Schabereiter" userId="ec39d291-734c-4ac5-a648-4a2a0acf3475" providerId="ADAL" clId="{3FDCF9FA-41F3-4770-B99D-2318424FC33A}" dt="2024-01-17T07:57:29.795" v="5043" actId="47"/>
        <pc:sldMkLst>
          <pc:docMk/>
          <pc:sldMk cId="1453471683" sldId="281"/>
        </pc:sldMkLst>
      </pc:sldChg>
      <pc:sldChg chg="del">
        <pc:chgData name="Rainer Schabereiter" userId="ec39d291-734c-4ac5-a648-4a2a0acf3475" providerId="ADAL" clId="{3FDCF9FA-41F3-4770-B99D-2318424FC33A}" dt="2024-01-17T06:23:16.303" v="1786" actId="47"/>
        <pc:sldMkLst>
          <pc:docMk/>
          <pc:sldMk cId="3350714616" sldId="282"/>
        </pc:sldMkLst>
      </pc:sldChg>
      <pc:sldChg chg="del">
        <pc:chgData name="Rainer Schabereiter" userId="ec39d291-734c-4ac5-a648-4a2a0acf3475" providerId="ADAL" clId="{3FDCF9FA-41F3-4770-B99D-2318424FC33A}" dt="2024-01-17T06:23:14.096" v="1785" actId="47"/>
        <pc:sldMkLst>
          <pc:docMk/>
          <pc:sldMk cId="3162443348" sldId="283"/>
        </pc:sldMkLst>
      </pc:sldChg>
      <pc:sldChg chg="addSp delSp modSp mod modNotesTx">
        <pc:chgData name="Rainer Schabereiter" userId="ec39d291-734c-4ac5-a648-4a2a0acf3475" providerId="ADAL" clId="{3FDCF9FA-41F3-4770-B99D-2318424FC33A}" dt="2024-01-17T08:00:57.840" v="5247" actId="20577"/>
        <pc:sldMkLst>
          <pc:docMk/>
          <pc:sldMk cId="1777695051" sldId="284"/>
        </pc:sldMkLst>
        <pc:spChg chg="mod">
          <ac:chgData name="Rainer Schabereiter" userId="ec39d291-734c-4ac5-a648-4a2a0acf3475" providerId="ADAL" clId="{3FDCF9FA-41F3-4770-B99D-2318424FC33A}" dt="2024-01-17T06:57:25.133" v="2372" actId="20577"/>
          <ac:spMkLst>
            <pc:docMk/>
            <pc:sldMk cId="1777695051" sldId="284"/>
            <ac:spMk id="2" creationId="{9502D6B1-9D8A-F428-9EB8-2583D28675F9}"/>
          </ac:spMkLst>
        </pc:spChg>
        <pc:spChg chg="add mod">
          <ac:chgData name="Rainer Schabereiter" userId="ec39d291-734c-4ac5-a648-4a2a0acf3475" providerId="ADAL" clId="{3FDCF9FA-41F3-4770-B99D-2318424FC33A}" dt="2024-01-17T06:47:07.396" v="2113" actId="2711"/>
          <ac:spMkLst>
            <pc:docMk/>
            <pc:sldMk cId="1777695051" sldId="284"/>
            <ac:spMk id="3" creationId="{18F138EF-2A84-17C7-B691-3F1113961CE5}"/>
          </ac:spMkLst>
        </pc:spChg>
        <pc:picChg chg="add mod">
          <ac:chgData name="Rainer Schabereiter" userId="ec39d291-734c-4ac5-a648-4a2a0acf3475" providerId="ADAL" clId="{3FDCF9FA-41F3-4770-B99D-2318424FC33A}" dt="2024-01-17T06:38:53.454" v="1996" actId="1076"/>
          <ac:picMkLst>
            <pc:docMk/>
            <pc:sldMk cId="1777695051" sldId="284"/>
            <ac:picMk id="3074" creationId="{380278BC-DF0B-C27B-B531-554B212BD8C9}"/>
          </ac:picMkLst>
        </pc:picChg>
        <pc:picChg chg="del">
          <ac:chgData name="Rainer Schabereiter" userId="ec39d291-734c-4ac5-a648-4a2a0acf3475" providerId="ADAL" clId="{3FDCF9FA-41F3-4770-B99D-2318424FC33A}" dt="2024-01-17T06:33:12.978" v="1821" actId="478"/>
          <ac:picMkLst>
            <pc:docMk/>
            <pc:sldMk cId="1777695051" sldId="284"/>
            <ac:picMk id="4098" creationId="{F0B61875-9C4A-D584-C3A2-033F7EDAD0AE}"/>
          </ac:picMkLst>
        </pc:picChg>
      </pc:sldChg>
      <pc:sldChg chg="del">
        <pc:chgData name="Rainer Schabereiter" userId="ec39d291-734c-4ac5-a648-4a2a0acf3475" providerId="ADAL" clId="{3FDCF9FA-41F3-4770-B99D-2318424FC33A}" dt="2024-01-17T06:23:18.354" v="1787" actId="47"/>
        <pc:sldMkLst>
          <pc:docMk/>
          <pc:sldMk cId="3521105457" sldId="285"/>
        </pc:sldMkLst>
      </pc:sldChg>
      <pc:sldChg chg="del">
        <pc:chgData name="Rainer Schabereiter" userId="ec39d291-734c-4ac5-a648-4a2a0acf3475" providerId="ADAL" clId="{3FDCF9FA-41F3-4770-B99D-2318424FC33A}" dt="2024-01-17T06:23:19.393" v="1788" actId="47"/>
        <pc:sldMkLst>
          <pc:docMk/>
          <pc:sldMk cId="1813617914" sldId="287"/>
        </pc:sldMkLst>
      </pc:sldChg>
      <pc:sldChg chg="addSp delSp modSp mod modNotesTx">
        <pc:chgData name="Rainer Schabereiter" userId="ec39d291-734c-4ac5-a648-4a2a0acf3475" providerId="ADAL" clId="{3FDCF9FA-41F3-4770-B99D-2318424FC33A}" dt="2024-01-17T07:03:39.311" v="3298" actId="20577"/>
        <pc:sldMkLst>
          <pc:docMk/>
          <pc:sldMk cId="2739949236" sldId="288"/>
        </pc:sldMkLst>
        <pc:spChg chg="mod">
          <ac:chgData name="Rainer Schabereiter" userId="ec39d291-734c-4ac5-a648-4a2a0acf3475" providerId="ADAL" clId="{3FDCF9FA-41F3-4770-B99D-2318424FC33A}" dt="2024-01-17T07:03:39.311" v="3298" actId="20577"/>
          <ac:spMkLst>
            <pc:docMk/>
            <pc:sldMk cId="2739949236" sldId="288"/>
            <ac:spMk id="2" creationId="{9502D6B1-9D8A-F428-9EB8-2583D28675F9}"/>
          </ac:spMkLst>
        </pc:spChg>
        <pc:picChg chg="del">
          <ac:chgData name="Rainer Schabereiter" userId="ec39d291-734c-4ac5-a648-4a2a0acf3475" providerId="ADAL" clId="{3FDCF9FA-41F3-4770-B99D-2318424FC33A}" dt="2024-01-17T07:01:37.285" v="3031" actId="478"/>
          <ac:picMkLst>
            <pc:docMk/>
            <pc:sldMk cId="2739949236" sldId="288"/>
            <ac:picMk id="3" creationId="{CACBD4C4-2BF6-D4CE-4FD5-F0FDC51189A0}"/>
          </ac:picMkLst>
        </pc:picChg>
        <pc:picChg chg="add mod">
          <ac:chgData name="Rainer Schabereiter" userId="ec39d291-734c-4ac5-a648-4a2a0acf3475" providerId="ADAL" clId="{3FDCF9FA-41F3-4770-B99D-2318424FC33A}" dt="2024-01-17T07:03:34.112" v="3297" actId="1076"/>
          <ac:picMkLst>
            <pc:docMk/>
            <pc:sldMk cId="2739949236" sldId="288"/>
            <ac:picMk id="4098" creationId="{58088FCC-3881-8B90-04C3-31E74E1E94F2}"/>
          </ac:picMkLst>
        </pc:picChg>
      </pc:sldChg>
      <pc:sldChg chg="addSp delSp modSp mod modNotesTx">
        <pc:chgData name="Rainer Schabereiter" userId="ec39d291-734c-4ac5-a648-4a2a0acf3475" providerId="ADAL" clId="{3FDCF9FA-41F3-4770-B99D-2318424FC33A}" dt="2024-01-17T07:07:26.974" v="3540" actId="20577"/>
        <pc:sldMkLst>
          <pc:docMk/>
          <pc:sldMk cId="295830927" sldId="289"/>
        </pc:sldMkLst>
        <pc:spChg chg="mod">
          <ac:chgData name="Rainer Schabereiter" userId="ec39d291-734c-4ac5-a648-4a2a0acf3475" providerId="ADAL" clId="{3FDCF9FA-41F3-4770-B99D-2318424FC33A}" dt="2024-01-17T07:04:20.501" v="3319" actId="20577"/>
          <ac:spMkLst>
            <pc:docMk/>
            <pc:sldMk cId="295830927" sldId="289"/>
            <ac:spMk id="2" creationId="{9502D6B1-9D8A-F428-9EB8-2583D28675F9}"/>
          </ac:spMkLst>
        </pc:spChg>
        <pc:picChg chg="add mod">
          <ac:chgData name="Rainer Schabereiter" userId="ec39d291-734c-4ac5-a648-4a2a0acf3475" providerId="ADAL" clId="{3FDCF9FA-41F3-4770-B99D-2318424FC33A}" dt="2024-01-17T07:05:17.666" v="3325" actId="1076"/>
          <ac:picMkLst>
            <pc:docMk/>
            <pc:sldMk cId="295830927" sldId="289"/>
            <ac:picMk id="3" creationId="{1B625BED-75AA-4AA7-6E37-2A0B52C01CF7}"/>
          </ac:picMkLst>
        </pc:picChg>
        <pc:picChg chg="del">
          <ac:chgData name="Rainer Schabereiter" userId="ec39d291-734c-4ac5-a648-4a2a0acf3475" providerId="ADAL" clId="{3FDCF9FA-41F3-4770-B99D-2318424FC33A}" dt="2024-01-17T07:04:09.666" v="3299" actId="478"/>
          <ac:picMkLst>
            <pc:docMk/>
            <pc:sldMk cId="295830927" sldId="289"/>
            <ac:picMk id="7170" creationId="{AB74ED99-B9E4-9FCF-780C-DCBAB3FB7DDC}"/>
          </ac:picMkLst>
        </pc:picChg>
      </pc:sldChg>
      <pc:sldChg chg="addSp delSp modSp mod modNotesTx">
        <pc:chgData name="Rainer Schabereiter" userId="ec39d291-734c-4ac5-a648-4a2a0acf3475" providerId="ADAL" clId="{3FDCF9FA-41F3-4770-B99D-2318424FC33A}" dt="2024-01-17T09:19:25.512" v="8578" actId="20577"/>
        <pc:sldMkLst>
          <pc:docMk/>
          <pc:sldMk cId="1204281402" sldId="290"/>
        </pc:sldMkLst>
        <pc:spChg chg="mod">
          <ac:chgData name="Rainer Schabereiter" userId="ec39d291-734c-4ac5-a648-4a2a0acf3475" providerId="ADAL" clId="{3FDCF9FA-41F3-4770-B99D-2318424FC33A}" dt="2024-01-17T07:07:11.957" v="3499" actId="20577"/>
          <ac:spMkLst>
            <pc:docMk/>
            <pc:sldMk cId="1204281402" sldId="290"/>
            <ac:spMk id="2" creationId="{9502D6B1-9D8A-F428-9EB8-2583D28675F9}"/>
          </ac:spMkLst>
        </pc:spChg>
        <pc:picChg chg="del">
          <ac:chgData name="Rainer Schabereiter" userId="ec39d291-734c-4ac5-a648-4a2a0acf3475" providerId="ADAL" clId="{3FDCF9FA-41F3-4770-B99D-2318424FC33A}" dt="2024-01-17T07:07:00.199" v="3473" actId="478"/>
          <ac:picMkLst>
            <pc:docMk/>
            <pc:sldMk cId="1204281402" sldId="290"/>
            <ac:picMk id="3" creationId="{ACFE40E0-51E2-0214-18F0-BC507C5E0813}"/>
          </ac:picMkLst>
        </pc:picChg>
        <pc:picChg chg="add mod">
          <ac:chgData name="Rainer Schabereiter" userId="ec39d291-734c-4ac5-a648-4a2a0acf3475" providerId="ADAL" clId="{3FDCF9FA-41F3-4770-B99D-2318424FC33A}" dt="2024-01-17T07:30:38.380" v="4516" actId="1076"/>
          <ac:picMkLst>
            <pc:docMk/>
            <pc:sldMk cId="1204281402" sldId="290"/>
            <ac:picMk id="6" creationId="{451AA410-B3B4-DA94-B0E2-4C09A28F4E67}"/>
          </ac:picMkLst>
        </pc:picChg>
      </pc:sldChg>
      <pc:sldChg chg="del">
        <pc:chgData name="Rainer Schabereiter" userId="ec39d291-734c-4ac5-a648-4a2a0acf3475" providerId="ADAL" clId="{3FDCF9FA-41F3-4770-B99D-2318424FC33A}" dt="2024-01-17T07:30:46.199" v="4517" actId="47"/>
        <pc:sldMkLst>
          <pc:docMk/>
          <pc:sldMk cId="300992583" sldId="291"/>
        </pc:sldMkLst>
      </pc:sldChg>
      <pc:sldChg chg="del">
        <pc:chgData name="Rainer Schabereiter" userId="ec39d291-734c-4ac5-a648-4a2a0acf3475" providerId="ADAL" clId="{3FDCF9FA-41F3-4770-B99D-2318424FC33A}" dt="2024-01-17T07:06:36.129" v="3472" actId="47"/>
        <pc:sldMkLst>
          <pc:docMk/>
          <pc:sldMk cId="3786275713" sldId="292"/>
        </pc:sldMkLst>
      </pc:sldChg>
      <pc:sldChg chg="del">
        <pc:chgData name="Rainer Schabereiter" userId="ec39d291-734c-4ac5-a648-4a2a0acf3475" providerId="ADAL" clId="{3FDCF9FA-41F3-4770-B99D-2318424FC33A}" dt="2024-01-17T07:06:33.874" v="3471" actId="47"/>
        <pc:sldMkLst>
          <pc:docMk/>
          <pc:sldMk cId="43504691" sldId="293"/>
        </pc:sldMkLst>
      </pc:sldChg>
      <pc:sldChg chg="addSp delSp modSp mod modNotesTx">
        <pc:chgData name="Rainer Schabereiter" userId="ec39d291-734c-4ac5-a648-4a2a0acf3475" providerId="ADAL" clId="{3FDCF9FA-41F3-4770-B99D-2318424FC33A}" dt="2024-01-17T09:20:20.252" v="8741" actId="20577"/>
        <pc:sldMkLst>
          <pc:docMk/>
          <pc:sldMk cId="6521837" sldId="294"/>
        </pc:sldMkLst>
        <pc:spChg chg="mod">
          <ac:chgData name="Rainer Schabereiter" userId="ec39d291-734c-4ac5-a648-4a2a0acf3475" providerId="ADAL" clId="{3FDCF9FA-41F3-4770-B99D-2318424FC33A}" dt="2024-01-17T07:55:08.808" v="4881" actId="113"/>
          <ac:spMkLst>
            <pc:docMk/>
            <pc:sldMk cId="6521837" sldId="294"/>
            <ac:spMk id="7" creationId="{26C19904-11BD-0FCD-C290-BE7A348A1802}"/>
          </ac:spMkLst>
        </pc:spChg>
        <pc:picChg chg="add mod">
          <ac:chgData name="Rainer Schabereiter" userId="ec39d291-734c-4ac5-a648-4a2a0acf3475" providerId="ADAL" clId="{3FDCF9FA-41F3-4770-B99D-2318424FC33A}" dt="2024-01-17T07:43:16.187" v="4803" actId="1076"/>
          <ac:picMkLst>
            <pc:docMk/>
            <pc:sldMk cId="6521837" sldId="294"/>
            <ac:picMk id="3" creationId="{988D1098-57A6-A77D-5847-2605FE649E79}"/>
          </ac:picMkLst>
        </pc:picChg>
        <pc:picChg chg="add mod">
          <ac:chgData name="Rainer Schabereiter" userId="ec39d291-734c-4ac5-a648-4a2a0acf3475" providerId="ADAL" clId="{3FDCF9FA-41F3-4770-B99D-2318424FC33A}" dt="2024-01-17T07:45:33.393" v="4806" actId="1076"/>
          <ac:picMkLst>
            <pc:docMk/>
            <pc:sldMk cId="6521837" sldId="294"/>
            <ac:picMk id="6" creationId="{AA08F4F9-58E7-B9EB-EFB0-F202F7AA85B1}"/>
          </ac:picMkLst>
        </pc:picChg>
        <pc:picChg chg="del mod">
          <ac:chgData name="Rainer Schabereiter" userId="ec39d291-734c-4ac5-a648-4a2a0acf3475" providerId="ADAL" clId="{3FDCF9FA-41F3-4770-B99D-2318424FC33A}" dt="2024-01-17T07:42:34.891" v="4797" actId="478"/>
          <ac:picMkLst>
            <pc:docMk/>
            <pc:sldMk cId="6521837" sldId="294"/>
            <ac:picMk id="8" creationId="{4F70A8A0-177D-214A-9CF9-73DCA4E34FDA}"/>
          </ac:picMkLst>
        </pc:picChg>
        <pc:picChg chg="add mod">
          <ac:chgData name="Rainer Schabereiter" userId="ec39d291-734c-4ac5-a648-4a2a0acf3475" providerId="ADAL" clId="{3FDCF9FA-41F3-4770-B99D-2318424FC33A}" dt="2024-01-17T07:55:36.626" v="4886" actId="1076"/>
          <ac:picMkLst>
            <pc:docMk/>
            <pc:sldMk cId="6521837" sldId="294"/>
            <ac:picMk id="9" creationId="{9A72CB2F-92FC-51D6-C98F-B8AF5300DA79}"/>
          </ac:picMkLst>
        </pc:picChg>
      </pc:sldChg>
      <pc:sldChg chg="addSp delSp modSp add mod modNotesTx">
        <pc:chgData name="Rainer Schabereiter" userId="ec39d291-734c-4ac5-a648-4a2a0acf3475" providerId="ADAL" clId="{3FDCF9FA-41F3-4770-B99D-2318424FC33A}" dt="2024-01-17T07:59:42.057" v="5173" actId="20577"/>
        <pc:sldMkLst>
          <pc:docMk/>
          <pc:sldMk cId="3148917049" sldId="295"/>
        </pc:sldMkLst>
        <pc:spChg chg="mod">
          <ac:chgData name="Rainer Schabereiter" userId="ec39d291-734c-4ac5-a648-4a2a0acf3475" providerId="ADAL" clId="{3FDCF9FA-41F3-4770-B99D-2318424FC33A}" dt="2024-01-17T07:50:44.181" v="4870" actId="20577"/>
          <ac:spMkLst>
            <pc:docMk/>
            <pc:sldMk cId="3148917049" sldId="295"/>
            <ac:spMk id="2" creationId="{9502D6B1-9D8A-F428-9EB8-2583D28675F9}"/>
          </ac:spMkLst>
        </pc:spChg>
        <pc:spChg chg="add mod">
          <ac:chgData name="Rainer Schabereiter" userId="ec39d291-734c-4ac5-a648-4a2a0acf3475" providerId="ADAL" clId="{3FDCF9FA-41F3-4770-B99D-2318424FC33A}" dt="2024-01-17T07:59:02.572" v="5072" actId="1076"/>
          <ac:spMkLst>
            <pc:docMk/>
            <pc:sldMk cId="3148917049" sldId="295"/>
            <ac:spMk id="8" creationId="{A46F5C99-3F32-FE56-8486-8FBD00380094}"/>
          </ac:spMkLst>
        </pc:spChg>
        <pc:picChg chg="add mod">
          <ac:chgData name="Rainer Schabereiter" userId="ec39d291-734c-4ac5-a648-4a2a0acf3475" providerId="ADAL" clId="{3FDCF9FA-41F3-4770-B99D-2318424FC33A}" dt="2024-01-17T07:58:05.923" v="5053" actId="1076"/>
          <ac:picMkLst>
            <pc:docMk/>
            <pc:sldMk cId="3148917049" sldId="295"/>
            <ac:picMk id="3" creationId="{BDB2FCA2-5B42-028B-29FF-A67FBBD1C665}"/>
          </ac:picMkLst>
        </pc:picChg>
        <pc:picChg chg="del">
          <ac:chgData name="Rainer Schabereiter" userId="ec39d291-734c-4ac5-a648-4a2a0acf3475" providerId="ADAL" clId="{3FDCF9FA-41F3-4770-B99D-2318424FC33A}" dt="2024-01-17T07:31:10.663" v="4563" actId="478"/>
          <ac:picMkLst>
            <pc:docMk/>
            <pc:sldMk cId="3148917049" sldId="295"/>
            <ac:picMk id="6" creationId="{451AA410-B3B4-DA94-B0E2-4C09A28F4E67}"/>
          </ac:picMkLst>
        </pc:picChg>
        <pc:picChg chg="add mod">
          <ac:chgData name="Rainer Schabereiter" userId="ec39d291-734c-4ac5-a648-4a2a0acf3475" providerId="ADAL" clId="{3FDCF9FA-41F3-4770-B99D-2318424FC33A}" dt="2024-01-17T07:58:56.686" v="5071" actId="1076"/>
          <ac:picMkLst>
            <pc:docMk/>
            <pc:sldMk cId="3148917049" sldId="295"/>
            <ac:picMk id="9" creationId="{182AC11F-3FBA-DB09-0603-4061E9995837}"/>
          </ac:picMkLst>
        </pc:picChg>
      </pc:sldChg>
      <pc:sldChg chg="addSp delSp modSp add mod modNotesTx">
        <pc:chgData name="Rainer Schabereiter" userId="ec39d291-734c-4ac5-a648-4a2a0acf3475" providerId="ADAL" clId="{3FDCF9FA-41F3-4770-B99D-2318424FC33A}" dt="2024-01-17T08:50:30.965" v="5813" actId="20577"/>
        <pc:sldMkLst>
          <pc:docMk/>
          <pc:sldMk cId="1615338442" sldId="296"/>
        </pc:sldMkLst>
        <pc:spChg chg="mod">
          <ac:chgData name="Rainer Schabereiter" userId="ec39d291-734c-4ac5-a648-4a2a0acf3475" providerId="ADAL" clId="{3FDCF9FA-41F3-4770-B99D-2318424FC33A}" dt="2024-01-17T08:02:32.314" v="5298" actId="20577"/>
          <ac:spMkLst>
            <pc:docMk/>
            <pc:sldMk cId="1615338442" sldId="296"/>
            <ac:spMk id="2" creationId="{9502D6B1-9D8A-F428-9EB8-2583D28675F9}"/>
          </ac:spMkLst>
        </pc:spChg>
        <pc:spChg chg="del mod">
          <ac:chgData name="Rainer Schabereiter" userId="ec39d291-734c-4ac5-a648-4a2a0acf3475" providerId="ADAL" clId="{3FDCF9FA-41F3-4770-B99D-2318424FC33A}" dt="2024-01-17T08:00:24.774" v="5202" actId="478"/>
          <ac:spMkLst>
            <pc:docMk/>
            <pc:sldMk cId="1615338442" sldId="296"/>
            <ac:spMk id="8" creationId="{A46F5C99-3F32-FE56-8486-8FBD00380094}"/>
          </ac:spMkLst>
        </pc:spChg>
        <pc:picChg chg="del">
          <ac:chgData name="Rainer Schabereiter" userId="ec39d291-734c-4ac5-a648-4a2a0acf3475" providerId="ADAL" clId="{3FDCF9FA-41F3-4770-B99D-2318424FC33A}" dt="2024-01-17T08:00:25.870" v="5203" actId="478"/>
          <ac:picMkLst>
            <pc:docMk/>
            <pc:sldMk cId="1615338442" sldId="296"/>
            <ac:picMk id="3" creationId="{BDB2FCA2-5B42-028B-29FF-A67FBBD1C665}"/>
          </ac:picMkLst>
        </pc:picChg>
        <pc:picChg chg="add mod">
          <ac:chgData name="Rainer Schabereiter" userId="ec39d291-734c-4ac5-a648-4a2a0acf3475" providerId="ADAL" clId="{3FDCF9FA-41F3-4770-B99D-2318424FC33A}" dt="2024-01-17T08:02:07.997" v="5253" actId="1076"/>
          <ac:picMkLst>
            <pc:docMk/>
            <pc:sldMk cId="1615338442" sldId="296"/>
            <ac:picMk id="6" creationId="{6C0D6ABB-698C-4B6F-EE2E-475456E9FF7F}"/>
          </ac:picMkLst>
        </pc:picChg>
        <pc:picChg chg="del">
          <ac:chgData name="Rainer Schabereiter" userId="ec39d291-734c-4ac5-a648-4a2a0acf3475" providerId="ADAL" clId="{3FDCF9FA-41F3-4770-B99D-2318424FC33A}" dt="2024-01-17T08:00:18.363" v="5200" actId="478"/>
          <ac:picMkLst>
            <pc:docMk/>
            <pc:sldMk cId="1615338442" sldId="296"/>
            <ac:picMk id="9" creationId="{182AC11F-3FBA-DB09-0603-4061E9995837}"/>
          </ac:picMkLst>
        </pc:picChg>
      </pc:sldChg>
      <pc:sldChg chg="addSp delSp modSp add mod modNotesTx">
        <pc:chgData name="Rainer Schabereiter" userId="ec39d291-734c-4ac5-a648-4a2a0acf3475" providerId="ADAL" clId="{3FDCF9FA-41F3-4770-B99D-2318424FC33A}" dt="2024-01-17T08:57:13.589" v="6536" actId="20577"/>
        <pc:sldMkLst>
          <pc:docMk/>
          <pc:sldMk cId="278729347" sldId="297"/>
        </pc:sldMkLst>
        <pc:spChg chg="mod">
          <ac:chgData name="Rainer Schabereiter" userId="ec39d291-734c-4ac5-a648-4a2a0acf3475" providerId="ADAL" clId="{3FDCF9FA-41F3-4770-B99D-2318424FC33A}" dt="2024-01-17T08:57:13.589" v="6536" actId="20577"/>
          <ac:spMkLst>
            <pc:docMk/>
            <pc:sldMk cId="278729347" sldId="297"/>
            <ac:spMk id="2" creationId="{9502D6B1-9D8A-F428-9EB8-2583D28675F9}"/>
          </ac:spMkLst>
        </pc:spChg>
        <pc:spChg chg="add mod">
          <ac:chgData name="Rainer Schabereiter" userId="ec39d291-734c-4ac5-a648-4a2a0acf3475" providerId="ADAL" clId="{3FDCF9FA-41F3-4770-B99D-2318424FC33A}" dt="2024-01-17T08:55:04.237" v="6248" actId="1076"/>
          <ac:spMkLst>
            <pc:docMk/>
            <pc:sldMk cId="278729347" sldId="297"/>
            <ac:spMk id="7" creationId="{F081AA59-C0B1-B1DD-536C-8B0358718E85}"/>
          </ac:spMkLst>
        </pc:spChg>
        <pc:picChg chg="add mod">
          <ac:chgData name="Rainer Schabereiter" userId="ec39d291-734c-4ac5-a648-4a2a0acf3475" providerId="ADAL" clId="{3FDCF9FA-41F3-4770-B99D-2318424FC33A}" dt="2024-01-17T08:55:20.819" v="6253" actId="14100"/>
          <ac:picMkLst>
            <pc:docMk/>
            <pc:sldMk cId="278729347" sldId="297"/>
            <ac:picMk id="3" creationId="{B3827E78-4753-E1C5-40A8-7993A451EE25}"/>
          </ac:picMkLst>
        </pc:picChg>
        <pc:picChg chg="del">
          <ac:chgData name="Rainer Schabereiter" userId="ec39d291-734c-4ac5-a648-4a2a0acf3475" providerId="ADAL" clId="{3FDCF9FA-41F3-4770-B99D-2318424FC33A}" dt="2024-01-17T08:50:55.816" v="5847" actId="478"/>
          <ac:picMkLst>
            <pc:docMk/>
            <pc:sldMk cId="278729347" sldId="297"/>
            <ac:picMk id="6" creationId="{6C0D6ABB-698C-4B6F-EE2E-475456E9FF7F}"/>
          </ac:picMkLst>
        </pc:picChg>
        <pc:picChg chg="add mod">
          <ac:chgData name="Rainer Schabereiter" userId="ec39d291-734c-4ac5-a648-4a2a0acf3475" providerId="ADAL" clId="{3FDCF9FA-41F3-4770-B99D-2318424FC33A}" dt="2024-01-17T08:55:17.162" v="6252" actId="1076"/>
          <ac:picMkLst>
            <pc:docMk/>
            <pc:sldMk cId="278729347" sldId="297"/>
            <ac:picMk id="5122" creationId="{10FD4249-28CA-6C8A-0608-FB5C9330A63B}"/>
          </ac:picMkLst>
        </pc:picChg>
      </pc:sldChg>
      <pc:sldChg chg="addSp delSp modSp add mod modNotesTx">
        <pc:chgData name="Rainer Schabereiter" userId="ec39d291-734c-4ac5-a648-4a2a0acf3475" providerId="ADAL" clId="{3FDCF9FA-41F3-4770-B99D-2318424FC33A}" dt="2024-01-17T09:01:47.915" v="6862" actId="20577"/>
        <pc:sldMkLst>
          <pc:docMk/>
          <pc:sldMk cId="4092312674" sldId="298"/>
        </pc:sldMkLst>
        <pc:spChg chg="mod">
          <ac:chgData name="Rainer Schabereiter" userId="ec39d291-734c-4ac5-a648-4a2a0acf3475" providerId="ADAL" clId="{3FDCF9FA-41F3-4770-B99D-2318424FC33A}" dt="2024-01-17T09:01:47.915" v="6862" actId="20577"/>
          <ac:spMkLst>
            <pc:docMk/>
            <pc:sldMk cId="4092312674" sldId="298"/>
            <ac:spMk id="2" creationId="{9502D6B1-9D8A-F428-9EB8-2583D28675F9}"/>
          </ac:spMkLst>
        </pc:spChg>
        <pc:spChg chg="del">
          <ac:chgData name="Rainer Schabereiter" userId="ec39d291-734c-4ac5-a648-4a2a0acf3475" providerId="ADAL" clId="{3FDCF9FA-41F3-4770-B99D-2318424FC33A}" dt="2024-01-17T08:59:35.888" v="6760" actId="478"/>
          <ac:spMkLst>
            <pc:docMk/>
            <pc:sldMk cId="4092312674" sldId="298"/>
            <ac:spMk id="7" creationId="{F081AA59-C0B1-B1DD-536C-8B0358718E85}"/>
          </ac:spMkLst>
        </pc:spChg>
        <pc:picChg chg="del">
          <ac:chgData name="Rainer Schabereiter" userId="ec39d291-734c-4ac5-a648-4a2a0acf3475" providerId="ADAL" clId="{3FDCF9FA-41F3-4770-B99D-2318424FC33A}" dt="2024-01-17T08:59:08.599" v="6751" actId="478"/>
          <ac:picMkLst>
            <pc:docMk/>
            <pc:sldMk cId="4092312674" sldId="298"/>
            <ac:picMk id="3" creationId="{B3827E78-4753-E1C5-40A8-7993A451EE25}"/>
          </ac:picMkLst>
        </pc:picChg>
        <pc:picChg chg="add del mod">
          <ac:chgData name="Rainer Schabereiter" userId="ec39d291-734c-4ac5-a648-4a2a0acf3475" providerId="ADAL" clId="{3FDCF9FA-41F3-4770-B99D-2318424FC33A}" dt="2024-01-17T08:59:51.292" v="6768" actId="1076"/>
          <ac:picMkLst>
            <pc:docMk/>
            <pc:sldMk cId="4092312674" sldId="298"/>
            <ac:picMk id="6" creationId="{C2E98AD5-110E-9CF5-3495-063FD352DC42}"/>
          </ac:picMkLst>
        </pc:picChg>
        <pc:picChg chg="del">
          <ac:chgData name="Rainer Schabereiter" userId="ec39d291-734c-4ac5-a648-4a2a0acf3475" providerId="ADAL" clId="{3FDCF9FA-41F3-4770-B99D-2318424FC33A}" dt="2024-01-17T08:59:41.965" v="6764" actId="478"/>
          <ac:picMkLst>
            <pc:docMk/>
            <pc:sldMk cId="4092312674" sldId="298"/>
            <ac:picMk id="5122" creationId="{10FD4249-28CA-6C8A-0608-FB5C9330A63B}"/>
          </ac:picMkLst>
        </pc:picChg>
      </pc:sldChg>
      <pc:sldChg chg="addSp delSp modSp add mod ord modNotesTx">
        <pc:chgData name="Rainer Schabereiter" userId="ec39d291-734c-4ac5-a648-4a2a0acf3475" providerId="ADAL" clId="{3FDCF9FA-41F3-4770-B99D-2318424FC33A}" dt="2024-01-17T09:03:21.893" v="7027" actId="1076"/>
        <pc:sldMkLst>
          <pc:docMk/>
          <pc:sldMk cId="2907432808" sldId="299"/>
        </pc:sldMkLst>
        <pc:spChg chg="mod">
          <ac:chgData name="Rainer Schabereiter" userId="ec39d291-734c-4ac5-a648-4a2a0acf3475" providerId="ADAL" clId="{3FDCF9FA-41F3-4770-B99D-2318424FC33A}" dt="2024-01-17T09:01:40.894" v="6860" actId="20577"/>
          <ac:spMkLst>
            <pc:docMk/>
            <pc:sldMk cId="2907432808" sldId="299"/>
            <ac:spMk id="2" creationId="{9502D6B1-9D8A-F428-9EB8-2583D28675F9}"/>
          </ac:spMkLst>
        </pc:spChg>
        <pc:picChg chg="add mod">
          <ac:chgData name="Rainer Schabereiter" userId="ec39d291-734c-4ac5-a648-4a2a0acf3475" providerId="ADAL" clId="{3FDCF9FA-41F3-4770-B99D-2318424FC33A}" dt="2024-01-17T09:03:21.893" v="7027" actId="1076"/>
          <ac:picMkLst>
            <pc:docMk/>
            <pc:sldMk cId="2907432808" sldId="299"/>
            <ac:picMk id="3" creationId="{FCB82F43-7C98-9F4C-501C-61B7BC9CA8F6}"/>
          </ac:picMkLst>
        </pc:picChg>
        <pc:picChg chg="del">
          <ac:chgData name="Rainer Schabereiter" userId="ec39d291-734c-4ac5-a648-4a2a0acf3475" providerId="ADAL" clId="{3FDCF9FA-41F3-4770-B99D-2318424FC33A}" dt="2024-01-17T09:02:36.919" v="7022" actId="478"/>
          <ac:picMkLst>
            <pc:docMk/>
            <pc:sldMk cId="2907432808" sldId="299"/>
            <ac:picMk id="6" creationId="{C2E98AD5-110E-9CF5-3495-063FD352DC42}"/>
          </ac:picMkLst>
        </pc:picChg>
      </pc:sldChg>
      <pc:sldChg chg="addSp delSp modSp add mod modNotesTx">
        <pc:chgData name="Rainer Schabereiter" userId="ec39d291-734c-4ac5-a648-4a2a0acf3475" providerId="ADAL" clId="{3FDCF9FA-41F3-4770-B99D-2318424FC33A}" dt="2024-01-17T09:10:59.092" v="7596" actId="1076"/>
        <pc:sldMkLst>
          <pc:docMk/>
          <pc:sldMk cId="1718528847" sldId="300"/>
        </pc:sldMkLst>
        <pc:spChg chg="mod">
          <ac:chgData name="Rainer Schabereiter" userId="ec39d291-734c-4ac5-a648-4a2a0acf3475" providerId="ADAL" clId="{3FDCF9FA-41F3-4770-B99D-2318424FC33A}" dt="2024-01-17T09:03:44.030" v="7075" actId="20577"/>
          <ac:spMkLst>
            <pc:docMk/>
            <pc:sldMk cId="1718528847" sldId="300"/>
            <ac:spMk id="2" creationId="{9502D6B1-9D8A-F428-9EB8-2583D28675F9}"/>
          </ac:spMkLst>
        </pc:spChg>
        <pc:spChg chg="add mod">
          <ac:chgData name="Rainer Schabereiter" userId="ec39d291-734c-4ac5-a648-4a2a0acf3475" providerId="ADAL" clId="{3FDCF9FA-41F3-4770-B99D-2318424FC33A}" dt="2024-01-17T09:10:53.642" v="7595" actId="113"/>
          <ac:spMkLst>
            <pc:docMk/>
            <pc:sldMk cId="1718528847" sldId="300"/>
            <ac:spMk id="8" creationId="{77F9F982-AB5C-E95C-8232-AFF40E830CC8}"/>
          </ac:spMkLst>
        </pc:spChg>
        <pc:picChg chg="add del">
          <ac:chgData name="Rainer Schabereiter" userId="ec39d291-734c-4ac5-a648-4a2a0acf3475" providerId="ADAL" clId="{3FDCF9FA-41F3-4770-B99D-2318424FC33A}" dt="2024-01-17T09:08:46.178" v="7486" actId="478"/>
          <ac:picMkLst>
            <pc:docMk/>
            <pc:sldMk cId="1718528847" sldId="300"/>
            <ac:picMk id="3" creationId="{ED4AEF72-0884-70C0-7A1B-C40B07FBD25D}"/>
          </ac:picMkLst>
        </pc:picChg>
        <pc:picChg chg="del">
          <ac:chgData name="Rainer Schabereiter" userId="ec39d291-734c-4ac5-a648-4a2a0acf3475" providerId="ADAL" clId="{3FDCF9FA-41F3-4770-B99D-2318424FC33A}" dt="2024-01-17T09:06:09.785" v="7244" actId="478"/>
          <ac:picMkLst>
            <pc:docMk/>
            <pc:sldMk cId="1718528847" sldId="300"/>
            <ac:picMk id="6" creationId="{C2E98AD5-110E-9CF5-3495-063FD352DC42}"/>
          </ac:picMkLst>
        </pc:picChg>
        <pc:picChg chg="add mod">
          <ac:chgData name="Rainer Schabereiter" userId="ec39d291-734c-4ac5-a648-4a2a0acf3475" providerId="ADAL" clId="{3FDCF9FA-41F3-4770-B99D-2318424FC33A}" dt="2024-01-17T09:09:14.964" v="7493" actId="1076"/>
          <ac:picMkLst>
            <pc:docMk/>
            <pc:sldMk cId="1718528847" sldId="300"/>
            <ac:picMk id="7" creationId="{8BAE6F6F-AC60-75D6-B25D-D25E9E2B4D2B}"/>
          </ac:picMkLst>
        </pc:picChg>
        <pc:picChg chg="add mod">
          <ac:chgData name="Rainer Schabereiter" userId="ec39d291-734c-4ac5-a648-4a2a0acf3475" providerId="ADAL" clId="{3FDCF9FA-41F3-4770-B99D-2318424FC33A}" dt="2024-01-17T09:10:59.092" v="7596" actId="1076"/>
          <ac:picMkLst>
            <pc:docMk/>
            <pc:sldMk cId="1718528847" sldId="300"/>
            <ac:picMk id="9" creationId="{627C91F4-6439-75E1-7461-2C39DE352A59}"/>
          </ac:picMkLst>
        </pc:picChg>
      </pc:sldChg>
      <pc:sldChg chg="addSp delSp modSp add mod modNotesTx">
        <pc:chgData name="Rainer Schabereiter" userId="ec39d291-734c-4ac5-a648-4a2a0acf3475" providerId="ADAL" clId="{3FDCF9FA-41F3-4770-B99D-2318424FC33A}" dt="2024-01-17T09:15:15.805" v="7903" actId="1076"/>
        <pc:sldMkLst>
          <pc:docMk/>
          <pc:sldMk cId="269839792" sldId="301"/>
        </pc:sldMkLst>
        <pc:spChg chg="mod">
          <ac:chgData name="Rainer Schabereiter" userId="ec39d291-734c-4ac5-a648-4a2a0acf3475" providerId="ADAL" clId="{3FDCF9FA-41F3-4770-B99D-2318424FC33A}" dt="2024-01-17T09:11:27.626" v="7625" actId="20577"/>
          <ac:spMkLst>
            <pc:docMk/>
            <pc:sldMk cId="269839792" sldId="301"/>
            <ac:spMk id="2" creationId="{9502D6B1-9D8A-F428-9EB8-2583D28675F9}"/>
          </ac:spMkLst>
        </pc:spChg>
        <pc:spChg chg="del">
          <ac:chgData name="Rainer Schabereiter" userId="ec39d291-734c-4ac5-a648-4a2a0acf3475" providerId="ADAL" clId="{3FDCF9FA-41F3-4770-B99D-2318424FC33A}" dt="2024-01-17T09:12:59.093" v="7898" actId="478"/>
          <ac:spMkLst>
            <pc:docMk/>
            <pc:sldMk cId="269839792" sldId="301"/>
            <ac:spMk id="8" creationId="{77F9F982-AB5C-E95C-8232-AFF40E830CC8}"/>
          </ac:spMkLst>
        </pc:spChg>
        <pc:picChg chg="add mod">
          <ac:chgData name="Rainer Schabereiter" userId="ec39d291-734c-4ac5-a648-4a2a0acf3475" providerId="ADAL" clId="{3FDCF9FA-41F3-4770-B99D-2318424FC33A}" dt="2024-01-17T09:15:15.805" v="7903" actId="1076"/>
          <ac:picMkLst>
            <pc:docMk/>
            <pc:sldMk cId="269839792" sldId="301"/>
            <ac:picMk id="3" creationId="{A278B014-4AEF-DF63-61BF-2409E50E7CEA}"/>
          </ac:picMkLst>
        </pc:picChg>
        <pc:picChg chg="del">
          <ac:chgData name="Rainer Schabereiter" userId="ec39d291-734c-4ac5-a648-4a2a0acf3475" providerId="ADAL" clId="{3FDCF9FA-41F3-4770-B99D-2318424FC33A}" dt="2024-01-17T09:11:42.216" v="7628" actId="478"/>
          <ac:picMkLst>
            <pc:docMk/>
            <pc:sldMk cId="269839792" sldId="301"/>
            <ac:picMk id="7" creationId="{8BAE6F6F-AC60-75D6-B25D-D25E9E2B4D2B}"/>
          </ac:picMkLst>
        </pc:picChg>
        <pc:picChg chg="del">
          <ac:chgData name="Rainer Schabereiter" userId="ec39d291-734c-4ac5-a648-4a2a0acf3475" providerId="ADAL" clId="{3FDCF9FA-41F3-4770-B99D-2318424FC33A}" dt="2024-01-17T09:11:41.112" v="7627" actId="478"/>
          <ac:picMkLst>
            <pc:docMk/>
            <pc:sldMk cId="269839792" sldId="301"/>
            <ac:picMk id="9" creationId="{627C91F4-6439-75E1-7461-2C39DE352A59}"/>
          </ac:picMkLst>
        </pc:picChg>
      </pc:sldChg>
      <pc:sldChg chg="addSp delSp modSp add mod modNotesTx">
        <pc:chgData name="Rainer Schabereiter" userId="ec39d291-734c-4ac5-a648-4a2a0acf3475" providerId="ADAL" clId="{3FDCF9FA-41F3-4770-B99D-2318424FC33A}" dt="2024-01-17T09:17:58.906" v="8258" actId="20577"/>
        <pc:sldMkLst>
          <pc:docMk/>
          <pc:sldMk cId="928185267" sldId="302"/>
        </pc:sldMkLst>
        <pc:spChg chg="mod">
          <ac:chgData name="Rainer Schabereiter" userId="ec39d291-734c-4ac5-a648-4a2a0acf3475" providerId="ADAL" clId="{3FDCF9FA-41F3-4770-B99D-2318424FC33A}" dt="2024-01-17T09:15:57.947" v="7920" actId="20577"/>
          <ac:spMkLst>
            <pc:docMk/>
            <pc:sldMk cId="928185267" sldId="302"/>
            <ac:spMk id="2" creationId="{9502D6B1-9D8A-F428-9EB8-2583D28675F9}"/>
          </ac:spMkLst>
        </pc:spChg>
        <pc:picChg chg="del">
          <ac:chgData name="Rainer Schabereiter" userId="ec39d291-734c-4ac5-a648-4a2a0acf3475" providerId="ADAL" clId="{3FDCF9FA-41F3-4770-B99D-2318424FC33A}" dt="2024-01-17T09:15:59.536" v="7921" actId="478"/>
          <ac:picMkLst>
            <pc:docMk/>
            <pc:sldMk cId="928185267" sldId="302"/>
            <ac:picMk id="3" creationId="{A278B014-4AEF-DF63-61BF-2409E50E7CEA}"/>
          </ac:picMkLst>
        </pc:picChg>
        <pc:picChg chg="add mod">
          <ac:chgData name="Rainer Schabereiter" userId="ec39d291-734c-4ac5-a648-4a2a0acf3475" providerId="ADAL" clId="{3FDCF9FA-41F3-4770-B99D-2318424FC33A}" dt="2024-01-17T09:16:39.510" v="7924" actId="1076"/>
          <ac:picMkLst>
            <pc:docMk/>
            <pc:sldMk cId="928185267" sldId="302"/>
            <ac:picMk id="6" creationId="{80C641CA-C267-A8FA-EBA7-934C7224DADC}"/>
          </ac:picMkLst>
        </pc:picChg>
      </pc:sldChg>
      <pc:sldChg chg="modSp mod modNotesTx">
        <pc:chgData name="Rainer Schabereiter" userId="ec39d291-734c-4ac5-a648-4a2a0acf3475" providerId="ADAL" clId="{3FDCF9FA-41F3-4770-B99D-2318424FC33A}" dt="2024-02-02T06:20:10.653" v="9764" actId="20577"/>
        <pc:sldMkLst>
          <pc:docMk/>
          <pc:sldMk cId="1577364160" sldId="336"/>
        </pc:sldMkLst>
        <pc:graphicFrameChg chg="modGraphic">
          <ac:chgData name="Rainer Schabereiter" userId="ec39d291-734c-4ac5-a648-4a2a0acf3475" providerId="ADAL" clId="{3FDCF9FA-41F3-4770-B99D-2318424FC33A}" dt="2024-02-02T06:17:15.277" v="9480" actId="20577"/>
          <ac:graphicFrameMkLst>
            <pc:docMk/>
            <pc:sldMk cId="1577364160" sldId="336"/>
            <ac:graphicFrameMk id="3" creationId="{7F022365-7461-075C-1A23-DCD7855A23A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AE52F-DD2B-4821-80DA-B32D68A8CA9D}" type="datetimeFigureOut">
              <a:rPr lang="de-AT" smtClean="0"/>
              <a:t>13.11.2024</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433EF-1E01-4717-96BF-F44828D2ED17}" type="slidenum">
              <a:rPr lang="de-AT" smtClean="0"/>
              <a:t>‹#›</a:t>
            </a:fld>
            <a:endParaRPr lang="de-AT"/>
          </a:p>
        </p:txBody>
      </p:sp>
    </p:spTree>
    <p:extLst>
      <p:ext uri="{BB962C8B-B14F-4D97-AF65-F5344CB8AC3E}">
        <p14:creationId xmlns:p14="http://schemas.microsoft.com/office/powerpoint/2010/main" val="232189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433EF-1E01-4717-96BF-F44828D2ED17}" type="slidenum">
              <a:rPr lang="de-AT" smtClean="0"/>
              <a:t>1</a:t>
            </a:fld>
            <a:endParaRPr lang="de-AT"/>
          </a:p>
        </p:txBody>
      </p:sp>
    </p:spTree>
    <p:extLst>
      <p:ext uri="{BB962C8B-B14F-4D97-AF65-F5344CB8AC3E}">
        <p14:creationId xmlns:p14="http://schemas.microsoft.com/office/powerpoint/2010/main" val="341539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Norėdami užtikrinti, kad jūsų įrašai nepasimestų tarp daugelio kitų ir juos pamatytų kuo daugiau žmonių, turite išsiaiškinti, kada naudotojai yra aktyviausi. Programoje „Meta </a:t>
            </a:r>
            <a:r>
              <a:rPr lang="lt-LT" b="0" i="0" dirty="0" err="1">
                <a:solidFill>
                  <a:srgbClr val="3C4043"/>
                </a:solidFill>
                <a:effectLst/>
                <a:latin typeface="Roboto" panose="02000000000000000000" pitchFamily="2" charset="0"/>
              </a:rPr>
              <a:t>Business</a:t>
            </a:r>
            <a:r>
              <a:rPr lang="lt-LT" b="0" i="0" dirty="0">
                <a:solidFill>
                  <a:srgbClr val="3C4043"/>
                </a:solidFill>
                <a:effectLst/>
                <a:latin typeface="Roboto" panose="02000000000000000000" pitchFamily="2" charset="0"/>
              </a:rPr>
              <a:t> </a:t>
            </a:r>
            <a:r>
              <a:rPr lang="lt-LT" b="0" i="0" dirty="0" err="1">
                <a:solidFill>
                  <a:srgbClr val="3C4043"/>
                </a:solidFill>
                <a:effectLst/>
                <a:latin typeface="Roboto" panose="02000000000000000000" pitchFamily="2" charset="0"/>
              </a:rPr>
              <a:t>Suite</a:t>
            </a:r>
            <a:r>
              <a:rPr lang="lt-LT" b="0" i="0" dirty="0">
                <a:solidFill>
                  <a:srgbClr val="3C4043"/>
                </a:solidFill>
                <a:effectLst/>
                <a:latin typeface="Roboto" panose="02000000000000000000" pitchFamily="2" charset="0"/>
              </a:rPr>
              <a:t>“ jie rodomi jūsų „Instagram“ ir „Facebook“ paskyrose. Kitų kanalų atveju išbandykite, kada sulaukiate didžiausio įsitraukimo. Skaidrėje esanti nuoroda veda į „Meta“, bendrovės, kuri valdo „Facebook“ ir „Instagram“, palaikymo svetainę. Ten galite sužinoti ir išbandyti, kaip naudoti „Meta </a:t>
            </a:r>
            <a:r>
              <a:rPr lang="lt-LT" b="0" i="0" dirty="0" err="1">
                <a:solidFill>
                  <a:srgbClr val="3C4043"/>
                </a:solidFill>
                <a:effectLst/>
                <a:latin typeface="Roboto" panose="02000000000000000000" pitchFamily="2" charset="0"/>
              </a:rPr>
              <a:t>Business</a:t>
            </a:r>
            <a:r>
              <a:rPr lang="lt-LT" b="0" i="0" dirty="0">
                <a:solidFill>
                  <a:srgbClr val="3C4043"/>
                </a:solidFill>
                <a:effectLst/>
                <a:latin typeface="Roboto" panose="02000000000000000000" pitchFamily="2" charset="0"/>
              </a:rPr>
              <a:t> </a:t>
            </a:r>
            <a:r>
              <a:rPr lang="lt-LT" b="0" i="0" dirty="0" err="1">
                <a:solidFill>
                  <a:srgbClr val="3C4043"/>
                </a:solidFill>
                <a:effectLst/>
                <a:latin typeface="Roboto" panose="02000000000000000000" pitchFamily="2" charset="0"/>
              </a:rPr>
              <a:t>Suite</a:t>
            </a:r>
            <a:r>
              <a:rPr lang="lt-LT" b="0" i="0" dirty="0">
                <a:solidFill>
                  <a:srgbClr val="3C4043"/>
                </a:solidFill>
                <a:effectLst/>
                <a:latin typeface="Roboto" panose="02000000000000000000" pitchFamily="2" charset="0"/>
              </a:rPr>
              <a:t>“ savo GLAM įstaigai.</a:t>
            </a:r>
            <a:endParaRPr lang="de-AT" dirty="0"/>
          </a:p>
          <a:p>
            <a:r>
              <a:rPr lang="de-AT" dirty="0"/>
              <a:t> </a:t>
            </a: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10</a:t>
            </a:fld>
            <a:endParaRPr lang="de-AT"/>
          </a:p>
        </p:txBody>
      </p:sp>
    </p:spTree>
    <p:extLst>
      <p:ext uri="{BB962C8B-B14F-4D97-AF65-F5344CB8AC3E}">
        <p14:creationId xmlns:p14="http://schemas.microsoft.com/office/powerpoint/2010/main" val="4061200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4D5156"/>
                </a:solidFill>
                <a:effectLst/>
                <a:latin typeface="Google Sans"/>
              </a:rPr>
              <a:t>Grotažymės - tai žodis arba raktažodis, prieš kurį rašomas grotelių simbolis, kaip matote skaidrėje. Jis naudojamas socialiniuose tinkluose paskelbtame pranešime, kad tie, kurie galbūt domisi jūsų tema, galėtų ją rasti ieškodami raktinio žodžio arba </a:t>
            </a:r>
            <a:r>
              <a:rPr lang="lt-LT" b="0" i="0" dirty="0" err="1">
                <a:solidFill>
                  <a:srgbClr val="4D5156"/>
                </a:solidFill>
                <a:effectLst/>
                <a:latin typeface="Google Sans"/>
              </a:rPr>
              <a:t>hashtag'o</a:t>
            </a:r>
            <a:r>
              <a:rPr lang="lt-LT" b="0" i="0" dirty="0">
                <a:solidFill>
                  <a:srgbClr val="4D5156"/>
                </a:solidFill>
                <a:effectLst/>
                <a:latin typeface="Google Sans"/>
              </a:rPr>
              <a:t>. Jis padeda atkreipti dėmesį į jūsų įrašus ir skatina sąveikavimą.</a:t>
            </a:r>
          </a:p>
          <a:p>
            <a:endParaRPr lang="lt-LT" b="0" i="0" dirty="0">
              <a:solidFill>
                <a:srgbClr val="4D5156"/>
              </a:solidFill>
              <a:effectLst/>
              <a:latin typeface="Google Sans"/>
            </a:endParaRPr>
          </a:p>
          <a:p>
            <a:r>
              <a:rPr lang="lt-LT" b="0" i="0" dirty="0">
                <a:solidFill>
                  <a:srgbClr val="4D5156"/>
                </a:solidFill>
                <a:effectLst/>
                <a:latin typeface="Google Sans"/>
              </a:rPr>
              <a:t>Naudokite </a:t>
            </a:r>
            <a:r>
              <a:rPr lang="lt-LT" b="0" i="0" dirty="0" err="1">
                <a:solidFill>
                  <a:srgbClr val="4D5156"/>
                </a:solidFill>
                <a:effectLst/>
                <a:latin typeface="Google Sans"/>
              </a:rPr>
              <a:t>grotažymes</a:t>
            </a:r>
            <a:r>
              <a:rPr lang="lt-LT" b="0" i="0" dirty="0">
                <a:solidFill>
                  <a:srgbClr val="4D5156"/>
                </a:solidFill>
                <a:effectLst/>
                <a:latin typeface="Google Sans"/>
              </a:rPr>
              <a:t> kiekvienam pranešimui, kad jūsų įstaigą lengvai rastų kiti. Paprastai kiekvieno įrašo pabaigoje parašykite keletą raktažodžių su </a:t>
            </a:r>
            <a:r>
              <a:rPr lang="lt-LT" b="0" i="0" dirty="0" err="1">
                <a:solidFill>
                  <a:srgbClr val="4D5156"/>
                </a:solidFill>
                <a:effectLst/>
                <a:latin typeface="Google Sans"/>
              </a:rPr>
              <a:t>grotažymėmis</a:t>
            </a:r>
            <a:r>
              <a:rPr lang="lt-LT" b="0" i="0" dirty="0">
                <a:solidFill>
                  <a:srgbClr val="4D5156"/>
                </a:solidFill>
                <a:effectLst/>
                <a:latin typeface="Google Sans"/>
              </a:rPr>
              <a:t>. Jie visada turėtų būti vienodi, kad padidintumėte savo pasiekiamumą socialiniuose tinkluose.  Dabar vėl metas atlikti keletą pratimų:</a:t>
            </a:r>
          </a:p>
          <a:p>
            <a:endParaRPr lang="lt-LT" b="0" i="0" dirty="0">
              <a:solidFill>
                <a:srgbClr val="4D5156"/>
              </a:solidFill>
              <a:effectLst/>
              <a:latin typeface="Google Sans"/>
            </a:endParaRPr>
          </a:p>
          <a:p>
            <a:r>
              <a:rPr lang="lt-LT" b="0" i="0" dirty="0">
                <a:solidFill>
                  <a:srgbClr val="4D5156"/>
                </a:solidFill>
                <a:effectLst/>
                <a:latin typeface="Google Sans"/>
              </a:rPr>
              <a:t>Paimkite popieriaus lapą su užrašais apie tikslinę auditoriją ir pabandykite apibrėžti tris žodžius su </a:t>
            </a:r>
            <a:r>
              <a:rPr lang="lt-LT" b="0" i="0" dirty="0" err="1">
                <a:solidFill>
                  <a:srgbClr val="4D5156"/>
                </a:solidFill>
                <a:effectLst/>
                <a:latin typeface="Google Sans"/>
              </a:rPr>
              <a:t>grotažymėmis</a:t>
            </a:r>
            <a:r>
              <a:rPr lang="lt-LT" b="0" i="0" dirty="0">
                <a:solidFill>
                  <a:srgbClr val="4D5156"/>
                </a:solidFill>
                <a:effectLst/>
                <a:latin typeface="Google Sans"/>
              </a:rPr>
              <a:t>, kurie apibūdina darbą jūsų GLAM institucijoje.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11</a:t>
            </a:fld>
            <a:endParaRPr lang="de-AT"/>
          </a:p>
        </p:txBody>
      </p:sp>
    </p:spTree>
    <p:extLst>
      <p:ext uri="{BB962C8B-B14F-4D97-AF65-F5344CB8AC3E}">
        <p14:creationId xmlns:p14="http://schemas.microsoft.com/office/powerpoint/2010/main" val="115949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Pasidomėkite, ar jums verta bendradarbiauti su kitomis jūsų regiono GLAM institucijomis. Jei jos paskelbs jūsų įnašą, pasieksite naują bendruomenę. </a:t>
            </a:r>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Konkrečiu atveju galite bandyti bendradarbiauti su savivaldybėmis ar kitomis kultūros įstaigomis. Tiesiog pasidalykite jų pranešimais, o jos padarys tą patį su jūsų pranešimais. Taigi, bus galima plėsti savo tikslinę auditoriją. Norėdami pažymėti kitas įstaigas, kurios taip pat naudojasi socialiniais tinklais, tiesiog naudokite simbolį, kaip parodyta skaidrėje, uždėkite jį prieš įstaigos pavadinimą ir jis taps mėlynas. Mėlyna spalva parodo, kad ši institucija yra pažymėta jūsų įraše.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12</a:t>
            </a:fld>
            <a:endParaRPr lang="de-AT"/>
          </a:p>
        </p:txBody>
      </p:sp>
    </p:spTree>
    <p:extLst>
      <p:ext uri="{BB962C8B-B14F-4D97-AF65-F5344CB8AC3E}">
        <p14:creationId xmlns:p14="http://schemas.microsoft.com/office/powerpoint/2010/main" val="221721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Naudotojų kuriamas turinys - tai jūsų bendruomenės indėlis. Tai gali būti, pavyzdžiui, įrašai, kuriuose minima jūsų įstaiga, vertinama jūsų paslauga arba testuojamas jūsų produktas. Dalinkitės tuo savo socialinių tinklų paskyrose. Taip tapsite autentiškesni ir kartu patikimesni, padidės interaktyvumas jūsų profilyje.</a:t>
            </a:r>
            <a:br>
              <a:rPr lang="lt-LT" b="0" i="0" dirty="0">
                <a:solidFill>
                  <a:srgbClr val="3C4043"/>
                </a:solidFill>
                <a:effectLst/>
                <a:latin typeface="Roboto" panose="02000000000000000000" pitchFamily="2" charset="0"/>
              </a:rPr>
            </a:br>
            <a:endParaRPr lang="lt-LT"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Šis punktas tiesiogiai susijęs su ankstesniuoju. Užmegzkite bendradarbiavimą su kitomis įstaigomis ir abi pusės gaus naudos. </a:t>
            </a:r>
            <a:endParaRPr lang="en-US" b="0" i="0" dirty="0">
              <a:solidFill>
                <a:srgbClr val="3C4043"/>
              </a:solidFill>
              <a:effectLst/>
              <a:latin typeface="Roboto" panose="02000000000000000000" pitchFamily="2" charset="0"/>
            </a:endParaRPr>
          </a:p>
          <a:p>
            <a:endParaRPr lang="en-US" b="0" i="0" dirty="0">
              <a:solidFill>
                <a:srgbClr val="3C4043"/>
              </a:solidFill>
              <a:effectLst/>
              <a:latin typeface="Roboto" panose="02000000000000000000" pitchFamily="2" charset="0"/>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13</a:t>
            </a:fld>
            <a:endParaRPr lang="de-AT"/>
          </a:p>
        </p:txBody>
      </p:sp>
    </p:spTree>
    <p:extLst>
      <p:ext uri="{BB962C8B-B14F-4D97-AF65-F5344CB8AC3E}">
        <p14:creationId xmlns:p14="http://schemas.microsoft.com/office/powerpoint/2010/main" val="7825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Konkursai ir loterijos padeda atkreipti dėmesį į jūsų įstaigą ir padaryti ją žinomesnę. Vartotojai yra labiau linkę dalytis pranešimais ir kviesti savo draugus. Ir viena, ir kita didina jūsų pasiekiamumą. Be to, gerokai padidėja sąveika. Jei komentarai ir „patinka“ yra būtina sąlyga dalyvauti konkurse, tai motyvuoja naudotojus juos jums skirti. Kartu ugdote klientų lojalumą. Svarbu, kad vykdydami tokius veiksmus atkreiptumėte dėmesį į teisines nuostatas.</a:t>
            </a:r>
          </a:p>
          <a:p>
            <a:r>
              <a:rPr lang="lt-LT" b="0" i="0" dirty="0">
                <a:solidFill>
                  <a:srgbClr val="3C4043"/>
                </a:solidFill>
                <a:effectLst/>
                <a:latin typeface="Roboto" panose="02000000000000000000" pitchFamily="2" charset="0"/>
              </a:rPr>
              <a:t>Pavyzdžiui, galite suplanuoti konkursą, kurio nugalėtojas bus pakviestas į parodą ar kitą renginį jūsų įstaigoje. </a:t>
            </a:r>
            <a:endParaRPr lang="en-US" b="0" i="0" dirty="0">
              <a:solidFill>
                <a:srgbClr val="3C4043"/>
              </a:solidFill>
              <a:effectLst/>
              <a:latin typeface="Roboto" panose="02000000000000000000" pitchFamily="2" charset="0"/>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14</a:t>
            </a:fld>
            <a:endParaRPr lang="de-AT"/>
          </a:p>
        </p:txBody>
      </p:sp>
    </p:spTree>
    <p:extLst>
      <p:ext uri="{BB962C8B-B14F-4D97-AF65-F5344CB8AC3E}">
        <p14:creationId xmlns:p14="http://schemas.microsoft.com/office/powerpoint/2010/main" val="152697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Labai svarbu bendrauti su sekėjais, taip pat atsakinėti į komentarus ir žinutes. Be to, dalyvaukite diskusijose, susijusiose su jūsų sritimi, produktu arba tema, kurią išmanote. Taip užmegsite ryšį tarp savo įmonės ir socialinių tinklų naudotojais.</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Tačiau būkite atsargūs. Kaip jau sužinojote per 3 užsiėmimą apie </a:t>
            </a:r>
            <a:r>
              <a:rPr lang="lt-LT" b="0" i="0" dirty="0" err="1">
                <a:solidFill>
                  <a:srgbClr val="3C4043"/>
                </a:solidFill>
                <a:effectLst/>
                <a:latin typeface="Roboto" panose="02000000000000000000" pitchFamily="2" charset="0"/>
              </a:rPr>
              <a:t>netiketą</a:t>
            </a:r>
            <a:r>
              <a:rPr lang="lt-LT" b="0" i="0" dirty="0">
                <a:solidFill>
                  <a:srgbClr val="3C4043"/>
                </a:solidFill>
                <a:effectLst/>
                <a:latin typeface="Roboto" panose="02000000000000000000" pitchFamily="2" charset="0"/>
              </a:rPr>
              <a:t>, visada stenkitės būti draugiški ir mandagūs. Jei savo svetainėje rasite labai blogą ar nedraugišką komentarą, turite dvi galimybes: Ištrinkite šį komentarą arba tiesiog neatsakykite į jį. Tai vienintelis būdas susidoroti su vadinamaisiais troliais internete.</a:t>
            </a:r>
          </a:p>
          <a:p>
            <a:endParaRPr lang="en-US" b="0" i="0" dirty="0">
              <a:solidFill>
                <a:srgbClr val="3C4043"/>
              </a:solidFill>
              <a:effectLst/>
              <a:latin typeface="Roboto" panose="02000000000000000000" pitchFamily="2" charset="0"/>
            </a:endParaRPr>
          </a:p>
          <a:p>
            <a:r>
              <a:rPr lang="en-US" b="0" i="0" dirty="0">
                <a:solidFill>
                  <a:srgbClr val="202124"/>
                </a:solidFill>
                <a:effectLst/>
                <a:latin typeface="Google Sans"/>
              </a:rPr>
              <a:t> </a:t>
            </a:r>
            <a:r>
              <a:rPr lang="lt-LT" b="0" i="0" dirty="0" err="1">
                <a:solidFill>
                  <a:srgbClr val="202124"/>
                </a:solidFill>
                <a:effectLst/>
                <a:latin typeface="Google Sans"/>
              </a:rPr>
              <a:t>Trolinimas</a:t>
            </a:r>
            <a:r>
              <a:rPr lang="lt-LT" b="0" i="0" dirty="0">
                <a:solidFill>
                  <a:srgbClr val="202124"/>
                </a:solidFill>
                <a:effectLst/>
                <a:latin typeface="Google Sans"/>
              </a:rPr>
              <a:t> - tai kai kas nors sąmoningai bando sutrikdyti kitus internete. </a:t>
            </a:r>
            <a:r>
              <a:rPr lang="lt-LT" b="0" i="0" dirty="0" err="1">
                <a:solidFill>
                  <a:srgbClr val="202124"/>
                </a:solidFill>
                <a:effectLst/>
                <a:latin typeface="Google Sans"/>
              </a:rPr>
              <a:t>Trolinimas</a:t>
            </a:r>
            <a:r>
              <a:rPr lang="lt-LT" b="0" i="0" dirty="0">
                <a:solidFill>
                  <a:srgbClr val="202124"/>
                </a:solidFill>
                <a:effectLst/>
                <a:latin typeface="Google Sans"/>
              </a:rPr>
              <a:t> gali sukelti susipriešinimą, kai kiti prisijungia prie puolimo. Yra paprasta taisyklė: Niekada neprovokuokite interneto trolių.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15</a:t>
            </a:fld>
            <a:endParaRPr lang="de-AT"/>
          </a:p>
        </p:txBody>
      </p:sp>
    </p:spTree>
    <p:extLst>
      <p:ext uri="{BB962C8B-B14F-4D97-AF65-F5344CB8AC3E}">
        <p14:creationId xmlns:p14="http://schemas.microsoft.com/office/powerpoint/2010/main" val="3685870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Turėtumėte reguliariai vertinti savo veiklą socialiniuose tinkluose. Patikrinkite naudojamos strategijos veiksmingumą, kad sužinotumėte, ar pasiektas norimas tikslas. Jei norimas rezultatas dar nepasiektas, galite įvertinti, kurios priemonės yra sėkmingos, o kurias reikia koreguoti ar peržiūrėti. Atlikdami šią užduotį galite bendradarbiauti su kolegomis. Visada naudinga pasidalyti patirtimi ir nuomonėmis. Pamatysite, kad dirbdami komandoje tampate stipresni ir geresni!</a:t>
            </a:r>
            <a:endParaRPr lang="en-US" b="0" i="0" dirty="0">
              <a:solidFill>
                <a:srgbClr val="3C4043"/>
              </a:solidFill>
              <a:effectLst/>
              <a:latin typeface="Roboto" panose="02000000000000000000" pitchFamily="2" charset="0"/>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16</a:t>
            </a:fld>
            <a:endParaRPr lang="de-AT"/>
          </a:p>
        </p:txBody>
      </p:sp>
    </p:spTree>
    <p:extLst>
      <p:ext uri="{BB962C8B-B14F-4D97-AF65-F5344CB8AC3E}">
        <p14:creationId xmlns:p14="http://schemas.microsoft.com/office/powerpoint/2010/main" val="324345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Sveikiname</a:t>
            </a:r>
            <a:r>
              <a:rPr lang="en-US" b="0" i="0" dirty="0">
                <a:solidFill>
                  <a:srgbClr val="3C4043"/>
                </a:solidFill>
                <a:effectLst/>
                <a:latin typeface="Roboto" panose="02000000000000000000" pitchFamily="2" charset="0"/>
              </a:rPr>
              <a:t>!</a:t>
            </a:r>
          </a:p>
          <a:p>
            <a:endParaRPr lang="en-US" b="0" i="0" dirty="0">
              <a:solidFill>
                <a:srgbClr val="3C4043"/>
              </a:solidFill>
              <a:effectLst/>
              <a:latin typeface="Roboto" panose="02000000000000000000" pitchFamily="2" charset="0"/>
            </a:endParaRPr>
          </a:p>
          <a:p>
            <a:r>
              <a:rPr lang="lt-LT" b="0" i="0" dirty="0">
                <a:solidFill>
                  <a:srgbClr val="3C4043"/>
                </a:solidFill>
                <a:effectLst/>
                <a:latin typeface="Roboto" panose="02000000000000000000" pitchFamily="2" charset="0"/>
              </a:rPr>
              <a:t>Dabar jau žinote pagrindinius auditorijos pritraukimo socialiniuose tinkluose pagrindus ir jau parengėte tam tikrą informaciją apie tikslinę auditoriją bei gavote idėjų apie internetinius konkursus. Nepamirškite pasiimti užrašų su savimi, kai vyks kitas užsiėmimas su mokytoju.</a:t>
            </a:r>
            <a:endParaRPr lang="en-US" b="0" i="0" dirty="0">
              <a:solidFill>
                <a:srgbClr val="3C4043"/>
              </a:solidFill>
              <a:effectLst/>
              <a:latin typeface="Roboto" panose="02000000000000000000" pitchFamily="2" charset="0"/>
            </a:endParaRPr>
          </a:p>
          <a:p>
            <a:endParaRPr lang="en-US" b="0" i="0" dirty="0">
              <a:solidFill>
                <a:srgbClr val="3C4043"/>
              </a:solidFill>
              <a:effectLst/>
              <a:latin typeface="Roboto" panose="02000000000000000000" pitchFamily="2" charset="0"/>
            </a:endParaRPr>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17</a:t>
            </a:fld>
            <a:endParaRPr lang="de-AT"/>
          </a:p>
        </p:txBody>
      </p:sp>
    </p:spTree>
    <p:extLst>
      <p:ext uri="{BB962C8B-B14F-4D97-AF65-F5344CB8AC3E}">
        <p14:creationId xmlns:p14="http://schemas.microsoft.com/office/powerpoint/2010/main" val="353341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Toliau pateikiame keletą papildomų išteklių, kurie padės jums vykdyti veiklą socialiniuose tinkluose.</a:t>
            </a:r>
          </a:p>
          <a:p>
            <a:r>
              <a:rPr lang="lt-LT" dirty="0"/>
              <a:t>Pirmosios dvi nuorodos veda į svetaines, kuriose galima rasti nemokamų nuotraukų. Tai padės jums kurti spalvingus ir įdomius įrašus. Kitos dvi skirtos padėti jums dirbti „Facebook“ ir „Instagram“. Tiesiog spustelėkite ir mokykitės.</a:t>
            </a:r>
          </a:p>
          <a:p>
            <a:r>
              <a:rPr lang="lt-LT" dirty="0"/>
              <a:t>Smagiai praleiskite laiką ir išbandykite naujus dalykus!</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18</a:t>
            </a:fld>
            <a:endParaRPr lang="de-AT"/>
          </a:p>
        </p:txBody>
      </p:sp>
    </p:spTree>
    <p:extLst>
      <p:ext uri="{BB962C8B-B14F-4D97-AF65-F5344CB8AC3E}">
        <p14:creationId xmlns:p14="http://schemas.microsoft.com/office/powerpoint/2010/main" val="770693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433EF-1E01-4717-96BF-F44828D2ED17}" type="slidenum">
              <a:rPr lang="de-AT" smtClean="0"/>
              <a:t>20</a:t>
            </a:fld>
            <a:endParaRPr lang="de-AT"/>
          </a:p>
        </p:txBody>
      </p:sp>
    </p:spTree>
    <p:extLst>
      <p:ext uri="{BB962C8B-B14F-4D97-AF65-F5344CB8AC3E}">
        <p14:creationId xmlns:p14="http://schemas.microsoft.com/office/powerpoint/2010/main" val="392313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Ketvirtame užsiėmime visas dėmesys skiriamas skaitmeninei rinkodarai. Sužinosite pagrindinius terminus, reikalingus jūsų sėkmei įvertinti, ir išmoksite, kaip planuoti ir įgyvendinti skaitmeninės rinkodaros, ypač socialinių tinklų kampanijas. </a:t>
            </a:r>
            <a:endParaRPr lang="de-A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9433EF-1E01-4717-96BF-F44828D2ED17}"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9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Sveiki prisijungę prie ketvirtojo užsiėmimo, skirto auditorijos pritraukimui. Čia kalbėsime apie tai, kaip pasiekti kuo daugiau žmonių internete, kad visi žinotų apie jūsų įstaigą ir norėtų joje apsilankyti.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3</a:t>
            </a:fld>
            <a:endParaRPr lang="de-AT"/>
          </a:p>
        </p:txBody>
      </p:sp>
    </p:spTree>
    <p:extLst>
      <p:ext uri="{BB962C8B-B14F-4D97-AF65-F5344CB8AC3E}">
        <p14:creationId xmlns:p14="http://schemas.microsoft.com/office/powerpoint/2010/main" val="1750347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dirty="0">
                <a:solidFill>
                  <a:srgbClr val="21264F"/>
                </a:solidFill>
                <a:effectLst/>
                <a:latin typeface="Open Sans" panose="020B0606030504020204" pitchFamily="34" charset="0"/>
              </a:rPr>
              <a:t>Iš pradžių išgirsite informacijos apie du pagrindinius internetinės rinkodaros, ypač socialinių tinklų rinkodaros, terminus: „</a:t>
            </a:r>
            <a:r>
              <a:rPr lang="lt-LT" b="0" i="0" dirty="0" err="1">
                <a:solidFill>
                  <a:srgbClr val="21264F"/>
                </a:solidFill>
                <a:effectLst/>
                <a:latin typeface="Open Sans" panose="020B0606030504020204" pitchFamily="34" charset="0"/>
              </a:rPr>
              <a:t>reach</a:t>
            </a:r>
            <a:r>
              <a:rPr lang="lt-LT" b="0" i="0" dirty="0">
                <a:solidFill>
                  <a:srgbClr val="21264F"/>
                </a:solidFill>
                <a:effectLst/>
                <a:latin typeface="Open Sans" panose="020B0606030504020204" pitchFamily="34" charset="0"/>
              </a:rPr>
              <a:t>“ ir „</a:t>
            </a:r>
            <a:r>
              <a:rPr lang="lt-LT" b="0" i="0" dirty="0" err="1">
                <a:solidFill>
                  <a:srgbClr val="21264F"/>
                </a:solidFill>
                <a:effectLst/>
                <a:latin typeface="Open Sans" panose="020B0606030504020204" pitchFamily="34" charset="0"/>
              </a:rPr>
              <a:t>impressions</a:t>
            </a:r>
            <a:r>
              <a:rPr lang="lt-LT" b="0" i="0" dirty="0">
                <a:solidFill>
                  <a:srgbClr val="21264F"/>
                </a:solidFill>
                <a:effectLst/>
                <a:latin typeface="Open Sans" panose="020B0606030504020204" pitchFamily="34" charset="0"/>
              </a:rPr>
              <a:t>“ - pasiekiamumas ir poveikis. </a:t>
            </a:r>
          </a:p>
          <a:p>
            <a:pPr algn="l"/>
            <a:endParaRPr lang="en-US" b="0" i="0" dirty="0">
              <a:solidFill>
                <a:srgbClr val="21264F"/>
              </a:solidFill>
              <a:effectLst/>
              <a:latin typeface="Open Sans" panose="020B0606030504020204" pitchFamily="34" charset="0"/>
            </a:endParaRPr>
          </a:p>
          <a:p>
            <a:pPr algn="l"/>
            <a:r>
              <a:rPr lang="lt-LT" b="0" i="0" dirty="0">
                <a:solidFill>
                  <a:srgbClr val="21264F"/>
                </a:solidFill>
                <a:effectLst/>
                <a:latin typeface="Open Sans" panose="020B0606030504020204" pitchFamily="34" charset="0"/>
              </a:rPr>
              <a:t>Socialinių tinklų rinkodaroje pasiekiamumas reiškia, kiek unikalių paskyrų ar asmenų bent kartą matė jūsų turinį. Tai taip pat vadinama „potencialiu pasiekiamumu“ arba „auditorijos dydžiu“. Be šio potencialaus pasiekiamumo (kiek asmenų galima pasiekti), yra ir faktinis pasiekiamumas, t. y. kiek asmenų buvo pasiekta tam tikra priemone per tam tikrą laikotarpį. Apibendrinant galima pasakyti, kad ši metrika padeda suprasti, kiek žmonių pasiekia jūsų žinutė ar pranešimas internete.</a:t>
            </a:r>
          </a:p>
          <a:p>
            <a:pPr algn="l"/>
            <a:endParaRPr lang="en-US" b="0" i="0" dirty="0">
              <a:solidFill>
                <a:srgbClr val="21264F"/>
              </a:solidFill>
              <a:effectLst/>
              <a:latin typeface="Open Sans" panose="020B0606030504020204" pitchFamily="34" charset="0"/>
            </a:endParaRPr>
          </a:p>
          <a:p>
            <a:pPr algn="l"/>
            <a:r>
              <a:rPr lang="lt-LT" b="0" i="0" dirty="0">
                <a:solidFill>
                  <a:srgbClr val="21264F"/>
                </a:solidFill>
                <a:effectLst/>
                <a:latin typeface="Open Sans" panose="020B0606030504020204" pitchFamily="34" charset="0"/>
              </a:rPr>
              <a:t>Kita vertus, poveikis reiškia bendrą skaičių kartų, kai ekrane buvo rodomas jūsų turinys, neatsižvelgiant į tai, ar naudotojai jį peržiūrėjo paspaudę.</a:t>
            </a:r>
          </a:p>
          <a:p>
            <a:pPr algn="l"/>
            <a:endParaRPr lang="lt-LT" b="0" i="0" dirty="0">
              <a:solidFill>
                <a:srgbClr val="21264F"/>
              </a:solidFill>
              <a:effectLst/>
              <a:latin typeface="Open Sans" panose="020B0606030504020204" pitchFamily="34" charset="0"/>
            </a:endParaRPr>
          </a:p>
          <a:p>
            <a:pPr algn="l"/>
            <a:r>
              <a:rPr lang="lt-LT" b="0" i="0" dirty="0">
                <a:solidFill>
                  <a:srgbClr val="21264F"/>
                </a:solidFill>
                <a:effectLst/>
                <a:latin typeface="Open Sans" panose="020B0606030504020204" pitchFamily="34" charset="0"/>
              </a:rPr>
              <a:t>Abi metrikos atlieka labai svarbų vaidmenį veiksmingai optimizuojant rinkodaros strategijas. Tačiau tai daro skirtingais būdais. </a:t>
            </a:r>
          </a:p>
          <a:p>
            <a:pPr algn="l"/>
            <a:endParaRPr lang="lt-LT" b="0" i="0" dirty="0">
              <a:solidFill>
                <a:srgbClr val="21264F"/>
              </a:solidFill>
              <a:effectLst/>
              <a:latin typeface="Open Sans" panose="020B0606030504020204" pitchFamily="34" charset="0"/>
            </a:endParaRPr>
          </a:p>
          <a:p>
            <a:pPr algn="l"/>
            <a:r>
              <a:rPr lang="lt-LT" b="0" i="0" dirty="0">
                <a:solidFill>
                  <a:srgbClr val="21264F"/>
                </a:solidFill>
                <a:effectLst/>
                <a:latin typeface="Open Sans" panose="020B0606030504020204" pitchFamily="34" charset="0"/>
              </a:rPr>
              <a:t>Dirbdami GLAM įstaigoje galite būti atsakingi už rinkodaros planavimą ir įgyvendinimą socialiniuose tinkluose.</a:t>
            </a:r>
          </a:p>
          <a:p>
            <a:pPr algn="l"/>
            <a:endParaRPr lang="lt-LT" b="0" i="0" dirty="0">
              <a:solidFill>
                <a:srgbClr val="21264F"/>
              </a:solidFill>
              <a:effectLst/>
              <a:latin typeface="Open Sans" panose="020B0606030504020204" pitchFamily="34" charset="0"/>
            </a:endParaRPr>
          </a:p>
          <a:p>
            <a:pPr algn="l"/>
            <a:r>
              <a:rPr lang="lt-LT" b="0" i="0" dirty="0">
                <a:solidFill>
                  <a:srgbClr val="21264F"/>
                </a:solidFill>
                <a:effectLst/>
                <a:latin typeface="Open Sans" panose="020B0606030504020204" pitchFamily="34" charset="0"/>
              </a:rPr>
              <a:t>Svarbiausi rodikliai yra bendras peržiūrų skaičius, pasiekiamumas socialiniuose tinkluose ir naudotojų peržiūrų skaičius. Taigi, kuo jie skiriasi?</a:t>
            </a:r>
          </a:p>
          <a:p>
            <a:pPr algn="l"/>
            <a:endParaRPr lang="en-US" b="0" i="0" dirty="0">
              <a:solidFill>
                <a:srgbClr val="21264F"/>
              </a:solidFill>
              <a:effectLst/>
              <a:latin typeface="Open Sans" panose="020B0606030504020204" pitchFamily="34" charset="0"/>
            </a:endParaRPr>
          </a:p>
          <a:p>
            <a:pPr algn="l">
              <a:buFont typeface="Arial" panose="020B0604020202020204" pitchFamily="34" charset="0"/>
              <a:buNone/>
            </a:pPr>
            <a:r>
              <a:rPr lang="lt-LT" b="0" i="0" dirty="0">
                <a:solidFill>
                  <a:srgbClr val="21264F"/>
                </a:solidFill>
                <a:effectLst/>
                <a:latin typeface="Open Sans" panose="020B0606030504020204" pitchFamily="34" charset="0"/>
              </a:rPr>
              <a:t>Bendras peržiūrų skaičius padeda įvertinti bendrą matomumą, nes parodo, kaip dažnai naudotojai mato jūsų pranešimus.</a:t>
            </a:r>
          </a:p>
          <a:p>
            <a:pPr algn="l">
              <a:buFont typeface="Arial" panose="020B0604020202020204" pitchFamily="34" charset="0"/>
              <a:buNone/>
            </a:pPr>
            <a:endParaRPr lang="lt-LT" b="0" i="0" dirty="0">
              <a:solidFill>
                <a:srgbClr val="21264F"/>
              </a:solidFill>
              <a:effectLst/>
              <a:latin typeface="Open Sans" panose="020B0606030504020204" pitchFamily="34" charset="0"/>
            </a:endParaRPr>
          </a:p>
          <a:p>
            <a:pPr algn="l">
              <a:buFont typeface="Arial" panose="020B0604020202020204" pitchFamily="34" charset="0"/>
              <a:buNone/>
            </a:pPr>
            <a:r>
              <a:rPr lang="lt-LT" b="0" i="0" dirty="0">
                <a:solidFill>
                  <a:srgbClr val="21264F"/>
                </a:solidFill>
                <a:effectLst/>
                <a:latin typeface="Open Sans" panose="020B0606030504020204" pitchFamily="34" charset="0"/>
              </a:rPr>
              <a:t>Socialinių tinklų pasiekiamumas rodo, kokio dydžio potenciali auditorija susipažįsta su jūsų prekės ženklo pranešimais.</a:t>
            </a:r>
          </a:p>
          <a:p>
            <a:pPr algn="l">
              <a:buFont typeface="Arial" panose="020B0604020202020204" pitchFamily="34" charset="0"/>
              <a:buNone/>
            </a:pPr>
            <a:endParaRPr lang="lt-LT" b="0" i="0" dirty="0">
              <a:solidFill>
                <a:srgbClr val="21264F"/>
              </a:solidFill>
              <a:effectLst/>
              <a:latin typeface="Open Sans" panose="020B0606030504020204" pitchFamily="34" charset="0"/>
            </a:endParaRPr>
          </a:p>
          <a:p>
            <a:pPr algn="l">
              <a:buFont typeface="Arial" panose="020B0604020202020204" pitchFamily="34" charset="0"/>
              <a:buNone/>
            </a:pPr>
            <a:r>
              <a:rPr lang="lt-LT" b="0" i="0" dirty="0">
                <a:solidFill>
                  <a:srgbClr val="21264F"/>
                </a:solidFill>
                <a:effectLst/>
                <a:latin typeface="Open Sans" panose="020B0606030504020204" pitchFamily="34" charset="0"/>
              </a:rPr>
              <a:t>Naudotojų peržiūros suteikia informacijos apie individualią naudotojų elgseną, kad būtų galima toliau vykdyti segmentavimą ir personalizavimą.</a:t>
            </a:r>
          </a:p>
          <a:p>
            <a:pPr algn="l">
              <a:buFont typeface="Arial" panose="020B0604020202020204" pitchFamily="34" charset="0"/>
              <a:buNone/>
            </a:pPr>
            <a:endParaRPr lang="lt-LT" b="0" i="0" dirty="0">
              <a:solidFill>
                <a:srgbClr val="21264F"/>
              </a:solidFill>
              <a:effectLst/>
              <a:latin typeface="Open Sans" panose="020B0606030504020204" pitchFamily="34" charset="0"/>
            </a:endParaRPr>
          </a:p>
          <a:p>
            <a:pPr algn="l">
              <a:buFont typeface="Arial" panose="020B0604020202020204" pitchFamily="34" charset="0"/>
              <a:buNone/>
            </a:pPr>
            <a:r>
              <a:rPr lang="lt-LT" b="0" i="0" dirty="0">
                <a:solidFill>
                  <a:srgbClr val="21264F"/>
                </a:solidFill>
                <a:effectLst/>
                <a:latin typeface="Open Sans" panose="020B0606030504020204" pitchFamily="34" charset="0"/>
              </a:rPr>
              <a:t>Socialinių tinklų platformos pasiekiamumą ir peržiūrų skaičių apskaičiuoja skirtingai, o tai turi įtakos tam, kaip rinkodaros specialistai interpretuoja savo kampanijos rezultatus. Pamatysite, patikrinti šiuos skaičius labai paprasta ir galbūt jau žinote, kaip tai padaryti. </a:t>
            </a:r>
            <a:endParaRPr lang="en-US" b="0" i="0" dirty="0">
              <a:solidFill>
                <a:srgbClr val="21264F"/>
              </a:solidFill>
              <a:effectLst/>
              <a:latin typeface="Open Sans" panose="020B0606030504020204" pitchFamily="34" charset="0"/>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4</a:t>
            </a:fld>
            <a:endParaRPr lang="de-AT"/>
          </a:p>
        </p:txBody>
      </p:sp>
    </p:spTree>
    <p:extLst>
      <p:ext uri="{BB962C8B-B14F-4D97-AF65-F5344CB8AC3E}">
        <p14:creationId xmlns:p14="http://schemas.microsoft.com/office/powerpoint/2010/main" val="2491967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Prieš pradėdami internetinę kampaniją arba socialinių tinklų kampaniją, turite žinoti savo tikslinę grupę arba tikslines grupes. Terminas tikslinė grupė reiškia konkrečią žmonių grupę, kurią siekiama pasiekti su reklama. Žiūrovui ar skaitytojui, kuris nepriklauso tikslinei grupei, reklama nebus įdomi. Tikslinę grupę gali lemti amžius, lytis, pajamos, vietovė, interesai ar daugybė kitų veiksnių.</a:t>
            </a:r>
          </a:p>
          <a:p>
            <a:endParaRPr lang="de-AT" dirty="0"/>
          </a:p>
          <a:p>
            <a:r>
              <a:rPr lang="lt-LT" b="0" i="0" dirty="0">
                <a:solidFill>
                  <a:srgbClr val="011140"/>
                </a:solidFill>
                <a:effectLst/>
                <a:latin typeface="Proxima Nova Rg"/>
              </a:rPr>
              <a:t>Priklausomai nuo to, ką parduodate, jūsų tikslinė auditorija gali būti </a:t>
            </a:r>
            <a:r>
              <a:rPr lang="lt-LT" b="0" i="0" dirty="0" err="1">
                <a:solidFill>
                  <a:srgbClr val="011140"/>
                </a:solidFill>
                <a:effectLst/>
                <a:latin typeface="Proxima Nova Rg"/>
              </a:rPr>
              <a:t>nišinė</a:t>
            </a:r>
            <a:r>
              <a:rPr lang="lt-LT" b="0" i="0" dirty="0">
                <a:solidFill>
                  <a:srgbClr val="011140"/>
                </a:solidFill>
                <a:effectLst/>
                <a:latin typeface="Proxima Nova Rg"/>
              </a:rPr>
              <a:t> arba platesnė. Pavyzdžiui, jei būtumėte batų pardavėjas, jūsų tikslinė auditorija būtų plati, nes batus nešioja ir vyrai, ir moterys, ir vaikai. Kita vertus, galbūt parduodate būtent aukštos kokybės bėgimo batelius. Tuomet jūsų tikslinė auditorija būtų labiau </a:t>
            </a:r>
            <a:r>
              <a:rPr lang="lt-LT" b="0" i="0" dirty="0" err="1">
                <a:solidFill>
                  <a:srgbClr val="011140"/>
                </a:solidFill>
                <a:effectLst/>
                <a:latin typeface="Proxima Nova Rg"/>
              </a:rPr>
              <a:t>nišinė</a:t>
            </a:r>
            <a:r>
              <a:rPr lang="lt-LT" b="0" i="0" dirty="0">
                <a:solidFill>
                  <a:srgbClr val="011140"/>
                </a:solidFill>
                <a:effectLst/>
                <a:latin typeface="Proxima Nova Rg"/>
              </a:rPr>
              <a:t> - elitiniai 20-40 metų amžiaus sportininkai, kurie susidomėjo bėgimu arba yra bėgę maratoną. Bet kuriuo atveju svarbu apibrėžti ir suskirstyti tikslinę auditoriją, kad galėtumėte nustatyti kūrybines žinutes, kurios sulauktų atgarsio, ir nustatyti, kokiems kanalams jie teikia pirmenybę.</a:t>
            </a:r>
          </a:p>
          <a:p>
            <a:endParaRPr lang="en-US" b="0" i="0" dirty="0">
              <a:solidFill>
                <a:srgbClr val="011140"/>
              </a:solidFill>
              <a:effectLst/>
              <a:latin typeface="Proxima Nova Rg"/>
            </a:endParaRPr>
          </a:p>
          <a:p>
            <a:r>
              <a:rPr lang="lt-LT" b="0" i="0" dirty="0">
                <a:solidFill>
                  <a:srgbClr val="011140"/>
                </a:solidFill>
                <a:effectLst/>
                <a:latin typeface="Proxima Nova Rg"/>
              </a:rPr>
              <a:t>Tikslinės auditorijos yra orientuotos į konkrečią žmonių grupę. Tai gali būti vyrai, moterys, paaugliai arba vaikai. Juos paprastai sieja bendri interesai, pavyzdžiui, skaitymas, bėgimas ar futbolas.</a:t>
            </a:r>
          </a:p>
          <a:p>
            <a:endParaRPr lang="lt-LT" b="0" i="0" dirty="0">
              <a:solidFill>
                <a:srgbClr val="011140"/>
              </a:solidFill>
              <a:effectLst/>
              <a:latin typeface="Proxima Nova Rg"/>
            </a:endParaRPr>
          </a:p>
          <a:p>
            <a:r>
              <a:rPr lang="lt-LT" b="0" i="0" dirty="0">
                <a:solidFill>
                  <a:srgbClr val="011140"/>
                </a:solidFill>
                <a:effectLst/>
                <a:latin typeface="Proxima Nova Rg"/>
              </a:rPr>
              <a:t>Labai svarbu suprasti savo tikslinę auditoriją, kad galėtumėte sėkmingai dirbti.</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5</a:t>
            </a:fld>
            <a:endParaRPr lang="de-AT"/>
          </a:p>
        </p:txBody>
      </p:sp>
    </p:spTree>
    <p:extLst>
      <p:ext uri="{BB962C8B-B14F-4D97-AF65-F5344CB8AC3E}">
        <p14:creationId xmlns:p14="http://schemas.microsoft.com/office/powerpoint/2010/main" val="178255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lt-LT" b="0" i="0" u="none" strike="noStrike" dirty="0">
                <a:solidFill>
                  <a:srgbClr val="011140"/>
                </a:solidFill>
                <a:effectLst/>
                <a:latin typeface="Proxima Nova Rg"/>
              </a:rPr>
              <a:t>Kaip jau girdėjote, konkrečios tikslinės auditorijos apibrėžimas yra labai svarbus auditorijos didinimui. Savo konkrečiu atveju turite žinoti, kas domisi jūsų GLAM įstaiga. </a:t>
            </a:r>
          </a:p>
          <a:p>
            <a:pPr algn="l"/>
            <a:endParaRPr lang="en-US" b="0" i="0" u="none" strike="noStrike" dirty="0">
              <a:solidFill>
                <a:srgbClr val="011140"/>
              </a:solidFill>
              <a:effectLst/>
              <a:latin typeface="Proxima Nova Rg"/>
            </a:endParaRPr>
          </a:p>
          <a:p>
            <a:pPr algn="l"/>
            <a:r>
              <a:rPr lang="lt-LT" b="0" i="0" u="none" strike="noStrike" dirty="0">
                <a:solidFill>
                  <a:srgbClr val="011140"/>
                </a:solidFill>
                <a:effectLst/>
                <a:latin typeface="Proxima Nova Rg"/>
              </a:rPr>
              <a:t>Lengvas būdas tai padaryti - stebėti visus jūsų įstaigą lankančius žmones ir suskirstyti juos į kelias grupes. Sudarydami jas, apsvarstykite galimybę naudoti toliau nurodytus demografinius duomenis ir identifikatorius:</a:t>
            </a:r>
            <a:endParaRPr lang="en-US" b="0" i="0" u="none" strike="noStrike" dirty="0">
              <a:solidFill>
                <a:srgbClr val="011140"/>
              </a:solidFill>
              <a:effectLst/>
              <a:latin typeface="Proxima Nova Rg"/>
            </a:endParaRPr>
          </a:p>
          <a:p>
            <a:pPr algn="l">
              <a:buFont typeface="Arial" panose="020B0604020202020204" pitchFamily="34" charset="0"/>
              <a:buChar char="•"/>
            </a:pPr>
            <a:r>
              <a:rPr lang="lt-LT" b="0" i="0" dirty="0">
                <a:solidFill>
                  <a:srgbClr val="011140"/>
                </a:solidFill>
                <a:effectLst/>
                <a:latin typeface="Proxima Nova Rg"/>
              </a:rPr>
              <a:t>Amžius, Lytis, Vietovė, Pomėgiai, Pajamos, Išsilavinimas, Profesija, Šeimyninė padėtis, Kuo jie </a:t>
            </a:r>
            <a:r>
              <a:rPr lang="lt-LT" b="0" i="0" dirty="0" err="1">
                <a:solidFill>
                  <a:srgbClr val="011140"/>
                </a:solidFill>
                <a:effectLst/>
                <a:latin typeface="Proxima Nova Rg"/>
              </a:rPr>
              <a:t>pasitiki,Ką</a:t>
            </a:r>
            <a:r>
              <a:rPr lang="lt-LT" b="0" i="0" dirty="0">
                <a:solidFill>
                  <a:srgbClr val="011140"/>
                </a:solidFill>
                <a:effectLst/>
                <a:latin typeface="Proxima Nova Rg"/>
              </a:rPr>
              <a:t> jie skaito ir (arba) žiūri</a:t>
            </a:r>
            <a:endParaRPr lang="en-US" b="0" i="0" dirty="0">
              <a:solidFill>
                <a:srgbClr val="011140"/>
              </a:solidFill>
              <a:effectLst/>
              <a:latin typeface="Proxima Nova Rg"/>
            </a:endParaRPr>
          </a:p>
          <a:p>
            <a:pPr algn="l">
              <a:buFont typeface="Arial" panose="020B0604020202020204" pitchFamily="34" charset="0"/>
              <a:buNone/>
            </a:pPr>
            <a:endParaRPr lang="en-US" b="0" i="0" dirty="0">
              <a:solidFill>
                <a:srgbClr val="011140"/>
              </a:solidFill>
              <a:effectLst/>
              <a:latin typeface="Proxima Nova Rg"/>
            </a:endParaRPr>
          </a:p>
          <a:p>
            <a:pPr algn="l">
              <a:buFont typeface="Arial" panose="020B0604020202020204" pitchFamily="34" charset="0"/>
              <a:buNone/>
            </a:pPr>
            <a:r>
              <a:rPr lang="lt-LT" b="0" i="0" dirty="0">
                <a:solidFill>
                  <a:srgbClr val="011140"/>
                </a:solidFill>
                <a:effectLst/>
                <a:latin typeface="Proxima Nova Rg"/>
              </a:rPr>
              <a:t>Dabar jūsų eilė. Neskubėkite ir pagalvokite apie žmones, kurie lankosi jūsų GLAM įstaigoje. Įvardytos savybės padės jums nustatyti tikslinę jūsų GLAM įstaigos auditoriją. Užsirašykite pastabas popieriaus lape ir pabandykite apibrėžti savo tikslinę auditoriją. Atlikdami šį pratimą galite iš naujo pradėti prezentaciją, kas padės jums prisiminti visus pagrindinius dalykus apie tikslines grupes arba tikslines auditorijas.</a:t>
            </a:r>
          </a:p>
          <a:p>
            <a:pPr algn="l">
              <a:buFont typeface="Arial" panose="020B0604020202020204" pitchFamily="34" charset="0"/>
              <a:buNone/>
            </a:pPr>
            <a:endParaRPr lang="en-US" b="0" i="0" dirty="0">
              <a:solidFill>
                <a:srgbClr val="011140"/>
              </a:solidFill>
              <a:effectLst/>
              <a:latin typeface="Proxima Nova Rg"/>
            </a:endParaRPr>
          </a:p>
          <a:p>
            <a:pPr algn="l">
              <a:buFont typeface="Arial" panose="020B0604020202020204" pitchFamily="34" charset="0"/>
              <a:buNone/>
            </a:pPr>
            <a:r>
              <a:rPr lang="lt-LT" b="0" i="0" dirty="0">
                <a:solidFill>
                  <a:srgbClr val="011140"/>
                </a:solidFill>
                <a:effectLst/>
                <a:latin typeface="Proxima Nova Rg"/>
              </a:rPr>
              <a:t>Neišmeskite savo užrašų, jų prireiks vėliau šiame užsiėmime ir kitoje klasės dalyje. </a:t>
            </a:r>
            <a:endParaRPr lang="en-US" b="0" i="0" dirty="0">
              <a:solidFill>
                <a:srgbClr val="011140"/>
              </a:solidFill>
              <a:effectLst/>
              <a:latin typeface="Proxima Nova Rg"/>
            </a:endParaRPr>
          </a:p>
          <a:p>
            <a:pPr algn="l">
              <a:buFont typeface="Arial" panose="020B0604020202020204" pitchFamily="34" charset="0"/>
              <a:buNone/>
            </a:pPr>
            <a:endParaRPr lang="de-AT" b="0" i="0" dirty="0">
              <a:solidFill>
                <a:srgbClr val="011140"/>
              </a:solidFill>
              <a:effectLst/>
              <a:latin typeface="Proxima Nova Rg"/>
            </a:endParaRPr>
          </a:p>
        </p:txBody>
      </p:sp>
      <p:sp>
        <p:nvSpPr>
          <p:cNvPr id="4" name="Foliennummernplatzhalter 3"/>
          <p:cNvSpPr>
            <a:spLocks noGrp="1"/>
          </p:cNvSpPr>
          <p:nvPr>
            <p:ph type="sldNum" sz="quarter" idx="5"/>
          </p:nvPr>
        </p:nvSpPr>
        <p:spPr/>
        <p:txBody>
          <a:bodyPr/>
          <a:lstStyle/>
          <a:p>
            <a:fld id="{999433EF-1E01-4717-96BF-F44828D2ED17}" type="slidenum">
              <a:rPr lang="de-AT" smtClean="0"/>
              <a:t>6</a:t>
            </a:fld>
            <a:endParaRPr lang="de-AT"/>
          </a:p>
        </p:txBody>
      </p:sp>
    </p:spTree>
    <p:extLst>
      <p:ext uri="{BB962C8B-B14F-4D97-AF65-F5344CB8AC3E}">
        <p14:creationId xmlns:p14="http://schemas.microsoft.com/office/powerpoint/2010/main" val="35711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Sveikiname, jums puikiai pavyko! Dabar žinote, kokia yra jūsų įstaigos tikslinė auditorija, ir esate pasirengę kitam žingsniui: auditorijos plėtimui. </a:t>
            </a:r>
            <a:endParaRPr lang="de-AT" dirty="0"/>
          </a:p>
          <a:p>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7</a:t>
            </a:fld>
            <a:endParaRPr lang="de-AT"/>
          </a:p>
        </p:txBody>
      </p:sp>
    </p:spTree>
    <p:extLst>
      <p:ext uri="{BB962C8B-B14F-4D97-AF65-F5344CB8AC3E}">
        <p14:creationId xmlns:p14="http://schemas.microsoft.com/office/powerpoint/2010/main" val="159556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Tolesnėse skaidrėse sužinosite daugiau apie tai, kaip padidinti savo pasiekiamumą, t. y. kaip, pasinaudojant socialinių tinklų privalumais, išplėsti savo auditoriją GLAM įstaigoje.</a:t>
            </a:r>
            <a:endParaRPr lang="de-AT" dirty="0"/>
          </a:p>
          <a:p>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8</a:t>
            </a:fld>
            <a:endParaRPr lang="de-AT"/>
          </a:p>
        </p:txBody>
      </p:sp>
    </p:spTree>
    <p:extLst>
      <p:ext uri="{BB962C8B-B14F-4D97-AF65-F5344CB8AC3E}">
        <p14:creationId xmlns:p14="http://schemas.microsoft.com/office/powerpoint/2010/main" val="3581979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b="0" i="0" dirty="0">
                <a:solidFill>
                  <a:srgbClr val="3C4043"/>
                </a:solidFill>
                <a:effectLst/>
                <a:latin typeface="Roboto" panose="02000000000000000000" pitchFamily="2" charset="0"/>
              </a:rPr>
              <a:t>Norėdami sukurti sąveiką socialinių tinklų platformose, turite kurti turinį, kuris sukeltų naudotojų reakciją. Tai priklauso nuo jūsų tikslinės grupės ir jūsų įstaigos, jos vertybių ir siūlomų paslaugų. Tačiau apskritai turinys turi būti prasmingas. Dalinkitės informatyviu, linksmu, įkvepiančiu ir aktualiu turiniu. Pavyzdžiui, skelbkite užkulisinį turinį, gyvai aiškinkite, kaip naudojami jūsų produktai ar paslaugos, kurkite grafikus su informacija iš tyrimų, įrodančių jūsų įstaigos efektyvumą, arba pristatykite savo komandą. Taip elgdamiesi </a:t>
            </a:r>
            <a:r>
              <a:rPr lang="lt-LT" b="0" i="0" dirty="0" err="1">
                <a:solidFill>
                  <a:srgbClr val="3C4043"/>
                </a:solidFill>
                <a:effectLst/>
                <a:latin typeface="Roboto" panose="02000000000000000000" pitchFamily="2" charset="0"/>
              </a:rPr>
              <a:t>apeliuosite</a:t>
            </a:r>
            <a:r>
              <a:rPr lang="lt-LT" b="0" i="0" dirty="0">
                <a:solidFill>
                  <a:srgbClr val="3C4043"/>
                </a:solidFill>
                <a:effectLst/>
                <a:latin typeface="Roboto" panose="02000000000000000000" pitchFamily="2" charset="0"/>
              </a:rPr>
              <a:t> į plačią žmonių grupę.</a:t>
            </a:r>
          </a:p>
          <a:p>
            <a:endParaRPr lang="en-US" b="0" i="0" dirty="0">
              <a:solidFill>
                <a:srgbClr val="3C4043"/>
              </a:solidFill>
              <a:effectLst/>
              <a:latin typeface="Roboto" panose="02000000000000000000" pitchFamily="2" charset="0"/>
            </a:endParaRPr>
          </a:p>
          <a:p>
            <a:r>
              <a:rPr lang="lt-LT" dirty="0"/>
              <a:t>Apskritai kiekvieną įrašą reikėtų sujungti su paveikslėliu arba nuoroda, kad jis būtų efektingesnis. Įrašai turėtų sukelti konkrečią emociją, tam taip pat galite naudoti jaustukus. Sukurkite nuotrauką su savo pranešimais! Tačiau turėkite omenyje: Neskelbkite žmonių nuotraukų be jų leidimo. Tai gali sukelti jums didelių teisinių problemų. Jei nesate tikri, tiesiog paklauskite savo viršininko, kokias nuotraukas jums leidžiama skelbti socialiniuose tinkluose. Svetainės pixaby.com arba freepik.com gali padėti jums rasti nuotraukų, kurias galima nemokamai naudoti socialiniuose tinkluose. </a:t>
            </a:r>
            <a:endParaRPr lang="de-AT" dirty="0"/>
          </a:p>
        </p:txBody>
      </p:sp>
      <p:sp>
        <p:nvSpPr>
          <p:cNvPr id="4" name="Foliennummernplatzhalter 3"/>
          <p:cNvSpPr>
            <a:spLocks noGrp="1"/>
          </p:cNvSpPr>
          <p:nvPr>
            <p:ph type="sldNum" sz="quarter" idx="5"/>
          </p:nvPr>
        </p:nvSpPr>
        <p:spPr/>
        <p:txBody>
          <a:bodyPr/>
          <a:lstStyle/>
          <a:p>
            <a:fld id="{999433EF-1E01-4717-96BF-F44828D2ED17}" type="slidenum">
              <a:rPr lang="de-AT" smtClean="0"/>
              <a:t>9</a:t>
            </a:fld>
            <a:endParaRPr lang="de-AT"/>
          </a:p>
        </p:txBody>
      </p:sp>
    </p:spTree>
    <p:extLst>
      <p:ext uri="{BB962C8B-B14F-4D97-AF65-F5344CB8AC3E}">
        <p14:creationId xmlns:p14="http://schemas.microsoft.com/office/powerpoint/2010/main" val="1565443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pPr/>
              <a:t>11/13/2024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pPr/>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pPr/>
              <a:t>11/13/2024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pPr/>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business/tools/meta-business-suite/help" TargetMode="External"/><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e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www.freepik.com/" TargetMode="External"/><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hyperlink" Target="http://www.pixabay.com/" TargetMode="External"/><Relationship Id="rId12" Type="http://schemas.openxmlformats.org/officeDocument/2006/relationships/image" Target="../media/image2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jpe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hyperlink" Target="https://www.facebook.com/business/tools/meta-business-suite/help" TargetMode="External"/><Relationship Id="rId4" Type="http://schemas.openxmlformats.org/officeDocument/2006/relationships/notesSlide" Target="../notesSlides/notesSlide18.xml"/><Relationship Id="rId9" Type="http://schemas.openxmlformats.org/officeDocument/2006/relationships/hyperlink" Target="https://blog.aspiration.marketing/en/social-media-ideas-to-try" TargetMode="External"/><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hyperlink" Target="https://www.humanbrand.com/blog/social-media/reichweite-online-marketing/#:~:text=Was%20bedeutet%20Reichweite%20(Reach)%3F,f%C3%BCr%20die%20Mediaplanung%20sehr%20relevant." TargetMode="External"/><Relationship Id="rId7" Type="http://schemas.openxmlformats.org/officeDocument/2006/relationships/image" Target="../media/image4.png"/><Relationship Id="rId2" Type="http://schemas.openxmlformats.org/officeDocument/2006/relationships/hyperlink" Target="https://www.klipfolio.com/resources/kpi-examples/digital-marketing/reach-vs-impressions" TargetMode="External"/><Relationship Id="rId1" Type="http://schemas.openxmlformats.org/officeDocument/2006/relationships/slideLayout" Target="../slideLayouts/slideLayout2.xml"/><Relationship Id="rId6" Type="http://schemas.openxmlformats.org/officeDocument/2006/relationships/hyperlink" Target="http://www.pixabay.com/" TargetMode="External"/><Relationship Id="rId5" Type="http://schemas.openxmlformats.org/officeDocument/2006/relationships/hyperlink" Target="https://blog.aspiration.marketing/en/social-media-ideas-to-try" TargetMode="External"/><Relationship Id="rId4" Type="http://schemas.openxmlformats.org/officeDocument/2006/relationships/hyperlink" Target="https://www.marketingevolution.com/marketing-essentials/target-audienc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r>
              <a:rPr lang="lt-LT" sz="3600" b="1" dirty="0"/>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3832264" y="3645313"/>
            <a:ext cx="7017988" cy="1607774"/>
          </a:xfrm>
        </p:spPr>
        <p:txBody>
          <a:bodyPr>
            <a:normAutofit/>
          </a:bodyPr>
          <a:lstStyle/>
          <a:p>
            <a:r>
              <a:rPr lang="en-US" b="1" dirty="0"/>
              <a:t>3</a:t>
            </a:r>
            <a:r>
              <a:rPr lang="lt-LT" b="1" dirty="0"/>
              <a:t> modulis</a:t>
            </a:r>
            <a:r>
              <a:rPr lang="en-US" b="1" dirty="0"/>
              <a:t>:</a:t>
            </a:r>
            <a:r>
              <a:rPr lang="lt-LT" b="1" dirty="0"/>
              <a:t> </a:t>
            </a:r>
            <a:r>
              <a:rPr lang="de-AT" b="1" dirty="0"/>
              <a:t>KOMUNIKACIJA IR BENDRADARBIAVIMAS</a:t>
            </a:r>
            <a:endParaRPr lang="lt-LT" b="1" dirty="0"/>
          </a:p>
          <a:p>
            <a:r>
              <a:rPr lang="lt-LT" b="1" dirty="0"/>
              <a:t>4 užsiėmimas</a:t>
            </a:r>
          </a:p>
          <a:p>
            <a:r>
              <a:rPr lang="lt-LT" dirty="0"/>
              <a:t>Parengė:</a:t>
            </a:r>
            <a:r>
              <a:rPr lang="de-AT" dirty="0"/>
              <a:t> VINCO</a:t>
            </a:r>
            <a:endParaRPr lang="lt-LT" dirty="0"/>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sp>
        <p:nvSpPr>
          <p:cNvPr id="4" name="TextBox 8">
            <a:extLst>
              <a:ext uri="{FF2B5EF4-FFF2-40B4-BE49-F238E27FC236}">
                <a16:creationId xmlns:a16="http://schemas.microsoft.com/office/drawing/2014/main" id="{2F9A5588-6CC5-D4D8-00D2-83A2B97E9837}"/>
              </a:ext>
            </a:extLst>
          </p:cNvPr>
          <p:cNvSpPr txBox="1"/>
          <p:nvPr/>
        </p:nvSpPr>
        <p:spPr>
          <a:xfrm>
            <a:off x="698154" y="6189800"/>
            <a:ext cx="8444971" cy="57708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pic>
        <p:nvPicPr>
          <p:cNvPr id="6" name="Audio 5">
            <a:hlinkClick r:id="" action="ppaction://media"/>
            <a:extLst>
              <a:ext uri="{FF2B5EF4-FFF2-40B4-BE49-F238E27FC236}">
                <a16:creationId xmlns:a16="http://schemas.microsoft.com/office/drawing/2014/main" id="{09CB370E-3047-AB40-DDA5-C091192011B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5454"/>
    </mc:Choice>
    <mc:Fallback xmlns="">
      <p:transition spd="slow" advTm="5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2. </a:t>
            </a:r>
            <a:r>
              <a:rPr lang="en-US" dirty="0" err="1"/>
              <a:t>Skelbkite</a:t>
            </a:r>
            <a:r>
              <a:rPr lang="en-US" dirty="0"/>
              <a:t> </a:t>
            </a:r>
            <a:r>
              <a:rPr lang="en-US" dirty="0" err="1"/>
              <a:t>įrašus</a:t>
            </a:r>
            <a:r>
              <a:rPr lang="en-US" dirty="0"/>
              <a:t> </a:t>
            </a:r>
            <a:r>
              <a:rPr lang="en-US" dirty="0" err="1"/>
              <a:t>tinkamu</a:t>
            </a:r>
            <a:r>
              <a:rPr lang="en-US" dirty="0"/>
              <a:t> </a:t>
            </a:r>
            <a:r>
              <a:rPr lang="en-US" dirty="0" err="1"/>
              <a:t>laiku</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BDB2FCA2-5B42-028B-29FF-A67FBBD1C665}"/>
              </a:ext>
            </a:extLst>
          </p:cNvPr>
          <p:cNvPicPr>
            <a:picLocks noChangeAspect="1"/>
          </p:cNvPicPr>
          <p:nvPr/>
        </p:nvPicPr>
        <p:blipFill>
          <a:blip r:embed="rId7"/>
          <a:stretch>
            <a:fillRect/>
          </a:stretch>
        </p:blipFill>
        <p:spPr>
          <a:xfrm>
            <a:off x="7348756" y="1316753"/>
            <a:ext cx="4300415" cy="4300415"/>
          </a:xfrm>
          <a:prstGeom prst="rect">
            <a:avLst/>
          </a:prstGeom>
        </p:spPr>
      </p:pic>
      <p:sp>
        <p:nvSpPr>
          <p:cNvPr id="8" name="Textfeld 7">
            <a:extLst>
              <a:ext uri="{FF2B5EF4-FFF2-40B4-BE49-F238E27FC236}">
                <a16:creationId xmlns:a16="http://schemas.microsoft.com/office/drawing/2014/main" id="{A46F5C99-3F32-FE56-8486-8FBD00380094}"/>
              </a:ext>
            </a:extLst>
          </p:cNvPr>
          <p:cNvSpPr txBox="1"/>
          <p:nvPr/>
        </p:nvSpPr>
        <p:spPr>
          <a:xfrm>
            <a:off x="435337" y="4211917"/>
            <a:ext cx="6096000" cy="1354217"/>
          </a:xfrm>
          <a:prstGeom prst="rect">
            <a:avLst/>
          </a:prstGeom>
          <a:noFill/>
        </p:spPr>
        <p:txBody>
          <a:bodyPr wrap="square">
            <a:spAutoFit/>
          </a:bodyPr>
          <a:lstStyle/>
          <a:p>
            <a:r>
              <a:rPr lang="en-US" sz="3200" i="0" dirty="0">
                <a:solidFill>
                  <a:srgbClr val="2D2D2D"/>
                </a:solidFill>
                <a:effectLst/>
                <a:latin typeface="Indeed Sans"/>
                <a:hlinkClick r:id="rId8"/>
              </a:rPr>
              <a:t>https://www.facebook.com/business/tools/meta-business-suite/help</a:t>
            </a:r>
            <a:r>
              <a:rPr lang="en-US" sz="3200" i="0" dirty="0">
                <a:solidFill>
                  <a:srgbClr val="2D2D2D"/>
                </a:solidFill>
                <a:effectLst/>
                <a:latin typeface="Indeed Sans"/>
              </a:rPr>
              <a:t> </a:t>
            </a:r>
          </a:p>
          <a:p>
            <a:pPr lvl="0"/>
            <a:endParaRPr lang="en-CA" dirty="0"/>
          </a:p>
        </p:txBody>
      </p:sp>
      <p:pic>
        <p:nvPicPr>
          <p:cNvPr id="9" name="Picture 2" descr="Rotes Kreuz, Berater, Hilfe, Erste Hilfe">
            <a:extLst>
              <a:ext uri="{FF2B5EF4-FFF2-40B4-BE49-F238E27FC236}">
                <a16:creationId xmlns:a16="http://schemas.microsoft.com/office/drawing/2014/main" id="{182AC11F-3FBA-DB09-0603-4061E99958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29" y="2837082"/>
            <a:ext cx="1502667" cy="1259756"/>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03281753-337E-D1F9-815F-E0EA1C8527A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48917049"/>
      </p:ext>
    </p:extLst>
  </p:cSld>
  <p:clrMapOvr>
    <a:masterClrMapping/>
  </p:clrMapOvr>
  <mc:AlternateContent xmlns:mc="http://schemas.openxmlformats.org/markup-compatibility/2006" xmlns:p14="http://schemas.microsoft.com/office/powerpoint/2010/main">
    <mc:Choice Requires="p14">
      <p:transition spd="slow" p14:dur="2000" advTm="36497"/>
    </mc:Choice>
    <mc:Fallback xmlns="">
      <p:transition spd="slow" advTm="3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3. </a:t>
            </a:r>
            <a:r>
              <a:rPr lang="lt-LT" dirty="0"/>
              <a:t>Naudokite</a:t>
            </a:r>
            <a:r>
              <a:rPr lang="en-US" dirty="0"/>
              <a:t> #</a:t>
            </a:r>
            <a:r>
              <a:rPr lang="lt-LT" dirty="0" err="1"/>
              <a:t>grotažymes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6C0D6ABB-698C-4B6F-EE2E-475456E9FF7F}"/>
              </a:ext>
            </a:extLst>
          </p:cNvPr>
          <p:cNvPicPr>
            <a:picLocks noChangeAspect="1"/>
          </p:cNvPicPr>
          <p:nvPr/>
        </p:nvPicPr>
        <p:blipFill>
          <a:blip r:embed="rId7"/>
          <a:stretch>
            <a:fillRect/>
          </a:stretch>
        </p:blipFill>
        <p:spPr>
          <a:xfrm>
            <a:off x="4765553" y="1981094"/>
            <a:ext cx="2660893" cy="3706140"/>
          </a:xfrm>
          <a:prstGeom prst="rect">
            <a:avLst/>
          </a:prstGeom>
        </p:spPr>
      </p:pic>
      <p:pic>
        <p:nvPicPr>
          <p:cNvPr id="3" name="Audio 2">
            <a:hlinkClick r:id="" action="ppaction://media"/>
            <a:extLst>
              <a:ext uri="{FF2B5EF4-FFF2-40B4-BE49-F238E27FC236}">
                <a16:creationId xmlns:a16="http://schemas.microsoft.com/office/drawing/2014/main" id="{8644B8F9-35A2-63AE-5C2D-BDE1897203E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615338442"/>
      </p:ext>
    </p:extLst>
  </p:cSld>
  <p:clrMapOvr>
    <a:masterClrMapping/>
  </p:clrMapOvr>
  <mc:AlternateContent xmlns:mc="http://schemas.openxmlformats.org/markup-compatibility/2006" xmlns:p14="http://schemas.microsoft.com/office/powerpoint/2010/main">
    <mc:Choice Requires="p14">
      <p:transition spd="slow" p14:dur="2000" advTm="57558"/>
    </mc:Choice>
    <mc:Fallback xmlns="">
      <p:transition spd="slow" advTm="5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4. Bendradarbiaukite </a:t>
            </a:r>
            <a:r>
              <a:rPr lang="en-US" dirty="0" err="1"/>
              <a:t>su</a:t>
            </a:r>
            <a:r>
              <a:rPr lang="en-US" dirty="0"/>
              <a:t> </a:t>
            </a:r>
            <a:r>
              <a:rPr lang="en-US" dirty="0" err="1"/>
              <a:t>kitais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B3827E78-4753-E1C5-40A8-7993A451EE25}"/>
              </a:ext>
            </a:extLst>
          </p:cNvPr>
          <p:cNvPicPr>
            <a:picLocks noChangeAspect="1"/>
          </p:cNvPicPr>
          <p:nvPr/>
        </p:nvPicPr>
        <p:blipFill>
          <a:blip r:embed="rId7"/>
          <a:stretch>
            <a:fillRect/>
          </a:stretch>
        </p:blipFill>
        <p:spPr>
          <a:xfrm>
            <a:off x="6539345" y="1571692"/>
            <a:ext cx="4045684" cy="3969827"/>
          </a:xfrm>
          <a:prstGeom prst="rect">
            <a:avLst/>
          </a:prstGeom>
        </p:spPr>
      </p:pic>
      <p:sp>
        <p:nvSpPr>
          <p:cNvPr id="7" name="Google Shape;69;p2">
            <a:extLst>
              <a:ext uri="{FF2B5EF4-FFF2-40B4-BE49-F238E27FC236}">
                <a16:creationId xmlns:a16="http://schemas.microsoft.com/office/drawing/2014/main" id="{F081AA59-C0B1-B1DD-536C-8B0358718E85}"/>
              </a:ext>
            </a:extLst>
          </p:cNvPr>
          <p:cNvSpPr txBox="1">
            <a:spLocks/>
          </p:cNvSpPr>
          <p:nvPr/>
        </p:nvSpPr>
        <p:spPr>
          <a:xfrm>
            <a:off x="911544" y="2514600"/>
            <a:ext cx="5476556" cy="2572861"/>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r>
              <a:rPr lang="lt-LT" dirty="0">
                <a:solidFill>
                  <a:srgbClr val="202124"/>
                </a:solidFill>
                <a:latin typeface="arial" panose="020B0604020202020204" pitchFamily="34" charset="0"/>
              </a:rPr>
              <a:t>Kitų institucijų žymėjimui naudokite šį simbolį:</a:t>
            </a: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5122" name="Picture 2" descr="Email, E-Mail, E Mail, Bei, Adressbuch">
            <a:extLst>
              <a:ext uri="{FF2B5EF4-FFF2-40B4-BE49-F238E27FC236}">
                <a16:creationId xmlns:a16="http://schemas.microsoft.com/office/drawing/2014/main" id="{10FD4249-28CA-6C8A-0608-FB5C9330A6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4482" y="3694812"/>
            <a:ext cx="667524" cy="67597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9153B729-5F5D-1667-9C0A-C635F152B69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8729347"/>
      </p:ext>
    </p:extLst>
  </p:cSld>
  <p:clrMapOvr>
    <a:masterClrMapping/>
  </p:clrMapOvr>
  <mc:AlternateContent xmlns:mc="http://schemas.openxmlformats.org/markup-compatibility/2006" xmlns:p14="http://schemas.microsoft.com/office/powerpoint/2010/main">
    <mc:Choice Requires="p14">
      <p:transition spd="slow" p14:dur="2000" advTm="46584"/>
    </mc:Choice>
    <mc:Fallback xmlns="">
      <p:transition spd="slow" advTm="4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5. </a:t>
            </a:r>
            <a:r>
              <a:rPr lang="lt-LT" dirty="0"/>
              <a:t>Naudotojų kuriamas turinys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FCB82F43-7C98-9F4C-501C-61B7BC9CA8F6}"/>
              </a:ext>
            </a:extLst>
          </p:cNvPr>
          <p:cNvPicPr>
            <a:picLocks noChangeAspect="1"/>
          </p:cNvPicPr>
          <p:nvPr/>
        </p:nvPicPr>
        <p:blipFill>
          <a:blip r:embed="rId7"/>
          <a:stretch>
            <a:fillRect/>
          </a:stretch>
        </p:blipFill>
        <p:spPr>
          <a:xfrm>
            <a:off x="3533005" y="2404554"/>
            <a:ext cx="5125990" cy="3772409"/>
          </a:xfrm>
          <a:prstGeom prst="rect">
            <a:avLst/>
          </a:prstGeom>
        </p:spPr>
      </p:pic>
      <p:pic>
        <p:nvPicPr>
          <p:cNvPr id="7" name="Audio 6">
            <a:hlinkClick r:id="" action="ppaction://media"/>
            <a:extLst>
              <a:ext uri="{FF2B5EF4-FFF2-40B4-BE49-F238E27FC236}">
                <a16:creationId xmlns:a16="http://schemas.microsoft.com/office/drawing/2014/main" id="{8EDE3982-5B9A-2B79-E56C-DC9D0F79007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07432808"/>
      </p:ext>
    </p:extLst>
  </p:cSld>
  <p:clrMapOvr>
    <a:masterClrMapping/>
  </p:clrMapOvr>
  <mc:AlternateContent xmlns:mc="http://schemas.openxmlformats.org/markup-compatibility/2006" xmlns:p14="http://schemas.microsoft.com/office/powerpoint/2010/main">
    <mc:Choice Requires="p14">
      <p:transition spd="slow" p14:dur="2000" advTm="36355"/>
    </mc:Choice>
    <mc:Fallback xmlns="">
      <p:transition spd="slow" advTm="3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6. </a:t>
            </a:r>
            <a:r>
              <a:rPr lang="en-US" dirty="0" err="1"/>
              <a:t>Organizuokite</a:t>
            </a:r>
            <a:r>
              <a:rPr lang="en-US" dirty="0"/>
              <a:t> </a:t>
            </a:r>
            <a:r>
              <a:rPr lang="en-US" dirty="0" err="1"/>
              <a:t>konkursus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C2E98AD5-110E-9CF5-3495-063FD352DC42}"/>
              </a:ext>
            </a:extLst>
          </p:cNvPr>
          <p:cNvPicPr>
            <a:picLocks noChangeAspect="1"/>
          </p:cNvPicPr>
          <p:nvPr/>
        </p:nvPicPr>
        <p:blipFill>
          <a:blip r:embed="rId7"/>
          <a:stretch>
            <a:fillRect/>
          </a:stretch>
        </p:blipFill>
        <p:spPr>
          <a:xfrm>
            <a:off x="4235829" y="1634063"/>
            <a:ext cx="3720342" cy="4677837"/>
          </a:xfrm>
          <a:prstGeom prst="rect">
            <a:avLst/>
          </a:prstGeom>
        </p:spPr>
      </p:pic>
      <p:pic>
        <p:nvPicPr>
          <p:cNvPr id="7" name="Audio 6">
            <a:hlinkClick r:id="" action="ppaction://media"/>
            <a:extLst>
              <a:ext uri="{FF2B5EF4-FFF2-40B4-BE49-F238E27FC236}">
                <a16:creationId xmlns:a16="http://schemas.microsoft.com/office/drawing/2014/main" id="{387356A8-67D2-6358-F7BD-C176DF9E2F6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92312674"/>
      </p:ext>
    </p:extLst>
  </p:cSld>
  <p:clrMapOvr>
    <a:masterClrMapping/>
  </p:clrMapOvr>
  <mc:AlternateContent xmlns:mc="http://schemas.openxmlformats.org/markup-compatibility/2006" xmlns:p14="http://schemas.microsoft.com/office/powerpoint/2010/main">
    <mc:Choice Requires="p14">
      <p:transition spd="slow" p14:dur="2000" advTm="42588"/>
    </mc:Choice>
    <mc:Fallback xmlns="">
      <p:transition spd="slow" advTm="4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7. </a:t>
            </a:r>
            <a:r>
              <a:rPr lang="lt-LT" dirty="0"/>
              <a:t>Bendraukite su sekėjais</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7" name="Grafik 6">
            <a:extLst>
              <a:ext uri="{FF2B5EF4-FFF2-40B4-BE49-F238E27FC236}">
                <a16:creationId xmlns:a16="http://schemas.microsoft.com/office/drawing/2014/main" id="{8BAE6F6F-AC60-75D6-B25D-D25E9E2B4D2B}"/>
              </a:ext>
            </a:extLst>
          </p:cNvPr>
          <p:cNvPicPr>
            <a:picLocks noChangeAspect="1"/>
          </p:cNvPicPr>
          <p:nvPr/>
        </p:nvPicPr>
        <p:blipFill>
          <a:blip r:embed="rId7"/>
          <a:stretch>
            <a:fillRect/>
          </a:stretch>
        </p:blipFill>
        <p:spPr>
          <a:xfrm>
            <a:off x="6109854" y="1857436"/>
            <a:ext cx="4019669" cy="4038600"/>
          </a:xfrm>
          <a:prstGeom prst="rect">
            <a:avLst/>
          </a:prstGeom>
        </p:spPr>
      </p:pic>
      <p:sp>
        <p:nvSpPr>
          <p:cNvPr id="8" name="Google Shape;69;p2">
            <a:extLst>
              <a:ext uri="{FF2B5EF4-FFF2-40B4-BE49-F238E27FC236}">
                <a16:creationId xmlns:a16="http://schemas.microsoft.com/office/drawing/2014/main" id="{77F9F982-AB5C-E95C-8232-AFF40E830CC8}"/>
              </a:ext>
            </a:extLst>
          </p:cNvPr>
          <p:cNvSpPr txBox="1">
            <a:spLocks/>
          </p:cNvSpPr>
          <p:nvPr/>
        </p:nvSpPr>
        <p:spPr>
          <a:xfrm>
            <a:off x="838200" y="2650751"/>
            <a:ext cx="4263887" cy="1325563"/>
          </a:xfrm>
          <a:prstGeom prst="rect">
            <a:avLst/>
          </a:prstGeom>
          <a:noFill/>
          <a:ln>
            <a:noFill/>
          </a:ln>
        </p:spPr>
        <p:txBody>
          <a:bodyPr spcFirstLastPara="1" vert="horz" wrap="square" lIns="91425" tIns="45700" rIns="91425" bIns="45700" rtlCol="0"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b="1" dirty="0">
              <a:solidFill>
                <a:srgbClr val="202124"/>
              </a:solidFill>
              <a:latin typeface="+mj-lt"/>
            </a:endParaRPr>
          </a:p>
          <a:p>
            <a:pPr>
              <a:buFont typeface="Arial" panose="020B0604020202020204" pitchFamily="34" charset="0"/>
              <a:buNone/>
            </a:pPr>
            <a:r>
              <a:rPr lang="lt-LT" b="1" dirty="0">
                <a:solidFill>
                  <a:srgbClr val="202124"/>
                </a:solidFill>
                <a:latin typeface="+mj-lt"/>
              </a:rPr>
              <a:t>Niekada neprovokuokite trolių</a:t>
            </a:r>
            <a:endParaRPr lang="en-US" b="1" dirty="0">
              <a:solidFill>
                <a:srgbClr val="202124"/>
              </a:solidFill>
              <a:latin typeface="+mj-lt"/>
            </a:endParaRPr>
          </a:p>
          <a:p>
            <a:pPr>
              <a:buFont typeface="Arial" panose="020B0604020202020204" pitchFamily="34" charset="0"/>
              <a:buNone/>
            </a:pPr>
            <a:endParaRPr lang="en-US" b="1" dirty="0">
              <a:solidFill>
                <a:srgbClr val="202124"/>
              </a:solidFill>
              <a:latin typeface="Bradley Hand ITC" panose="03070402050302030203" pitchFamily="66" charset="0"/>
            </a:endParaRPr>
          </a:p>
          <a:p>
            <a:pPr>
              <a:buFont typeface="Arial" panose="020B0604020202020204" pitchFamily="34" charset="0"/>
              <a:buNone/>
            </a:pPr>
            <a:endParaRPr lang="en-US" b="1" dirty="0">
              <a:solidFill>
                <a:srgbClr val="202124"/>
              </a:solidFill>
              <a:latin typeface="Bradley Hand ITC" panose="03070402050302030203" pitchFamily="66" charset="0"/>
            </a:endParaRPr>
          </a:p>
          <a:p>
            <a:pPr marL="457200">
              <a:lnSpc>
                <a:spcPct val="100000"/>
              </a:lnSpc>
              <a:spcBef>
                <a:spcPts val="400"/>
              </a:spcBef>
              <a:buSzPts val="1224"/>
              <a:buFont typeface="Arial" panose="020B0604020202020204" pitchFamily="34" charset="0"/>
              <a:buNone/>
            </a:pPr>
            <a:endParaRPr lang="en-US" b="1" dirty="0">
              <a:latin typeface="Bradley Hand ITC" panose="03070402050302030203" pitchFamily="66" charset="0"/>
            </a:endParaRPr>
          </a:p>
        </p:txBody>
      </p:sp>
      <p:pic>
        <p:nvPicPr>
          <p:cNvPr id="9" name="Grafik 8">
            <a:extLst>
              <a:ext uri="{FF2B5EF4-FFF2-40B4-BE49-F238E27FC236}">
                <a16:creationId xmlns:a16="http://schemas.microsoft.com/office/drawing/2014/main" id="{627C91F4-6439-75E1-7461-2C39DE352A59}"/>
              </a:ext>
            </a:extLst>
          </p:cNvPr>
          <p:cNvPicPr>
            <a:picLocks noChangeAspect="1"/>
          </p:cNvPicPr>
          <p:nvPr/>
        </p:nvPicPr>
        <p:blipFill>
          <a:blip r:embed="rId8"/>
          <a:stretch>
            <a:fillRect/>
          </a:stretch>
        </p:blipFill>
        <p:spPr>
          <a:xfrm>
            <a:off x="1330103" y="3855418"/>
            <a:ext cx="1779600" cy="1765697"/>
          </a:xfrm>
          <a:prstGeom prst="rect">
            <a:avLst/>
          </a:prstGeom>
        </p:spPr>
      </p:pic>
      <p:pic>
        <p:nvPicPr>
          <p:cNvPr id="3" name="Audio 2">
            <a:hlinkClick r:id="" action="ppaction://media"/>
            <a:extLst>
              <a:ext uri="{FF2B5EF4-FFF2-40B4-BE49-F238E27FC236}">
                <a16:creationId xmlns:a16="http://schemas.microsoft.com/office/drawing/2014/main" id="{117FEA29-6E88-77B5-F540-803A0E798BC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18528847"/>
      </p:ext>
    </p:extLst>
  </p:cSld>
  <p:clrMapOvr>
    <a:masterClrMapping/>
  </p:clrMapOvr>
  <mc:AlternateContent xmlns:mc="http://schemas.openxmlformats.org/markup-compatibility/2006" xmlns:p14="http://schemas.microsoft.com/office/powerpoint/2010/main">
    <mc:Choice Requires="p14">
      <p:transition spd="slow" p14:dur="2000" advTm="60368"/>
    </mc:Choice>
    <mc:Fallback xmlns="">
      <p:transition spd="slow" advTm="60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8. Įvertinkite </a:t>
            </a:r>
            <a:r>
              <a:rPr lang="en-US" dirty="0" err="1"/>
              <a:t>savo</a:t>
            </a:r>
            <a:r>
              <a:rPr lang="en-US" dirty="0"/>
              <a:t> </a:t>
            </a:r>
            <a:r>
              <a:rPr lang="en-US" dirty="0" err="1"/>
              <a:t>veiklą</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A278B014-4AEF-DF63-61BF-2409E50E7CEA}"/>
              </a:ext>
            </a:extLst>
          </p:cNvPr>
          <p:cNvPicPr>
            <a:picLocks noChangeAspect="1"/>
          </p:cNvPicPr>
          <p:nvPr/>
        </p:nvPicPr>
        <p:blipFill>
          <a:blip r:embed="rId7"/>
          <a:stretch>
            <a:fillRect/>
          </a:stretch>
        </p:blipFill>
        <p:spPr>
          <a:xfrm>
            <a:off x="2445379" y="1625096"/>
            <a:ext cx="7301241" cy="4551867"/>
          </a:xfrm>
          <a:prstGeom prst="rect">
            <a:avLst/>
          </a:prstGeom>
        </p:spPr>
      </p:pic>
      <p:pic>
        <p:nvPicPr>
          <p:cNvPr id="8" name="Audio 7">
            <a:hlinkClick r:id="" action="ppaction://media"/>
            <a:extLst>
              <a:ext uri="{FF2B5EF4-FFF2-40B4-BE49-F238E27FC236}">
                <a16:creationId xmlns:a16="http://schemas.microsoft.com/office/drawing/2014/main" id="{21C3F01A-5FED-46F2-6BC5-D64D68CE9D4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9839792"/>
      </p:ext>
    </p:extLst>
  </p:cSld>
  <p:clrMapOvr>
    <a:masterClrMapping/>
  </p:clrMapOvr>
  <mc:AlternateContent xmlns:mc="http://schemas.openxmlformats.org/markup-compatibility/2006" xmlns:p14="http://schemas.microsoft.com/office/powerpoint/2010/main">
    <mc:Choice Requires="p14">
      <p:transition spd="slow" p14:dur="2000" advTm="34627"/>
    </mc:Choice>
    <mc:Fallback xmlns="">
      <p:transition spd="slow" advTm="3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Sveikiname</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80C641CA-C267-A8FA-EBA7-934C7224DADC}"/>
              </a:ext>
            </a:extLst>
          </p:cNvPr>
          <p:cNvPicPr>
            <a:picLocks noChangeAspect="1"/>
          </p:cNvPicPr>
          <p:nvPr/>
        </p:nvPicPr>
        <p:blipFill>
          <a:blip r:embed="rId7"/>
          <a:stretch>
            <a:fillRect/>
          </a:stretch>
        </p:blipFill>
        <p:spPr>
          <a:xfrm>
            <a:off x="3106426" y="1836882"/>
            <a:ext cx="5979147" cy="4475018"/>
          </a:xfrm>
          <a:prstGeom prst="rect">
            <a:avLst/>
          </a:prstGeom>
        </p:spPr>
      </p:pic>
      <p:pic>
        <p:nvPicPr>
          <p:cNvPr id="7" name="Audio 6">
            <a:hlinkClick r:id="" action="ppaction://media"/>
            <a:extLst>
              <a:ext uri="{FF2B5EF4-FFF2-40B4-BE49-F238E27FC236}">
                <a16:creationId xmlns:a16="http://schemas.microsoft.com/office/drawing/2014/main" id="{5D1CE118-BDD7-A2F7-7796-67A578CE8FA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28185267"/>
      </p:ext>
    </p:extLst>
  </p:cSld>
  <p:clrMapOvr>
    <a:masterClrMapping/>
  </p:clrMapOvr>
  <mc:AlternateContent xmlns:mc="http://schemas.openxmlformats.org/markup-compatibility/2006" xmlns:p14="http://schemas.microsoft.com/office/powerpoint/2010/main">
    <mc:Choice Requires="p14">
      <p:transition spd="slow" p14:dur="2000" advTm="18219"/>
    </mc:Choice>
    <mc:Fallback xmlns="">
      <p:transition spd="slow" advTm="1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Papildomi šaltiniai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7" name="Content Placeholder 20">
            <a:extLst>
              <a:ext uri="{FF2B5EF4-FFF2-40B4-BE49-F238E27FC236}">
                <a16:creationId xmlns:a16="http://schemas.microsoft.com/office/drawing/2014/main" id="{26C19904-11BD-0FCD-C290-BE7A348A1802}"/>
              </a:ext>
            </a:extLst>
          </p:cNvPr>
          <p:cNvSpPr>
            <a:spLocks noGrp="1"/>
          </p:cNvSpPr>
          <p:nvPr>
            <p:ph idx="1"/>
          </p:nvPr>
        </p:nvSpPr>
        <p:spPr>
          <a:xfrm>
            <a:off x="838200" y="1825625"/>
            <a:ext cx="10515600" cy="4351338"/>
          </a:xfrm>
        </p:spPr>
        <p:txBody>
          <a:bodyPr>
            <a:normAutofit/>
          </a:bodyPr>
          <a:lstStyle/>
          <a:p>
            <a:r>
              <a:rPr lang="en-US" i="0" dirty="0">
                <a:solidFill>
                  <a:srgbClr val="0563C1"/>
                </a:solidFill>
                <a:effectLst/>
                <a:latin typeface="Indeed Sans"/>
                <a:hlinkClick r:id="rId7">
                  <a:extLst>
                    <a:ext uri="{A12FA001-AC4F-418D-AE19-62706E023703}">
                      <ahyp:hlinkClr xmlns:ahyp="http://schemas.microsoft.com/office/drawing/2018/hyperlinkcolor" val="tx"/>
                    </a:ext>
                  </a:extLst>
                </a:hlinkClick>
              </a:rPr>
              <a:t>www.pixabay.com</a:t>
            </a:r>
            <a:r>
              <a:rPr lang="en-US" i="0" dirty="0">
                <a:solidFill>
                  <a:srgbClr val="2D2D2D"/>
                </a:solidFill>
                <a:effectLst/>
                <a:latin typeface="Indeed Sans"/>
              </a:rPr>
              <a:t> </a:t>
            </a:r>
            <a:endParaRPr lang="en-US" dirty="0">
              <a:solidFill>
                <a:srgbClr val="2D2D2D"/>
              </a:solidFill>
              <a:latin typeface="Indeed Sans"/>
            </a:endParaRPr>
          </a:p>
          <a:p>
            <a:r>
              <a:rPr lang="en-US" dirty="0">
                <a:solidFill>
                  <a:srgbClr val="2D2D2D"/>
                </a:solidFill>
                <a:latin typeface="Indeed Sans"/>
                <a:hlinkClick r:id="rId8"/>
              </a:rPr>
              <a:t>www.freepik.com</a:t>
            </a:r>
            <a:r>
              <a:rPr lang="en-US" dirty="0">
                <a:solidFill>
                  <a:srgbClr val="2D2D2D"/>
                </a:solidFill>
                <a:latin typeface="Indeed Sans"/>
              </a:rPr>
              <a:t> </a:t>
            </a:r>
          </a:p>
          <a:p>
            <a:endParaRPr lang="en-US" dirty="0">
              <a:solidFill>
                <a:srgbClr val="2D2D2D"/>
              </a:solidFill>
              <a:latin typeface="Indeed Sans"/>
            </a:endParaRPr>
          </a:p>
          <a:p>
            <a:endParaRPr lang="en-US" dirty="0">
              <a:solidFill>
                <a:srgbClr val="2D2D2D"/>
              </a:solidFill>
              <a:latin typeface="Indeed Sans"/>
            </a:endParaRPr>
          </a:p>
          <a:p>
            <a:r>
              <a:rPr lang="en-US" dirty="0">
                <a:hlinkClick r:id="rId9"/>
              </a:rPr>
              <a:t>15 Social Media Campaign Ideas for 2024 (</a:t>
            </a:r>
            <a:r>
              <a:rPr lang="en-US" dirty="0" err="1">
                <a:hlinkClick r:id="rId9"/>
              </a:rPr>
              <a:t>aspiration.marketing</a:t>
            </a:r>
            <a:r>
              <a:rPr lang="en-US" dirty="0">
                <a:hlinkClick r:id="rId9"/>
              </a:rPr>
              <a:t>)</a:t>
            </a:r>
            <a:endParaRPr lang="en-US" dirty="0"/>
          </a:p>
          <a:p>
            <a:endParaRPr lang="en-US" i="0" dirty="0">
              <a:solidFill>
                <a:srgbClr val="2D2D2D"/>
              </a:solidFill>
              <a:effectLst/>
              <a:latin typeface="Indeed Sans"/>
            </a:endParaRPr>
          </a:p>
          <a:p>
            <a:r>
              <a:rPr lang="en-US" i="0" dirty="0">
                <a:solidFill>
                  <a:srgbClr val="2D2D2D"/>
                </a:solidFill>
                <a:effectLst/>
                <a:latin typeface="Indeed Sans"/>
                <a:hlinkClick r:id="rId10"/>
              </a:rPr>
              <a:t>https://www.facebook.com/business/tools/meta-business-suite/help</a:t>
            </a:r>
            <a:r>
              <a:rPr lang="en-US" i="0" dirty="0">
                <a:solidFill>
                  <a:srgbClr val="2D2D2D"/>
                </a:solidFill>
                <a:effectLst/>
                <a:latin typeface="Indeed Sans"/>
              </a:rPr>
              <a:t> </a:t>
            </a:r>
          </a:p>
          <a:p>
            <a:pPr lvl="0"/>
            <a:endParaRPr lang="en-CA" dirty="0"/>
          </a:p>
          <a:p>
            <a:pPr lvl="0"/>
            <a:endParaRPr lang="en-CA" dirty="0"/>
          </a:p>
          <a:p>
            <a:pPr lvl="0"/>
            <a:endParaRPr lang="el-GR" dirty="0"/>
          </a:p>
          <a:p>
            <a:endParaRPr lang="en-US" dirty="0"/>
          </a:p>
          <a:p>
            <a:endParaRPr lang="en-US" dirty="0"/>
          </a:p>
          <a:p>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3" name="Grafik 2">
            <a:extLst>
              <a:ext uri="{FF2B5EF4-FFF2-40B4-BE49-F238E27FC236}">
                <a16:creationId xmlns:a16="http://schemas.microsoft.com/office/drawing/2014/main" id="{988D1098-57A6-A77D-5847-2605FE649E79}"/>
              </a:ext>
            </a:extLst>
          </p:cNvPr>
          <p:cNvPicPr>
            <a:picLocks noChangeAspect="1"/>
          </p:cNvPicPr>
          <p:nvPr/>
        </p:nvPicPr>
        <p:blipFill>
          <a:blip r:embed="rId11"/>
          <a:stretch>
            <a:fillRect/>
          </a:stretch>
        </p:blipFill>
        <p:spPr>
          <a:xfrm>
            <a:off x="4475018" y="1593706"/>
            <a:ext cx="2036617" cy="1527463"/>
          </a:xfrm>
          <a:prstGeom prst="rect">
            <a:avLst/>
          </a:prstGeom>
        </p:spPr>
      </p:pic>
      <p:pic>
        <p:nvPicPr>
          <p:cNvPr id="6" name="Grafik 5">
            <a:extLst>
              <a:ext uri="{FF2B5EF4-FFF2-40B4-BE49-F238E27FC236}">
                <a16:creationId xmlns:a16="http://schemas.microsoft.com/office/drawing/2014/main" id="{AA08F4F9-58E7-B9EB-EFB0-F202F7AA85B1}"/>
              </a:ext>
            </a:extLst>
          </p:cNvPr>
          <p:cNvPicPr>
            <a:picLocks noChangeAspect="1"/>
          </p:cNvPicPr>
          <p:nvPr/>
        </p:nvPicPr>
        <p:blipFill>
          <a:blip r:embed="rId12"/>
          <a:stretch>
            <a:fillRect/>
          </a:stretch>
        </p:blipFill>
        <p:spPr>
          <a:xfrm flipH="1">
            <a:off x="10632794" y="3175278"/>
            <a:ext cx="1238694" cy="1537855"/>
          </a:xfrm>
          <a:prstGeom prst="rect">
            <a:avLst/>
          </a:prstGeom>
        </p:spPr>
      </p:pic>
      <p:pic>
        <p:nvPicPr>
          <p:cNvPr id="9" name="Grafik 8">
            <a:extLst>
              <a:ext uri="{FF2B5EF4-FFF2-40B4-BE49-F238E27FC236}">
                <a16:creationId xmlns:a16="http://schemas.microsoft.com/office/drawing/2014/main" id="{9A72CB2F-92FC-51D6-C98F-B8AF5300DA79}"/>
              </a:ext>
            </a:extLst>
          </p:cNvPr>
          <p:cNvPicPr>
            <a:picLocks noChangeAspect="1"/>
          </p:cNvPicPr>
          <p:nvPr/>
        </p:nvPicPr>
        <p:blipFill>
          <a:blip r:embed="rId13"/>
          <a:stretch>
            <a:fillRect/>
          </a:stretch>
        </p:blipFill>
        <p:spPr>
          <a:xfrm>
            <a:off x="4763992" y="5160867"/>
            <a:ext cx="2664015" cy="1332008"/>
          </a:xfrm>
          <a:prstGeom prst="rect">
            <a:avLst/>
          </a:prstGeom>
        </p:spPr>
      </p:pic>
      <p:pic>
        <p:nvPicPr>
          <p:cNvPr id="8" name="Audio 7">
            <a:hlinkClick r:id="" action="ppaction://media"/>
            <a:extLst>
              <a:ext uri="{FF2B5EF4-FFF2-40B4-BE49-F238E27FC236}">
                <a16:creationId xmlns:a16="http://schemas.microsoft.com/office/drawing/2014/main" id="{5D27A5A8-CC40-24DF-3B61-FD88BCDDB829}"/>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521837"/>
      </p:ext>
    </p:extLst>
  </p:cSld>
  <p:clrMapOvr>
    <a:masterClrMapping/>
  </p:clrMapOvr>
  <mc:AlternateContent xmlns:mc="http://schemas.openxmlformats.org/markup-compatibility/2006" xmlns:p14="http://schemas.microsoft.com/office/powerpoint/2010/main">
    <mc:Choice Requires="p14">
      <p:transition spd="slow" p14:dur="2000" advTm="26611"/>
    </mc:Choice>
    <mc:Fallback xmlns="">
      <p:transition spd="slow" advTm="2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a:xfrm>
            <a:off x="838200" y="1489587"/>
            <a:ext cx="10515600" cy="4687376"/>
          </a:xfrm>
        </p:spPr>
        <p:txBody>
          <a:bodyPr>
            <a:normAutofit/>
          </a:bodyPr>
          <a:lstStyle/>
          <a:p>
            <a:r>
              <a:rPr lang="de-AT" dirty="0">
                <a:hlinkClick r:id="rId2"/>
              </a:rPr>
              <a:t>Understanding </a:t>
            </a:r>
            <a:r>
              <a:rPr lang="de-AT" dirty="0" err="1">
                <a:hlinkClick r:id="rId2"/>
              </a:rPr>
              <a:t>Reach</a:t>
            </a:r>
            <a:r>
              <a:rPr lang="de-AT" dirty="0">
                <a:hlinkClick r:id="rId2"/>
              </a:rPr>
              <a:t> vs. </a:t>
            </a:r>
            <a:r>
              <a:rPr lang="de-AT" dirty="0" err="1">
                <a:hlinkClick r:id="rId2"/>
              </a:rPr>
              <a:t>Impressions</a:t>
            </a:r>
            <a:r>
              <a:rPr lang="de-AT" dirty="0">
                <a:hlinkClick r:id="rId2"/>
              </a:rPr>
              <a:t>: A Guide </a:t>
            </a:r>
            <a:r>
              <a:rPr lang="de-AT" dirty="0" err="1">
                <a:hlinkClick r:id="rId2"/>
              </a:rPr>
              <a:t>for</a:t>
            </a:r>
            <a:r>
              <a:rPr lang="de-AT" dirty="0">
                <a:hlinkClick r:id="rId2"/>
              </a:rPr>
              <a:t> Marketers | </a:t>
            </a:r>
            <a:r>
              <a:rPr lang="de-AT" dirty="0" err="1">
                <a:hlinkClick r:id="rId2"/>
              </a:rPr>
              <a:t>Klipfolio</a:t>
            </a:r>
            <a:endParaRPr lang="de-AT" dirty="0"/>
          </a:p>
          <a:p>
            <a:r>
              <a:rPr lang="de-AT" dirty="0">
                <a:hlinkClick r:id="rId3"/>
              </a:rPr>
              <a:t>Reichweite im Online-Marketing | HUMANBRAND</a:t>
            </a:r>
            <a:endParaRPr lang="de-AT" dirty="0"/>
          </a:p>
          <a:p>
            <a:r>
              <a:rPr lang="en-US" dirty="0">
                <a:hlinkClick r:id="rId4"/>
              </a:rPr>
              <a:t>How to Find Your Target Audience | Marketing Evolution</a:t>
            </a:r>
            <a:endParaRPr lang="en-US" dirty="0"/>
          </a:p>
          <a:p>
            <a:r>
              <a:rPr lang="en-US" dirty="0">
                <a:hlinkClick r:id="rId5"/>
              </a:rPr>
              <a:t>15 Social Media Campaign Ideas for 2024 (</a:t>
            </a:r>
            <a:r>
              <a:rPr lang="en-US" dirty="0" err="1">
                <a:hlinkClick r:id="rId5"/>
              </a:rPr>
              <a:t>aspiration.marketing</a:t>
            </a:r>
            <a:r>
              <a:rPr lang="en-US" dirty="0">
                <a:hlinkClick r:id="rId5"/>
              </a:rPr>
              <a:t>)</a:t>
            </a:r>
            <a:endParaRPr lang="de-AT" dirty="0"/>
          </a:p>
          <a:p>
            <a:endParaRPr lang="en-US" dirty="0"/>
          </a:p>
          <a:p>
            <a:pPr marL="0" indent="0">
              <a:buNone/>
            </a:pPr>
            <a:r>
              <a:rPr lang="en-US" dirty="0"/>
              <a:t>P</a:t>
            </a:r>
            <a:r>
              <a:rPr lang="lt-LT" dirty="0" err="1"/>
              <a:t>aveikslėliai</a:t>
            </a:r>
            <a:r>
              <a:rPr lang="en-US" dirty="0"/>
              <a:t>:</a:t>
            </a:r>
          </a:p>
          <a:p>
            <a:r>
              <a:rPr lang="en-US" dirty="0">
                <a:hlinkClick r:id="rId6"/>
              </a:rPr>
              <a:t>www.pixabay.com</a:t>
            </a:r>
            <a:r>
              <a:rPr lang="en-US" dirty="0"/>
              <a:t>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Tikslai </a:t>
            </a:r>
            <a:r>
              <a:rPr lang="en-US" dirty="0" err="1"/>
              <a:t>ir</a:t>
            </a:r>
            <a:r>
              <a:rPr lang="en-US" dirty="0"/>
              <a:t> </a:t>
            </a:r>
            <a:r>
              <a:rPr lang="en-US" dirty="0" err="1"/>
              <a:t>mokymosi</a:t>
            </a:r>
            <a:r>
              <a:rPr lang="en-US" dirty="0"/>
              <a:t> </a:t>
            </a:r>
            <a:r>
              <a:rPr lang="en-US" dirty="0" err="1"/>
              <a:t>rezultatai</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graphicFrame>
        <p:nvGraphicFramePr>
          <p:cNvPr id="3" name="Tabelle 2">
            <a:extLst>
              <a:ext uri="{FF2B5EF4-FFF2-40B4-BE49-F238E27FC236}">
                <a16:creationId xmlns:a16="http://schemas.microsoft.com/office/drawing/2014/main" id="{7F022365-7461-075C-1A23-DCD7855A23AA}"/>
              </a:ext>
            </a:extLst>
          </p:cNvPr>
          <p:cNvGraphicFramePr>
            <a:graphicFrameLocks noGrp="1"/>
          </p:cNvGraphicFramePr>
          <p:nvPr>
            <p:extLst>
              <p:ext uri="{D42A27DB-BD31-4B8C-83A1-F6EECF244321}">
                <p14:modId xmlns:p14="http://schemas.microsoft.com/office/powerpoint/2010/main" val="1383589748"/>
              </p:ext>
            </p:extLst>
          </p:nvPr>
        </p:nvGraphicFramePr>
        <p:xfrm>
          <a:off x="838200" y="1414071"/>
          <a:ext cx="10245436" cy="4448478"/>
        </p:xfrm>
        <a:graphic>
          <a:graphicData uri="http://schemas.openxmlformats.org/drawingml/2006/table">
            <a:tbl>
              <a:tblPr firstRow="1" bandRow="1">
                <a:tableStyleId>{5C22544A-7EE6-4342-B048-85BDC9FD1C3A}</a:tableStyleId>
              </a:tblPr>
              <a:tblGrid>
                <a:gridCol w="5122718">
                  <a:extLst>
                    <a:ext uri="{9D8B030D-6E8A-4147-A177-3AD203B41FA5}">
                      <a16:colId xmlns:a16="http://schemas.microsoft.com/office/drawing/2014/main" val="3524848239"/>
                    </a:ext>
                  </a:extLst>
                </a:gridCol>
                <a:gridCol w="5122718">
                  <a:extLst>
                    <a:ext uri="{9D8B030D-6E8A-4147-A177-3AD203B41FA5}">
                      <a16:colId xmlns:a16="http://schemas.microsoft.com/office/drawing/2014/main" val="4181990165"/>
                    </a:ext>
                  </a:extLst>
                </a:gridCol>
              </a:tblGrid>
              <a:tr h="1004238">
                <a:tc>
                  <a:txBody>
                    <a:bodyPr/>
                    <a:lstStyle/>
                    <a:p>
                      <a:pPr algn="ctr"/>
                      <a:r>
                        <a:rPr lang="lt-LT" sz="2400" dirty="0"/>
                        <a:t>Užsiėmimo tikslai</a:t>
                      </a:r>
                    </a:p>
                  </a:txBody>
                  <a:tcPr anchor="ctr"/>
                </a:tc>
                <a:tc>
                  <a:txBody>
                    <a:bodyPr/>
                    <a:lstStyle/>
                    <a:p>
                      <a:pPr algn="ctr"/>
                      <a:r>
                        <a:rPr lang="de-AT" sz="2400" dirty="0"/>
                        <a:t>Mokymosi </a:t>
                      </a:r>
                      <a:r>
                        <a:rPr lang="de-AT" sz="2400" dirty="0" err="1"/>
                        <a:t>rezultatai</a:t>
                      </a:r>
                      <a:endParaRPr lang="de-AT" sz="2400" dirty="0"/>
                    </a:p>
                  </a:txBody>
                  <a:tcPr anchor="ctr"/>
                </a:tc>
                <a:extLst>
                  <a:ext uri="{0D108BD9-81ED-4DB2-BD59-A6C34878D82A}">
                    <a16:rowId xmlns:a16="http://schemas.microsoft.com/office/drawing/2014/main" val="2732129477"/>
                  </a:ext>
                </a:extLst>
              </a:tr>
              <a:tr h="1004238">
                <a:tc>
                  <a:txBody>
                    <a:bodyPr/>
                    <a:lstStyle/>
                    <a:p>
                      <a:pPr marL="0" indent="0">
                        <a:buFont typeface="Arial" panose="020B0604020202020204" pitchFamily="34" charset="0"/>
                        <a:buNone/>
                      </a:pPr>
                      <a:endParaRPr lang="de-AT" sz="2000" dirty="0"/>
                    </a:p>
                    <a:p>
                      <a:pPr marL="285750" indent="-285750">
                        <a:buFont typeface="Arial" panose="020B0604020202020204" pitchFamily="34" charset="0"/>
                        <a:buChar char="•"/>
                      </a:pPr>
                      <a:r>
                        <a:rPr lang="lt-LT" sz="2000" dirty="0"/>
                        <a:t>Supažindinti su pagrindiniais skaitmeninės rinkodaros terminais</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Išmokti auditorijos plėtros strategijas skaitmeninėje rinkodaroje</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Sužinoti daugiau apie socialinių tinklų kampanijas</a:t>
                      </a:r>
                      <a:endParaRPr lang="de-AT" sz="2000" dirty="0"/>
                    </a:p>
                    <a:p>
                      <a:pPr marL="285750" indent="-285750">
                        <a:buFont typeface="Arial" panose="020B0604020202020204" pitchFamily="34" charset="0"/>
                        <a:buChar char="•"/>
                      </a:pPr>
                      <a:endParaRPr lang="de-AT" sz="2000" dirty="0"/>
                    </a:p>
                  </a:txBody>
                  <a:tcPr/>
                </a:tc>
                <a:tc>
                  <a:txBody>
                    <a:bodyPr/>
                    <a:lstStyle/>
                    <a:p>
                      <a:pPr marL="285750" indent="-285750">
                        <a:buFont typeface="Arial" panose="020B0604020202020204" pitchFamily="34" charset="0"/>
                        <a:buChar char="•"/>
                      </a:pPr>
                      <a:endParaRPr lang="de-AT" sz="2000" dirty="0"/>
                    </a:p>
                    <a:p>
                      <a:pPr marL="285750" indent="-285750">
                        <a:buFont typeface="Arial" panose="020B0604020202020204" pitchFamily="34" charset="0"/>
                        <a:buChar char="•"/>
                      </a:pPr>
                      <a:r>
                        <a:rPr lang="lt-LT" sz="2000" dirty="0"/>
                        <a:t>Išmanymas, kaip pritraukti didesnę auditoriją</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err="1"/>
                        <a:t>Išsmanymas</a:t>
                      </a:r>
                      <a:r>
                        <a:rPr lang="lt-LT" sz="2000" dirty="0"/>
                        <a:t> kaip įgyvendinti rinkodaros strategijas, skirtas skaitmeninei auditorijai plėsti </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Gebėjimas planuoti rinkodaros kampaniją</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000" dirty="0"/>
                        <a:t>Mokėjimas įvertinti skaitmeninės rinkodaros kampanijas</a:t>
                      </a:r>
                      <a:endParaRPr lang="de-AT" sz="2000" dirty="0"/>
                    </a:p>
                  </a:txBody>
                  <a:tcPr/>
                </a:tc>
                <a:extLst>
                  <a:ext uri="{0D108BD9-81ED-4DB2-BD59-A6C34878D82A}">
                    <a16:rowId xmlns:a16="http://schemas.microsoft.com/office/drawing/2014/main" val="2056271316"/>
                  </a:ext>
                </a:extLst>
              </a:tr>
            </a:tbl>
          </a:graphicData>
        </a:graphic>
      </p:graphicFrame>
      <p:pic>
        <p:nvPicPr>
          <p:cNvPr id="6" name="Audio 5">
            <a:hlinkClick r:id="" action="ppaction://media"/>
            <a:extLst>
              <a:ext uri="{FF2B5EF4-FFF2-40B4-BE49-F238E27FC236}">
                <a16:creationId xmlns:a16="http://schemas.microsoft.com/office/drawing/2014/main" id="{07A95213-5C84-44DB-11C1-0B56F3E6308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77364160"/>
      </p:ext>
    </p:extLst>
  </p:cSld>
  <p:clrMapOvr>
    <a:masterClrMapping/>
  </p:clrMapOvr>
  <mc:AlternateContent xmlns:mc="http://schemas.openxmlformats.org/markup-compatibility/2006" xmlns:p14="http://schemas.microsoft.com/office/powerpoint/2010/main">
    <mc:Choice Requires="p14">
      <p:transition spd="slow" p14:dur="2000" advTm="15140"/>
    </mc:Choice>
    <mc:Fallback xmlns="">
      <p:transition spd="slow" advTm="1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3" name="Picture 2">
            <a:extLst>
              <a:ext uri="{FF2B5EF4-FFF2-40B4-BE49-F238E27FC236}">
                <a16:creationId xmlns:a16="http://schemas.microsoft.com/office/drawing/2014/main" id="{833CB1CE-D626-A846-C8DA-D4BFACE701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7191" y="3311055"/>
            <a:ext cx="3343836" cy="790483"/>
          </a:xfrm>
          <a:prstGeom prst="rect">
            <a:avLst/>
          </a:prstGeom>
        </p:spPr>
      </p:pic>
    </p:spTree>
    <p:extLst>
      <p:ext uri="{BB962C8B-B14F-4D97-AF65-F5344CB8AC3E}">
        <p14:creationId xmlns:p14="http://schemas.microsoft.com/office/powerpoint/2010/main" val="121761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D55C7-BA6E-4C68-E7E6-8FAA052FDEC3}"/>
              </a:ext>
            </a:extLst>
          </p:cNvPr>
          <p:cNvSpPr>
            <a:spLocks noGrp="1"/>
          </p:cNvSpPr>
          <p:nvPr>
            <p:ph type="ctrTitle"/>
          </p:nvPr>
        </p:nvSpPr>
        <p:spPr>
          <a:xfrm>
            <a:off x="1502576" y="3675185"/>
            <a:ext cx="9144000" cy="2387600"/>
          </a:xfrm>
        </p:spPr>
        <p:txBody>
          <a:bodyPr/>
          <a:lstStyle/>
          <a:p>
            <a:r>
              <a:rPr lang="de-AT" dirty="0"/>
              <a:t>Auditorijos </a:t>
            </a:r>
            <a:r>
              <a:rPr lang="de-AT" dirty="0" err="1"/>
              <a:t>pritraukimas</a:t>
            </a:r>
            <a:endParaRPr lang="de-AT"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8944E122-F56A-3A49-8D90-CCB33645356C}"/>
              </a:ext>
            </a:extLst>
          </p:cNvPr>
          <p:cNvPicPr>
            <a:picLocks noChangeAspect="1"/>
          </p:cNvPicPr>
          <p:nvPr/>
        </p:nvPicPr>
        <p:blipFill>
          <a:blip r:embed="rId7"/>
          <a:stretch>
            <a:fillRect/>
          </a:stretch>
        </p:blipFill>
        <p:spPr>
          <a:xfrm>
            <a:off x="3803999" y="289988"/>
            <a:ext cx="4584002" cy="4437171"/>
          </a:xfrm>
          <a:prstGeom prst="rect">
            <a:avLst/>
          </a:prstGeom>
        </p:spPr>
      </p:pic>
      <p:pic>
        <p:nvPicPr>
          <p:cNvPr id="6" name="Audio 5">
            <a:hlinkClick r:id="" action="ppaction://media"/>
            <a:extLst>
              <a:ext uri="{FF2B5EF4-FFF2-40B4-BE49-F238E27FC236}">
                <a16:creationId xmlns:a16="http://schemas.microsoft.com/office/drawing/2014/main" id="{49391968-A9B8-CA94-E052-155BD538CCB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12974"/>
    </mc:Choice>
    <mc:Fallback xmlns="">
      <p:transition spd="slow" advTm="12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Reach and Impressions</a:t>
            </a:r>
          </a:p>
        </p:txBody>
      </p:sp>
      <p:sp>
        <p:nvSpPr>
          <p:cNvPr id="21" name="Content Placeholder 20"/>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a:buNone/>
            </a:pPr>
            <a:endParaRPr lang="en-US" dirty="0"/>
          </a:p>
          <a:p>
            <a:endParaRPr lang="en-US" dirty="0"/>
          </a:p>
          <a:p>
            <a:endParaRPr lang="en-US" dirty="0"/>
          </a:p>
          <a:p>
            <a:pPr marL="179388" indent="-179388"/>
            <a:endParaRPr lang="en-US" dirty="0"/>
          </a:p>
          <a:p>
            <a:pPr marL="179388" indent="-179388"/>
            <a:endParaRPr lang="en-US" dirty="0"/>
          </a:p>
          <a:p>
            <a:pPr marL="179388" indent="-179388"/>
            <a:endParaRPr lang="en-US" dirty="0"/>
          </a:p>
          <a:p>
            <a:pPr marL="179388" indent="-179388"/>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Picture 2" descr="Hände, Berühren, Niedrige Poly, Abstrakt">
            <a:extLst>
              <a:ext uri="{FF2B5EF4-FFF2-40B4-BE49-F238E27FC236}">
                <a16:creationId xmlns:a16="http://schemas.microsoft.com/office/drawing/2014/main" id="{E88F1989-051B-5248-228B-AA68498BFF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96985"/>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D853F46-D17D-4FB8-5BD4-ED3AB335C193}"/>
              </a:ext>
            </a:extLst>
          </p:cNvPr>
          <p:cNvSpPr/>
          <p:nvPr/>
        </p:nvSpPr>
        <p:spPr>
          <a:xfrm>
            <a:off x="723900" y="647700"/>
            <a:ext cx="5524500" cy="711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4BE9A2-64DA-CF08-1D13-8619D6DA8082}"/>
              </a:ext>
            </a:extLst>
          </p:cNvPr>
          <p:cNvSpPr txBox="1"/>
          <p:nvPr/>
        </p:nvSpPr>
        <p:spPr>
          <a:xfrm>
            <a:off x="609600" y="795215"/>
            <a:ext cx="5295900" cy="646331"/>
          </a:xfrm>
          <a:prstGeom prst="rect">
            <a:avLst/>
          </a:prstGeom>
          <a:noFill/>
        </p:spPr>
        <p:txBody>
          <a:bodyPr wrap="square" rtlCol="0">
            <a:spAutoFit/>
          </a:bodyPr>
          <a:lstStyle/>
          <a:p>
            <a:r>
              <a:rPr lang="lt-LT" sz="3600" dirty="0"/>
              <a:t>Pasiekiamumas ir poveikis</a:t>
            </a:r>
            <a:endParaRPr lang="en-US" sz="3600" dirty="0"/>
          </a:p>
        </p:txBody>
      </p:sp>
      <p:pic>
        <p:nvPicPr>
          <p:cNvPr id="8" name="Audio 7">
            <a:hlinkClick r:id="" action="ppaction://media"/>
            <a:extLst>
              <a:ext uri="{FF2B5EF4-FFF2-40B4-BE49-F238E27FC236}">
                <a16:creationId xmlns:a16="http://schemas.microsoft.com/office/drawing/2014/main" id="{D7348768-E9E9-87C2-36DE-44ACA05FE9F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123326"/>
    </mc:Choice>
    <mc:Fallback xmlns="">
      <p:transition spd="slow" advTm="123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Kaip pradėti</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21" name="Content Placeholder 20"/>
          <p:cNvSpPr>
            <a:spLocks noGrp="1"/>
          </p:cNvSpPr>
          <p:nvPr>
            <p:ph sz="half" idx="1"/>
          </p:nvPr>
        </p:nvSpPr>
        <p:spPr/>
        <p:txBody>
          <a:bodyPr/>
          <a:lstStyle/>
          <a:p>
            <a:pPr marL="0" indent="0">
              <a:buNone/>
            </a:pPr>
            <a:endParaRPr lang="en-US" dirty="0"/>
          </a:p>
          <a:p>
            <a:pPr marL="0" indent="0">
              <a:buNone/>
            </a:pPr>
            <a:endParaRPr lang="en-US" dirty="0"/>
          </a:p>
        </p:txBody>
      </p:sp>
      <p:sp>
        <p:nvSpPr>
          <p:cNvPr id="7" name="Google Shape;69;p2">
            <a:extLst>
              <a:ext uri="{FF2B5EF4-FFF2-40B4-BE49-F238E27FC236}">
                <a16:creationId xmlns:a16="http://schemas.microsoft.com/office/drawing/2014/main" id="{4BA17239-F685-AC53-0C33-626C53A4C049}"/>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3200" b="1" u="sng" dirty="0">
                <a:solidFill>
                  <a:srgbClr val="202124"/>
                </a:solidFill>
                <a:latin typeface="arial" panose="020B0604020202020204" pitchFamily="34" charset="0"/>
              </a:rPr>
              <a:t>…</a:t>
            </a:r>
            <a:r>
              <a:rPr lang="lt-LT" sz="3200" b="1" u="sng" dirty="0">
                <a:solidFill>
                  <a:srgbClr val="202124"/>
                </a:solidFill>
                <a:latin typeface="arial" panose="020B0604020202020204" pitchFamily="34" charset="0"/>
              </a:rPr>
              <a:t>apibrėžkite tikslinę (-</a:t>
            </a:r>
            <a:r>
              <a:rPr lang="lt-LT" sz="3200" b="1" u="sng" dirty="0" err="1">
                <a:solidFill>
                  <a:srgbClr val="202124"/>
                </a:solidFill>
                <a:latin typeface="arial" panose="020B0604020202020204" pitchFamily="34" charset="0"/>
              </a:rPr>
              <a:t>es</a:t>
            </a:r>
            <a:r>
              <a:rPr lang="lt-LT" sz="3200" b="1" u="sng" dirty="0">
                <a:solidFill>
                  <a:srgbClr val="202124"/>
                </a:solidFill>
                <a:latin typeface="arial" panose="020B0604020202020204" pitchFamily="34" charset="0"/>
              </a:rPr>
              <a:t>) grupę (-</a:t>
            </a:r>
            <a:r>
              <a:rPr lang="lt-LT" sz="3200" b="1" u="sng" dirty="0" err="1">
                <a:solidFill>
                  <a:srgbClr val="202124"/>
                </a:solidFill>
                <a:latin typeface="arial" panose="020B0604020202020204" pitchFamily="34" charset="0"/>
              </a:rPr>
              <a:t>es</a:t>
            </a:r>
            <a:r>
              <a:rPr lang="lt-LT" sz="3200" b="1" u="sng" dirty="0">
                <a:solidFill>
                  <a:srgbClr val="202124"/>
                </a:solidFill>
                <a:latin typeface="arial" panose="020B0604020202020204" pitchFamily="34" charset="0"/>
              </a:rPr>
              <a:t>).</a:t>
            </a:r>
            <a:endParaRPr lang="en-US" sz="3200" b="1" u="sng"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r>
              <a:rPr lang="lt-LT" b="1" dirty="0">
                <a:solidFill>
                  <a:srgbClr val="202124"/>
                </a:solidFill>
                <a:latin typeface="arial" panose="020B0604020202020204" pitchFamily="34" charset="0"/>
              </a:rPr>
              <a:t>Tikslinė grupė </a:t>
            </a:r>
            <a:r>
              <a:rPr lang="lt-LT" dirty="0">
                <a:solidFill>
                  <a:srgbClr val="202124"/>
                </a:solidFill>
                <a:latin typeface="arial" panose="020B0604020202020204" pitchFamily="34" charset="0"/>
              </a:rPr>
              <a:t>yra</a:t>
            </a:r>
            <a:r>
              <a:rPr lang="en-US" dirty="0">
                <a:solidFill>
                  <a:srgbClr val="202124"/>
                </a:solidFill>
                <a:latin typeface="arial" panose="020B0604020202020204" pitchFamily="34" charset="0"/>
              </a:rPr>
              <a:t>...</a:t>
            </a:r>
          </a:p>
          <a:p>
            <a:pPr>
              <a:buFont typeface="Arial" panose="020B0604020202020204" pitchFamily="34" charset="0"/>
              <a:buNone/>
            </a:pPr>
            <a:endParaRPr lang="en-US" dirty="0">
              <a:solidFill>
                <a:srgbClr val="202124"/>
              </a:solidFill>
              <a:latin typeface="arial" panose="020B0604020202020204" pitchFamily="34" charset="0"/>
            </a:endParaRPr>
          </a:p>
          <a:p>
            <a:pPr marL="0" indent="0">
              <a:buNone/>
            </a:pPr>
            <a:r>
              <a:rPr lang="lt-LT" dirty="0">
                <a:solidFill>
                  <a:srgbClr val="202124"/>
                </a:solidFill>
                <a:latin typeface="arial" panose="020B0604020202020204" pitchFamily="34" charset="0"/>
              </a:rPr>
              <a:t>...tam tikra žmonių grupė, kurią norima pasiekti su reklama.</a:t>
            </a: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endParaRPr lang="en-US" dirty="0">
              <a:solidFill>
                <a:srgbClr val="202124"/>
              </a:solidFill>
              <a:latin typeface="arial" panose="020B0604020202020204" pitchFamily="34" charset="0"/>
            </a:endParaRPr>
          </a:p>
          <a:p>
            <a:pPr marL="457200">
              <a:lnSpc>
                <a:spcPct val="100000"/>
              </a:lnSpc>
              <a:spcBef>
                <a:spcPts val="400"/>
              </a:spcBef>
              <a:buSzPts val="1224"/>
              <a:buFont typeface="Arial" panose="020B0604020202020204" pitchFamily="34" charset="0"/>
              <a:buNone/>
            </a:pPr>
            <a:endParaRPr lang="en-US" dirty="0"/>
          </a:p>
        </p:txBody>
      </p:sp>
      <p:pic>
        <p:nvPicPr>
          <p:cNvPr id="2050" name="Picture 2" descr="Zielscheibe, Volltreffer, Bogenschießen">
            <a:extLst>
              <a:ext uri="{FF2B5EF4-FFF2-40B4-BE49-F238E27FC236}">
                <a16:creationId xmlns:a16="http://schemas.microsoft.com/office/drawing/2014/main" id="{57B894CA-1326-19BC-C5EB-DED830A0E919}"/>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9057471" y="210683"/>
            <a:ext cx="2814017" cy="27744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66731DD-98A1-724A-89FE-2418149ED18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89811"/>
    </mc:Choice>
    <mc:Fallback xmlns="">
      <p:transition spd="slow" advTm="8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a:xfrm>
            <a:off x="838200" y="698994"/>
            <a:ext cx="10515600" cy="1325563"/>
          </a:xfrm>
        </p:spPr>
        <p:txBody>
          <a:bodyPr>
            <a:normAutofit fontScale="90000"/>
          </a:bodyPr>
          <a:lstStyle/>
          <a:p>
            <a:r>
              <a:rPr lang="lt-LT" b="1" dirty="0">
                <a:solidFill>
                  <a:srgbClr val="202124"/>
                </a:solidFill>
                <a:latin typeface="arial" panose="020B0604020202020204" pitchFamily="34" charset="0"/>
              </a:rPr>
              <a:t>Kokia yra mano GLAM įstaigos tikslinė auditorija?</a:t>
            </a:r>
            <a:br>
              <a:rPr lang="en-US" b="1" dirty="0">
                <a:solidFill>
                  <a:srgbClr val="202124"/>
                </a:solidFill>
                <a:latin typeface="arial" panose="020B0604020202020204" pitchFamily="34" charset="0"/>
              </a:rPr>
            </a:b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3" name="Google Shape;69;p2">
            <a:extLst>
              <a:ext uri="{FF2B5EF4-FFF2-40B4-BE49-F238E27FC236}">
                <a16:creationId xmlns:a16="http://schemas.microsoft.com/office/drawing/2014/main" id="{18F138EF-2A84-17C7-B691-3F1113961CE5}"/>
              </a:ext>
            </a:extLst>
          </p:cNvPr>
          <p:cNvSpPr txBox="1">
            <a:spLocks/>
          </p:cNvSpPr>
          <p:nvPr/>
        </p:nvSpPr>
        <p:spPr>
          <a:xfrm>
            <a:off x="911544" y="1651000"/>
            <a:ext cx="10515600" cy="4525963"/>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endParaRPr lang="en-US" dirty="0">
              <a:solidFill>
                <a:srgbClr val="202124"/>
              </a:solidFill>
              <a:latin typeface="arial" panose="020B0604020202020204" pitchFamily="34" charset="0"/>
            </a:endParaRPr>
          </a:p>
          <a:p>
            <a:pPr>
              <a:buFont typeface="Arial" panose="020B0604020202020204" pitchFamily="34" charset="0"/>
              <a:buNone/>
            </a:pPr>
            <a:r>
              <a:rPr lang="en-US" dirty="0" err="1">
                <a:solidFill>
                  <a:srgbClr val="202124"/>
                </a:solidFill>
                <a:latin typeface="arial" panose="020B0604020202020204" pitchFamily="34" charset="0"/>
              </a:rPr>
              <a:t>Šiam</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pratimui</a:t>
            </a:r>
            <a:r>
              <a:rPr lang="en-US" dirty="0">
                <a:solidFill>
                  <a:srgbClr val="202124"/>
                </a:solidFill>
                <a:latin typeface="arial" panose="020B0604020202020204" pitchFamily="34" charset="0"/>
              </a:rPr>
              <a:t> </a:t>
            </a:r>
            <a:r>
              <a:rPr lang="en-US" dirty="0" err="1">
                <a:solidFill>
                  <a:srgbClr val="202124"/>
                </a:solidFill>
                <a:latin typeface="arial" panose="020B0604020202020204" pitchFamily="34" charset="0"/>
              </a:rPr>
              <a:t>reikia</a:t>
            </a:r>
            <a:r>
              <a:rPr lang="en-US" dirty="0">
                <a:solidFill>
                  <a:srgbClr val="202124"/>
                </a:solidFill>
                <a:latin typeface="arial" panose="020B0604020202020204" pitchFamily="34" charset="0"/>
              </a:rPr>
              <a:t>:</a:t>
            </a:r>
          </a:p>
          <a:p>
            <a:pPr>
              <a:buFont typeface="Arial" panose="020B0604020202020204" pitchFamily="34" charset="0"/>
              <a:buNone/>
            </a:pPr>
            <a:endParaRPr lang="en-US" dirty="0">
              <a:solidFill>
                <a:srgbClr val="202124"/>
              </a:solidFill>
              <a:latin typeface="arial" panose="020B0604020202020204" pitchFamily="34" charset="0"/>
            </a:endParaRPr>
          </a:p>
          <a:p>
            <a:r>
              <a:rPr lang="lt-LT" dirty="0">
                <a:solidFill>
                  <a:srgbClr val="202124"/>
                </a:solidFill>
              </a:rPr>
              <a:t>popieriaus lapo</a:t>
            </a:r>
          </a:p>
          <a:p>
            <a:r>
              <a:rPr lang="lt-LT" dirty="0">
                <a:solidFill>
                  <a:srgbClr val="202124"/>
                </a:solidFill>
              </a:rPr>
              <a:t>rašiklio</a:t>
            </a:r>
          </a:p>
          <a:p>
            <a:r>
              <a:rPr lang="lt-LT" dirty="0">
                <a:solidFill>
                  <a:srgbClr val="202124"/>
                </a:solidFill>
              </a:rPr>
              <a:t>15-20 minučių.</a:t>
            </a:r>
            <a:endParaRPr lang="en-US" dirty="0">
              <a:solidFill>
                <a:srgbClr val="202124"/>
              </a:solidFill>
            </a:endParaRPr>
          </a:p>
          <a:p>
            <a:pPr marL="457200">
              <a:lnSpc>
                <a:spcPct val="100000"/>
              </a:lnSpc>
              <a:spcBef>
                <a:spcPts val="400"/>
              </a:spcBef>
              <a:buSzPts val="1224"/>
              <a:buFont typeface="Arial" panose="020B0604020202020204" pitchFamily="34" charset="0"/>
              <a:buNone/>
            </a:pPr>
            <a:endParaRPr lang="en-US" dirty="0"/>
          </a:p>
        </p:txBody>
      </p:sp>
      <p:pic>
        <p:nvPicPr>
          <p:cNvPr id="3074" name="Picture 2" descr="Notizblock, Memo, Bleistift, Schreiben">
            <a:extLst>
              <a:ext uri="{FF2B5EF4-FFF2-40B4-BE49-F238E27FC236}">
                <a16:creationId xmlns:a16="http://schemas.microsoft.com/office/drawing/2014/main" id="{380278BC-DF0B-C27B-B531-554B212BD8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4182" y="2024557"/>
            <a:ext cx="2869564" cy="305558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F068465-060D-B5CE-B7FB-B484087B918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77695051"/>
      </p:ext>
    </p:extLst>
  </p:cSld>
  <p:clrMapOvr>
    <a:masterClrMapping/>
  </p:clrMapOvr>
  <mc:AlternateContent xmlns:mc="http://schemas.openxmlformats.org/markup-compatibility/2006" xmlns:p14="http://schemas.microsoft.com/office/powerpoint/2010/main">
    <mc:Choice Requires="p14">
      <p:transition spd="slow" p14:dur="2000" advTm="74609"/>
    </mc:Choice>
    <mc:Fallback xmlns="">
      <p:transition spd="slow" advTm="7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lt-LT" dirty="0"/>
              <a:t>Sveikiname</a:t>
            </a:r>
            <a:r>
              <a:rPr lang="en-US" dirty="0"/>
              <a:t>!</a:t>
            </a: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4098" name="Picture 2" descr="Briefumschlag, Liebesbrief, Mail">
            <a:extLst>
              <a:ext uri="{FF2B5EF4-FFF2-40B4-BE49-F238E27FC236}">
                <a16:creationId xmlns:a16="http://schemas.microsoft.com/office/drawing/2014/main" id="{58088FCC-3881-8B90-04C3-31E74E1E94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1964" y="1324530"/>
            <a:ext cx="5008072" cy="473825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C5F7A71-0B5C-1CB3-3E31-1DBA26681DA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39949236"/>
      </p:ext>
    </p:extLst>
  </p:cSld>
  <p:clrMapOvr>
    <a:masterClrMapping/>
  </p:clrMapOvr>
  <mc:AlternateContent xmlns:mc="http://schemas.openxmlformats.org/markup-compatibility/2006" xmlns:p14="http://schemas.microsoft.com/office/powerpoint/2010/main">
    <mc:Choice Requires="p14">
      <p:transition spd="slow" p14:dur="2000" advTm="9563"/>
    </mc:Choice>
    <mc:Fallback xmlns="">
      <p:transition spd="slow" advTm="9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err="1"/>
              <a:t>Patarimai</a:t>
            </a:r>
            <a:r>
              <a:rPr lang="en-US" dirty="0"/>
              <a:t>, </a:t>
            </a:r>
            <a:r>
              <a:rPr lang="en-US" dirty="0" err="1"/>
              <a:t>kaip</a:t>
            </a:r>
            <a:r>
              <a:rPr lang="en-US" dirty="0"/>
              <a:t> </a:t>
            </a:r>
            <a:r>
              <a:rPr lang="en-US" dirty="0" err="1"/>
              <a:t>pritraukti</a:t>
            </a:r>
            <a:r>
              <a:rPr lang="en-US" dirty="0"/>
              <a:t> </a:t>
            </a:r>
            <a:r>
              <a:rPr lang="en-US" dirty="0" err="1"/>
              <a:t>didesnę</a:t>
            </a:r>
            <a:r>
              <a:rPr lang="en-US" dirty="0"/>
              <a:t> </a:t>
            </a:r>
            <a:r>
              <a:rPr lang="en-US" dirty="0" err="1"/>
              <a:t>auditoriją</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Grafik 2">
            <a:extLst>
              <a:ext uri="{FF2B5EF4-FFF2-40B4-BE49-F238E27FC236}">
                <a16:creationId xmlns:a16="http://schemas.microsoft.com/office/drawing/2014/main" id="{1B625BED-75AA-4AA7-6E37-2A0B52C01CF7}"/>
              </a:ext>
            </a:extLst>
          </p:cNvPr>
          <p:cNvPicPr>
            <a:picLocks noChangeAspect="1"/>
          </p:cNvPicPr>
          <p:nvPr/>
        </p:nvPicPr>
        <p:blipFill>
          <a:blip r:embed="rId7"/>
          <a:stretch>
            <a:fillRect/>
          </a:stretch>
        </p:blipFill>
        <p:spPr>
          <a:xfrm>
            <a:off x="3591331" y="1263118"/>
            <a:ext cx="5009338" cy="5048782"/>
          </a:xfrm>
          <a:prstGeom prst="rect">
            <a:avLst/>
          </a:prstGeom>
        </p:spPr>
      </p:pic>
      <p:pic>
        <p:nvPicPr>
          <p:cNvPr id="6" name="Audio 5">
            <a:hlinkClick r:id="" action="ppaction://media"/>
            <a:extLst>
              <a:ext uri="{FF2B5EF4-FFF2-40B4-BE49-F238E27FC236}">
                <a16:creationId xmlns:a16="http://schemas.microsoft.com/office/drawing/2014/main" id="{2CEF11C6-1928-1038-9C7B-2F7DB2E5C19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5830927"/>
      </p:ext>
    </p:extLst>
  </p:cSld>
  <p:clrMapOvr>
    <a:masterClrMapping/>
  </p:clrMapOvr>
  <mc:AlternateContent xmlns:mc="http://schemas.openxmlformats.org/markup-compatibility/2006" xmlns:p14="http://schemas.microsoft.com/office/powerpoint/2010/main">
    <mc:Choice Requires="p14">
      <p:transition spd="slow" p14:dur="2000" advTm="11941"/>
    </mc:Choice>
    <mc:Fallback xmlns="">
      <p:transition spd="slow" advTm="1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r>
              <a:rPr lang="en-US" dirty="0"/>
              <a:t>1. </a:t>
            </a:r>
            <a:r>
              <a:rPr lang="lt-LT" dirty="0"/>
              <a:t>Skelbkite aktualų turinį</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6" name="Grafik 5">
            <a:extLst>
              <a:ext uri="{FF2B5EF4-FFF2-40B4-BE49-F238E27FC236}">
                <a16:creationId xmlns:a16="http://schemas.microsoft.com/office/drawing/2014/main" id="{451AA410-B3B4-DA94-B0E2-4C09A28F4E67}"/>
              </a:ext>
            </a:extLst>
          </p:cNvPr>
          <p:cNvPicPr>
            <a:picLocks noChangeAspect="1"/>
          </p:cNvPicPr>
          <p:nvPr/>
        </p:nvPicPr>
        <p:blipFill>
          <a:blip r:embed="rId7"/>
          <a:stretch>
            <a:fillRect/>
          </a:stretch>
        </p:blipFill>
        <p:spPr>
          <a:xfrm>
            <a:off x="3077734" y="1988127"/>
            <a:ext cx="6036531" cy="4074658"/>
          </a:xfrm>
          <a:prstGeom prst="rect">
            <a:avLst/>
          </a:prstGeom>
        </p:spPr>
      </p:pic>
      <p:pic>
        <p:nvPicPr>
          <p:cNvPr id="10" name="Audio 9">
            <a:hlinkClick r:id="" action="ppaction://media"/>
            <a:extLst>
              <a:ext uri="{FF2B5EF4-FFF2-40B4-BE49-F238E27FC236}">
                <a16:creationId xmlns:a16="http://schemas.microsoft.com/office/drawing/2014/main" id="{910D77F7-54CE-2DC0-F163-2BA16CB016B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04281402"/>
      </p:ext>
    </p:extLst>
  </p:cSld>
  <p:clrMapOvr>
    <a:masterClrMapping/>
  </p:clrMapOvr>
  <mc:AlternateContent xmlns:mc="http://schemas.openxmlformats.org/markup-compatibility/2006" xmlns:p14="http://schemas.microsoft.com/office/powerpoint/2010/main">
    <mc:Choice Requires="p14">
      <p:transition spd="slow" p14:dur="2000" advTm="87676"/>
    </mc:Choice>
    <mc:Fallback xmlns="">
      <p:transition spd="slow" advTm="8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2097</Words>
  <Application>Microsoft Office PowerPoint</Application>
  <PresentationFormat>Widescreen</PresentationFormat>
  <Paragraphs>184</Paragraphs>
  <Slides>20</Slides>
  <Notes>19</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arial</vt:lpstr>
      <vt:lpstr>Bradley Hand ITC</vt:lpstr>
      <vt:lpstr>Calibri</vt:lpstr>
      <vt:lpstr>Calibri Light</vt:lpstr>
      <vt:lpstr>Google Sans</vt:lpstr>
      <vt:lpstr>Indeed Sans</vt:lpstr>
      <vt:lpstr>Open Sans</vt:lpstr>
      <vt:lpstr>Proxima Nova Rg</vt:lpstr>
      <vt:lpstr>Roboto</vt:lpstr>
      <vt:lpstr>Office Theme</vt:lpstr>
      <vt:lpstr> Mišraus mokymosi kursas</vt:lpstr>
      <vt:lpstr>Tikslai ir mokymosi rezultatai</vt:lpstr>
      <vt:lpstr>Auditorijos pritraukimas</vt:lpstr>
      <vt:lpstr>Reach and Impressions</vt:lpstr>
      <vt:lpstr>Kaip pradėti…</vt:lpstr>
      <vt:lpstr>Kokia yra mano GLAM įstaigos tikslinė auditorija? </vt:lpstr>
      <vt:lpstr>Sveikiname!</vt:lpstr>
      <vt:lpstr>Patarimai, kaip pritraukti didesnę auditoriją</vt:lpstr>
      <vt:lpstr>1. Skelbkite aktualų turinį</vt:lpstr>
      <vt:lpstr>2. Skelbkite įrašus tinkamu laiku</vt:lpstr>
      <vt:lpstr>3. Naudokite #grotažymes</vt:lpstr>
      <vt:lpstr>4. Bendradarbiaukite su kitais</vt:lpstr>
      <vt:lpstr>5. Naudotojų kuriamas turinys</vt:lpstr>
      <vt:lpstr>6. Organizuokite konkursus</vt:lpstr>
      <vt:lpstr>7. Bendraukite su sekėjais</vt:lpstr>
      <vt:lpstr>8. Įvertinkite savo veiklą</vt:lpstr>
      <vt:lpstr>Sveikiname</vt:lpstr>
      <vt:lpstr>Papildomi šaltiniai</vt:lpstr>
      <vt:lpstr>Šaltiniai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Blended learning course</dc:title>
  <dc:creator>admin</dc:creator>
  <cp:lastModifiedBy>admin</cp:lastModifiedBy>
  <cp:revision>82</cp:revision>
  <dcterms:created xsi:type="dcterms:W3CDTF">2023-12-01T07:14:57Z</dcterms:created>
  <dcterms:modified xsi:type="dcterms:W3CDTF">2024-11-13T10:58:05Z</dcterms:modified>
</cp:coreProperties>
</file>