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36" r:id="rId3"/>
    <p:sldId id="257" r:id="rId4"/>
    <p:sldId id="259" r:id="rId5"/>
    <p:sldId id="278" r:id="rId6"/>
    <p:sldId id="282" r:id="rId7"/>
    <p:sldId id="283" r:id="rId8"/>
    <p:sldId id="284" r:id="rId9"/>
    <p:sldId id="285" r:id="rId10"/>
    <p:sldId id="287" r:id="rId11"/>
    <p:sldId id="288" r:id="rId12"/>
    <p:sldId id="289" r:id="rId13"/>
    <p:sldId id="290" r:id="rId14"/>
    <p:sldId id="291" r:id="rId15"/>
    <p:sldId id="292" r:id="rId16"/>
    <p:sldId id="293" r:id="rId17"/>
    <p:sldId id="294" r:id="rId18"/>
    <p:sldId id="281" r:id="rId19"/>
    <p:sldId id="260"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B4408-DF8B-422B-9345-A964B4175E52}" v="77" dt="2024-02-02T06:02:33.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75" autoAdjust="0"/>
  </p:normalViewPr>
  <p:slideViewPr>
    <p:cSldViewPr snapToGrid="0">
      <p:cViewPr varScale="1">
        <p:scale>
          <a:sx n="60" d="100"/>
          <a:sy n="60" d="100"/>
        </p:scale>
        <p:origin x="152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er Schabereiter" userId="ec39d291-734c-4ac5-a648-4a2a0acf3475" providerId="ADAL" clId="{7B8B4408-DF8B-422B-9345-A964B4175E52}"/>
    <pc:docChg chg="undo custSel addSld delSld modSld sldOrd">
      <pc:chgData name="Rainer Schabereiter" userId="ec39d291-734c-4ac5-a648-4a2a0acf3475" providerId="ADAL" clId="{7B8B4408-DF8B-422B-9345-A964B4175E52}" dt="2024-02-02T06:05:37.686" v="6517" actId="20577"/>
      <pc:docMkLst>
        <pc:docMk/>
      </pc:docMkLst>
      <pc:sldChg chg="addSp delSp modSp mod modClrScheme chgLayout modNotesTx">
        <pc:chgData name="Rainer Schabereiter" userId="ec39d291-734c-4ac5-a648-4a2a0acf3475" providerId="ADAL" clId="{7B8B4408-DF8B-422B-9345-A964B4175E52}" dt="2024-01-12T06:40:47.802" v="5358" actId="20577"/>
        <pc:sldMkLst>
          <pc:docMk/>
          <pc:sldMk cId="4001038154" sldId="257"/>
        </pc:sldMkLst>
        <pc:spChg chg="add mod ord">
          <ac:chgData name="Rainer Schabereiter" userId="ec39d291-734c-4ac5-a648-4a2a0acf3475" providerId="ADAL" clId="{7B8B4408-DF8B-422B-9345-A964B4175E52}" dt="2024-01-11T11:59:05.633" v="37" actId="20577"/>
          <ac:spMkLst>
            <pc:docMk/>
            <pc:sldMk cId="4001038154" sldId="257"/>
            <ac:spMk id="2" creationId="{318D55C7-BA6E-4C68-E7E6-8FAA052FDEC3}"/>
          </ac:spMkLst>
        </pc:spChg>
        <pc:spChg chg="add del mod">
          <ac:chgData name="Rainer Schabereiter" userId="ec39d291-734c-4ac5-a648-4a2a0acf3475" providerId="ADAL" clId="{7B8B4408-DF8B-422B-9345-A964B4175E52}" dt="2024-01-11T11:58:21.737" v="3" actId="478"/>
          <ac:spMkLst>
            <pc:docMk/>
            <pc:sldMk cId="4001038154" sldId="257"/>
            <ac:spMk id="6" creationId="{B4E03339-3084-DD8E-7AA1-1FFC031146D9}"/>
          </ac:spMkLst>
        </pc:spChg>
        <pc:spChg chg="del mod ord">
          <ac:chgData name="Rainer Schabereiter" userId="ec39d291-734c-4ac5-a648-4a2a0acf3475" providerId="ADAL" clId="{7B8B4408-DF8B-422B-9345-A964B4175E52}" dt="2024-01-11T11:58:18.505" v="2" actId="478"/>
          <ac:spMkLst>
            <pc:docMk/>
            <pc:sldMk cId="4001038154" sldId="257"/>
            <ac:spMk id="9" creationId="{E55F22C5-9D28-7D27-E682-F7A32ED71873}"/>
          </ac:spMkLst>
        </pc:spChg>
        <pc:spChg chg="del mod ord">
          <ac:chgData name="Rainer Schabereiter" userId="ec39d291-734c-4ac5-a648-4a2a0acf3475" providerId="ADAL" clId="{7B8B4408-DF8B-422B-9345-A964B4175E52}" dt="2024-01-11T11:58:15.763" v="1" actId="478"/>
          <ac:spMkLst>
            <pc:docMk/>
            <pc:sldMk cId="4001038154" sldId="257"/>
            <ac:spMk id="10" creationId="{B6B7984B-E8FB-4555-F2F4-2CD0B4F04F41}"/>
          </ac:spMkLst>
        </pc:spChg>
        <pc:spChg chg="del mod ord">
          <ac:chgData name="Rainer Schabereiter" userId="ec39d291-734c-4ac5-a648-4a2a0acf3475" providerId="ADAL" clId="{7B8B4408-DF8B-422B-9345-A964B4175E52}" dt="2024-01-11T11:58:24.571" v="4" actId="478"/>
          <ac:spMkLst>
            <pc:docMk/>
            <pc:sldMk cId="4001038154" sldId="257"/>
            <ac:spMk id="12" creationId="{34E73E1B-CCBF-772F-3DCE-B8C193592A2B}"/>
          </ac:spMkLst>
        </pc:spChg>
        <pc:spChg chg="del">
          <ac:chgData name="Rainer Schabereiter" userId="ec39d291-734c-4ac5-a648-4a2a0acf3475" providerId="ADAL" clId="{7B8B4408-DF8B-422B-9345-A964B4175E52}" dt="2024-01-11T11:58:28.443" v="5" actId="478"/>
          <ac:spMkLst>
            <pc:docMk/>
            <pc:sldMk cId="4001038154" sldId="257"/>
            <ac:spMk id="17" creationId="{29ECDDB3-BE2B-3E65-7862-268E6BA8DF68}"/>
          </ac:spMkLst>
        </pc:spChg>
        <pc:picChg chg="add mod">
          <ac:chgData name="Rainer Schabereiter" userId="ec39d291-734c-4ac5-a648-4a2a0acf3475" providerId="ADAL" clId="{7B8B4408-DF8B-422B-9345-A964B4175E52}" dt="2024-01-11T11:58:42.696" v="6"/>
          <ac:picMkLst>
            <pc:docMk/>
            <pc:sldMk cId="4001038154" sldId="257"/>
            <ac:picMk id="7" creationId="{07FA492B-165E-401A-4BC1-53DEBAF4D2BE}"/>
          </ac:picMkLst>
        </pc:picChg>
      </pc:sldChg>
      <pc:sldChg chg="del">
        <pc:chgData name="Rainer Schabereiter" userId="ec39d291-734c-4ac5-a648-4a2a0acf3475" providerId="ADAL" clId="{7B8B4408-DF8B-422B-9345-A964B4175E52}" dt="2024-01-11T11:59:49.562" v="38" actId="47"/>
        <pc:sldMkLst>
          <pc:docMk/>
          <pc:sldMk cId="3514588817" sldId="258"/>
        </pc:sldMkLst>
      </pc:sldChg>
      <pc:sldChg chg="addSp delSp modSp mod modNotesTx">
        <pc:chgData name="Rainer Schabereiter" userId="ec39d291-734c-4ac5-a648-4a2a0acf3475" providerId="ADAL" clId="{7B8B4408-DF8B-422B-9345-A964B4175E52}" dt="2024-01-11T12:18:55.002" v="204" actId="20577"/>
        <pc:sldMkLst>
          <pc:docMk/>
          <pc:sldMk cId="1453471683" sldId="259"/>
        </pc:sldMkLst>
        <pc:spChg chg="mod">
          <ac:chgData name="Rainer Schabereiter" userId="ec39d291-734c-4ac5-a648-4a2a0acf3475" providerId="ADAL" clId="{7B8B4408-DF8B-422B-9345-A964B4175E52}" dt="2024-01-11T12:00:02.803" v="72" actId="20577"/>
          <ac:spMkLst>
            <pc:docMk/>
            <pc:sldMk cId="1453471683" sldId="259"/>
            <ac:spMk id="2" creationId="{9502D6B1-9D8A-F428-9EB8-2583D28675F9}"/>
          </ac:spMkLst>
        </pc:spChg>
        <pc:spChg chg="add del mod">
          <ac:chgData name="Rainer Schabereiter" userId="ec39d291-734c-4ac5-a648-4a2a0acf3475" providerId="ADAL" clId="{7B8B4408-DF8B-422B-9345-A964B4175E52}" dt="2024-01-11T12:00:54.015" v="79"/>
          <ac:spMkLst>
            <pc:docMk/>
            <pc:sldMk cId="1453471683" sldId="259"/>
            <ac:spMk id="6" creationId="{83A3C7A6-4D96-F257-FACE-E4D8C2B89814}"/>
          </ac:spMkLst>
        </pc:spChg>
        <pc:spChg chg="add mod">
          <ac:chgData name="Rainer Schabereiter" userId="ec39d291-734c-4ac5-a648-4a2a0acf3475" providerId="ADAL" clId="{7B8B4408-DF8B-422B-9345-A964B4175E52}" dt="2024-01-11T12:02:12.856" v="94" actId="1076"/>
          <ac:spMkLst>
            <pc:docMk/>
            <pc:sldMk cId="1453471683" sldId="259"/>
            <ac:spMk id="7" creationId="{4BA17239-F685-AC53-0C33-626C53A4C049}"/>
          </ac:spMkLst>
        </pc:spChg>
        <pc:spChg chg="mod">
          <ac:chgData name="Rainer Schabereiter" userId="ec39d291-734c-4ac5-a648-4a2a0acf3475" providerId="ADAL" clId="{7B8B4408-DF8B-422B-9345-A964B4175E52}" dt="2024-01-11T12:00:25.408" v="74" actId="20577"/>
          <ac:spMkLst>
            <pc:docMk/>
            <pc:sldMk cId="1453471683" sldId="259"/>
            <ac:spMk id="21" creationId="{00000000-0000-0000-0000-000000000000}"/>
          </ac:spMkLst>
        </pc:spChg>
        <pc:picChg chg="add mod">
          <ac:chgData name="Rainer Schabereiter" userId="ec39d291-734c-4ac5-a648-4a2a0acf3475" providerId="ADAL" clId="{7B8B4408-DF8B-422B-9345-A964B4175E52}" dt="2024-01-11T12:01:22.016" v="93" actId="1076"/>
          <ac:picMkLst>
            <pc:docMk/>
            <pc:sldMk cId="1453471683" sldId="259"/>
            <ac:picMk id="8" creationId="{82BF80E9-098D-383B-339D-EBB5FD2EC00B}"/>
          </ac:picMkLst>
        </pc:picChg>
        <pc:picChg chg="del">
          <ac:chgData name="Rainer Schabereiter" userId="ec39d291-734c-4ac5-a648-4a2a0acf3475" providerId="ADAL" clId="{7B8B4408-DF8B-422B-9345-A964B4175E52}" dt="2024-01-11T12:00:10.511" v="73" actId="478"/>
          <ac:picMkLst>
            <pc:docMk/>
            <pc:sldMk cId="1453471683" sldId="259"/>
            <ac:picMk id="20" creationId="{00000000-0000-0000-0000-000000000000}"/>
          </ac:picMkLst>
        </pc:picChg>
      </pc:sldChg>
      <pc:sldChg chg="modSp mod">
        <pc:chgData name="Rainer Schabereiter" userId="ec39d291-734c-4ac5-a648-4a2a0acf3475" providerId="ADAL" clId="{7B8B4408-DF8B-422B-9345-A964B4175E52}" dt="2024-01-12T12:22:18.423" v="5731" actId="27636"/>
        <pc:sldMkLst>
          <pc:docMk/>
          <pc:sldMk cId="2915908112" sldId="260"/>
        </pc:sldMkLst>
        <pc:spChg chg="mod">
          <ac:chgData name="Rainer Schabereiter" userId="ec39d291-734c-4ac5-a648-4a2a0acf3475" providerId="ADAL" clId="{7B8B4408-DF8B-422B-9345-A964B4175E52}" dt="2024-01-12T12:22:18.423" v="5731" actId="27636"/>
          <ac:spMkLst>
            <pc:docMk/>
            <pc:sldMk cId="2915908112" sldId="260"/>
            <ac:spMk id="3" creationId="{CBA7F6A9-D4B7-55D5-BF13-F84DC1EB7AEC}"/>
          </ac:spMkLst>
        </pc:spChg>
      </pc:sldChg>
      <pc:sldChg chg="del">
        <pc:chgData name="Rainer Schabereiter" userId="ec39d291-734c-4ac5-a648-4a2a0acf3475" providerId="ADAL" clId="{7B8B4408-DF8B-422B-9345-A964B4175E52}" dt="2024-01-11T12:16:42.831" v="127" actId="47"/>
        <pc:sldMkLst>
          <pc:docMk/>
          <pc:sldMk cId="1453471683" sldId="263"/>
        </pc:sldMkLst>
      </pc:sldChg>
      <pc:sldChg chg="del">
        <pc:chgData name="Rainer Schabereiter" userId="ec39d291-734c-4ac5-a648-4a2a0acf3475" providerId="ADAL" clId="{7B8B4408-DF8B-422B-9345-A964B4175E52}" dt="2024-01-11T12:07:20.447" v="95" actId="47"/>
        <pc:sldMkLst>
          <pc:docMk/>
          <pc:sldMk cId="1453471683" sldId="264"/>
        </pc:sldMkLst>
      </pc:sldChg>
      <pc:sldChg chg="del">
        <pc:chgData name="Rainer Schabereiter" userId="ec39d291-734c-4ac5-a648-4a2a0acf3475" providerId="ADAL" clId="{7B8B4408-DF8B-422B-9345-A964B4175E52}" dt="2024-01-11T12:16:44.036" v="128" actId="47"/>
        <pc:sldMkLst>
          <pc:docMk/>
          <pc:sldMk cId="1453471683" sldId="265"/>
        </pc:sldMkLst>
      </pc:sldChg>
      <pc:sldChg chg="del">
        <pc:chgData name="Rainer Schabereiter" userId="ec39d291-734c-4ac5-a648-4a2a0acf3475" providerId="ADAL" clId="{7B8B4408-DF8B-422B-9345-A964B4175E52}" dt="2024-01-11T12:16:44.840" v="129" actId="47"/>
        <pc:sldMkLst>
          <pc:docMk/>
          <pc:sldMk cId="1453471683" sldId="266"/>
        </pc:sldMkLst>
      </pc:sldChg>
      <pc:sldChg chg="del">
        <pc:chgData name="Rainer Schabereiter" userId="ec39d291-734c-4ac5-a648-4a2a0acf3475" providerId="ADAL" clId="{7B8B4408-DF8B-422B-9345-A964B4175E52}" dt="2024-01-11T12:16:58.136" v="140" actId="47"/>
        <pc:sldMkLst>
          <pc:docMk/>
          <pc:sldMk cId="1453471683" sldId="268"/>
        </pc:sldMkLst>
      </pc:sldChg>
      <pc:sldChg chg="del">
        <pc:chgData name="Rainer Schabereiter" userId="ec39d291-734c-4ac5-a648-4a2a0acf3475" providerId="ADAL" clId="{7B8B4408-DF8B-422B-9345-A964B4175E52}" dt="2024-01-11T12:16:46.361" v="131" actId="47"/>
        <pc:sldMkLst>
          <pc:docMk/>
          <pc:sldMk cId="1453471683" sldId="269"/>
        </pc:sldMkLst>
      </pc:sldChg>
      <pc:sldChg chg="del">
        <pc:chgData name="Rainer Schabereiter" userId="ec39d291-734c-4ac5-a648-4a2a0acf3475" providerId="ADAL" clId="{7B8B4408-DF8B-422B-9345-A964B4175E52}" dt="2024-01-11T12:16:45.566" v="130" actId="47"/>
        <pc:sldMkLst>
          <pc:docMk/>
          <pc:sldMk cId="3514588817" sldId="270"/>
        </pc:sldMkLst>
      </pc:sldChg>
      <pc:sldChg chg="del">
        <pc:chgData name="Rainer Schabereiter" userId="ec39d291-734c-4ac5-a648-4a2a0acf3475" providerId="ADAL" clId="{7B8B4408-DF8B-422B-9345-A964B4175E52}" dt="2024-01-11T12:16:57.669" v="139" actId="47"/>
        <pc:sldMkLst>
          <pc:docMk/>
          <pc:sldMk cId="3514588817" sldId="271"/>
        </pc:sldMkLst>
      </pc:sldChg>
      <pc:sldChg chg="del">
        <pc:chgData name="Rainer Schabereiter" userId="ec39d291-734c-4ac5-a648-4a2a0acf3475" providerId="ADAL" clId="{7B8B4408-DF8B-422B-9345-A964B4175E52}" dt="2024-01-11T12:16:58.674" v="141" actId="47"/>
        <pc:sldMkLst>
          <pc:docMk/>
          <pc:sldMk cId="1453471683" sldId="272"/>
        </pc:sldMkLst>
      </pc:sldChg>
      <pc:sldChg chg="del">
        <pc:chgData name="Rainer Schabereiter" userId="ec39d291-734c-4ac5-a648-4a2a0acf3475" providerId="ADAL" clId="{7B8B4408-DF8B-422B-9345-A964B4175E52}" dt="2024-01-11T12:16:47.244" v="132" actId="47"/>
        <pc:sldMkLst>
          <pc:docMk/>
          <pc:sldMk cId="1453471683" sldId="273"/>
        </pc:sldMkLst>
      </pc:sldChg>
      <pc:sldChg chg="del">
        <pc:chgData name="Rainer Schabereiter" userId="ec39d291-734c-4ac5-a648-4a2a0acf3475" providerId="ADAL" clId="{7B8B4408-DF8B-422B-9345-A964B4175E52}" dt="2024-01-11T12:16:48.060" v="133" actId="47"/>
        <pc:sldMkLst>
          <pc:docMk/>
          <pc:sldMk cId="1453471683" sldId="274"/>
        </pc:sldMkLst>
      </pc:sldChg>
      <pc:sldChg chg="del">
        <pc:chgData name="Rainer Schabereiter" userId="ec39d291-734c-4ac5-a648-4a2a0acf3475" providerId="ADAL" clId="{7B8B4408-DF8B-422B-9345-A964B4175E52}" dt="2024-01-11T12:16:48.855" v="134" actId="47"/>
        <pc:sldMkLst>
          <pc:docMk/>
          <pc:sldMk cId="1453471683" sldId="275"/>
        </pc:sldMkLst>
      </pc:sldChg>
      <pc:sldChg chg="del">
        <pc:chgData name="Rainer Schabereiter" userId="ec39d291-734c-4ac5-a648-4a2a0acf3475" providerId="ADAL" clId="{7B8B4408-DF8B-422B-9345-A964B4175E52}" dt="2024-01-11T12:16:49.936" v="135" actId="47"/>
        <pc:sldMkLst>
          <pc:docMk/>
          <pc:sldMk cId="1453471683" sldId="276"/>
        </pc:sldMkLst>
      </pc:sldChg>
      <pc:sldChg chg="del">
        <pc:chgData name="Rainer Schabereiter" userId="ec39d291-734c-4ac5-a648-4a2a0acf3475" providerId="ADAL" clId="{7B8B4408-DF8B-422B-9345-A964B4175E52}" dt="2024-01-11T12:16:51.542" v="136" actId="47"/>
        <pc:sldMkLst>
          <pc:docMk/>
          <pc:sldMk cId="1453471683" sldId="277"/>
        </pc:sldMkLst>
      </pc:sldChg>
      <pc:sldChg chg="addSp delSp modSp add del mod modNotesTx">
        <pc:chgData name="Rainer Schabereiter" userId="ec39d291-734c-4ac5-a648-4a2a0acf3475" providerId="ADAL" clId="{7B8B4408-DF8B-422B-9345-A964B4175E52}" dt="2024-01-11T12:22:44.680" v="583" actId="20577"/>
        <pc:sldMkLst>
          <pc:docMk/>
          <pc:sldMk cId="1453471683" sldId="278"/>
        </pc:sldMkLst>
        <pc:spChg chg="mod">
          <ac:chgData name="Rainer Schabereiter" userId="ec39d291-734c-4ac5-a648-4a2a0acf3475" providerId="ADAL" clId="{7B8B4408-DF8B-422B-9345-A964B4175E52}" dt="2024-01-11T12:18:41.592" v="188" actId="20577"/>
          <ac:spMkLst>
            <pc:docMk/>
            <pc:sldMk cId="1453471683" sldId="278"/>
            <ac:spMk id="2" creationId="{9502D6B1-9D8A-F428-9EB8-2583D28675F9}"/>
          </ac:spMkLst>
        </pc:spChg>
        <pc:spChg chg="mod">
          <ac:chgData name="Rainer Schabereiter" userId="ec39d291-734c-4ac5-a648-4a2a0acf3475" providerId="ADAL" clId="{7B8B4408-DF8B-422B-9345-A964B4175E52}" dt="2024-01-11T12:20:19.941" v="243" actId="20577"/>
          <ac:spMkLst>
            <pc:docMk/>
            <pc:sldMk cId="1453471683" sldId="278"/>
            <ac:spMk id="21" creationId="{00000000-0000-0000-0000-000000000000}"/>
          </ac:spMkLst>
        </pc:spChg>
        <pc:picChg chg="add del">
          <ac:chgData name="Rainer Schabereiter" userId="ec39d291-734c-4ac5-a648-4a2a0acf3475" providerId="ADAL" clId="{7B8B4408-DF8B-422B-9345-A964B4175E52}" dt="2024-01-11T12:20:00.266" v="216" actId="478"/>
          <ac:picMkLst>
            <pc:docMk/>
            <pc:sldMk cId="1453471683" sldId="278"/>
            <ac:picMk id="7" creationId="{00000000-0000-0000-0000-000000000000}"/>
          </ac:picMkLst>
        </pc:picChg>
        <pc:picChg chg="add del mod">
          <ac:chgData name="Rainer Schabereiter" userId="ec39d291-734c-4ac5-a648-4a2a0acf3475" providerId="ADAL" clId="{7B8B4408-DF8B-422B-9345-A964B4175E52}" dt="2024-01-11T12:20:29.813" v="246" actId="1076"/>
          <ac:picMkLst>
            <pc:docMk/>
            <pc:sldMk cId="1453471683" sldId="278"/>
            <ac:picMk id="1026" creationId="{64D1115A-CC81-08D2-8219-E688A3416CF3}"/>
          </ac:picMkLst>
        </pc:picChg>
      </pc:sldChg>
      <pc:sldChg chg="del">
        <pc:chgData name="Rainer Schabereiter" userId="ec39d291-734c-4ac5-a648-4a2a0acf3475" providerId="ADAL" clId="{7B8B4408-DF8B-422B-9345-A964B4175E52}" dt="2024-01-11T12:16:59.112" v="142" actId="47"/>
        <pc:sldMkLst>
          <pc:docMk/>
          <pc:sldMk cId="1453471683" sldId="279"/>
        </pc:sldMkLst>
      </pc:sldChg>
      <pc:sldChg chg="del">
        <pc:chgData name="Rainer Schabereiter" userId="ec39d291-734c-4ac5-a648-4a2a0acf3475" providerId="ADAL" clId="{7B8B4408-DF8B-422B-9345-A964B4175E52}" dt="2024-01-11T12:29:13.429" v="1106" actId="47"/>
        <pc:sldMkLst>
          <pc:docMk/>
          <pc:sldMk cId="1453471683" sldId="280"/>
        </pc:sldMkLst>
      </pc:sldChg>
      <pc:sldChg chg="ord modNotesTx">
        <pc:chgData name="Rainer Schabereiter" userId="ec39d291-734c-4ac5-a648-4a2a0acf3475" providerId="ADAL" clId="{7B8B4408-DF8B-422B-9345-A964B4175E52}" dt="2024-01-12T06:58:24.503" v="5548" actId="20577"/>
        <pc:sldMkLst>
          <pc:docMk/>
          <pc:sldMk cId="1453471683" sldId="281"/>
        </pc:sldMkLst>
      </pc:sldChg>
      <pc:sldChg chg="addSp delSp modSp add mod modNotesTx">
        <pc:chgData name="Rainer Schabereiter" userId="ec39d291-734c-4ac5-a648-4a2a0acf3475" providerId="ADAL" clId="{7B8B4408-DF8B-422B-9345-A964B4175E52}" dt="2024-01-11T12:27:13.256" v="1066" actId="20577"/>
        <pc:sldMkLst>
          <pc:docMk/>
          <pc:sldMk cId="3350714616" sldId="282"/>
        </pc:sldMkLst>
        <pc:spChg chg="mod">
          <ac:chgData name="Rainer Schabereiter" userId="ec39d291-734c-4ac5-a648-4a2a0acf3475" providerId="ADAL" clId="{7B8B4408-DF8B-422B-9345-A964B4175E52}" dt="2024-01-11T12:27:13.256" v="1066" actId="20577"/>
          <ac:spMkLst>
            <pc:docMk/>
            <pc:sldMk cId="3350714616" sldId="282"/>
            <ac:spMk id="2" creationId="{9502D6B1-9D8A-F428-9EB8-2583D28675F9}"/>
          </ac:spMkLst>
        </pc:spChg>
        <pc:spChg chg="mod">
          <ac:chgData name="Rainer Schabereiter" userId="ec39d291-734c-4ac5-a648-4a2a0acf3475" providerId="ADAL" clId="{7B8B4408-DF8B-422B-9345-A964B4175E52}" dt="2024-01-11T12:25:28.463" v="845" actId="114"/>
          <ac:spMkLst>
            <pc:docMk/>
            <pc:sldMk cId="3350714616" sldId="282"/>
            <ac:spMk id="21" creationId="{00000000-0000-0000-0000-000000000000}"/>
          </ac:spMkLst>
        </pc:spChg>
        <pc:picChg chg="del">
          <ac:chgData name="Rainer Schabereiter" userId="ec39d291-734c-4ac5-a648-4a2a0acf3475" providerId="ADAL" clId="{7B8B4408-DF8B-422B-9345-A964B4175E52}" dt="2024-01-11T12:23:01.257" v="584" actId="478"/>
          <ac:picMkLst>
            <pc:docMk/>
            <pc:sldMk cId="3350714616" sldId="282"/>
            <ac:picMk id="7" creationId="{00000000-0000-0000-0000-000000000000}"/>
          </ac:picMkLst>
        </pc:picChg>
        <pc:picChg chg="add mod">
          <ac:chgData name="Rainer Schabereiter" userId="ec39d291-734c-4ac5-a648-4a2a0acf3475" providerId="ADAL" clId="{7B8B4408-DF8B-422B-9345-A964B4175E52}" dt="2024-01-11T12:24:28.798" v="745" actId="1076"/>
          <ac:picMkLst>
            <pc:docMk/>
            <pc:sldMk cId="3350714616" sldId="282"/>
            <ac:picMk id="2050" creationId="{3B672480-6A52-A2FB-7C90-2994A5C89403}"/>
          </ac:picMkLst>
        </pc:picChg>
      </pc:sldChg>
      <pc:sldChg chg="addSp delSp modSp add mod modNotesTx">
        <pc:chgData name="Rainer Schabereiter" userId="ec39d291-734c-4ac5-a648-4a2a0acf3475" providerId="ADAL" clId="{7B8B4408-DF8B-422B-9345-A964B4175E52}" dt="2024-01-11T12:28:50.105" v="1105" actId="5793"/>
        <pc:sldMkLst>
          <pc:docMk/>
          <pc:sldMk cId="3162443348" sldId="283"/>
        </pc:sldMkLst>
        <pc:spChg chg="mod">
          <ac:chgData name="Rainer Schabereiter" userId="ec39d291-734c-4ac5-a648-4a2a0acf3475" providerId="ADAL" clId="{7B8B4408-DF8B-422B-9345-A964B4175E52}" dt="2024-01-11T12:27:18.369" v="1069" actId="20577"/>
          <ac:spMkLst>
            <pc:docMk/>
            <pc:sldMk cId="3162443348" sldId="283"/>
            <ac:spMk id="2" creationId="{9502D6B1-9D8A-F428-9EB8-2583D28675F9}"/>
          </ac:spMkLst>
        </pc:spChg>
        <pc:spChg chg="add del mod">
          <ac:chgData name="Rainer Schabereiter" userId="ec39d291-734c-4ac5-a648-4a2a0acf3475" providerId="ADAL" clId="{7B8B4408-DF8B-422B-9345-A964B4175E52}" dt="2024-01-11T12:28:06.561" v="1075" actId="478"/>
          <ac:spMkLst>
            <pc:docMk/>
            <pc:sldMk cId="3162443348" sldId="283"/>
            <ac:spMk id="6" creationId="{6E78CBA7-FD58-32C1-1D27-C497511A5D52}"/>
          </ac:spMkLst>
        </pc:spChg>
        <pc:spChg chg="del">
          <ac:chgData name="Rainer Schabereiter" userId="ec39d291-734c-4ac5-a648-4a2a0acf3475" providerId="ADAL" clId="{7B8B4408-DF8B-422B-9345-A964B4175E52}" dt="2024-01-11T12:27:06.474" v="1063" actId="478"/>
          <ac:spMkLst>
            <pc:docMk/>
            <pc:sldMk cId="3162443348" sldId="283"/>
            <ac:spMk id="21" creationId="{00000000-0000-0000-0000-000000000000}"/>
          </ac:spMkLst>
        </pc:spChg>
        <pc:picChg chg="del">
          <ac:chgData name="Rainer Schabereiter" userId="ec39d291-734c-4ac5-a648-4a2a0acf3475" providerId="ADAL" clId="{7B8B4408-DF8B-422B-9345-A964B4175E52}" dt="2024-01-11T12:27:03.228" v="1062" actId="478"/>
          <ac:picMkLst>
            <pc:docMk/>
            <pc:sldMk cId="3162443348" sldId="283"/>
            <ac:picMk id="2050" creationId="{3B672480-6A52-A2FB-7C90-2994A5C89403}"/>
          </ac:picMkLst>
        </pc:picChg>
        <pc:picChg chg="add mod">
          <ac:chgData name="Rainer Schabereiter" userId="ec39d291-734c-4ac5-a648-4a2a0acf3475" providerId="ADAL" clId="{7B8B4408-DF8B-422B-9345-A964B4175E52}" dt="2024-01-11T12:28:17.485" v="1079" actId="1076"/>
          <ac:picMkLst>
            <pc:docMk/>
            <pc:sldMk cId="3162443348" sldId="283"/>
            <ac:picMk id="3074" creationId="{A07B7064-D90C-86A6-1F8D-50044B132F9C}"/>
          </ac:picMkLst>
        </pc:picChg>
      </pc:sldChg>
      <pc:sldChg chg="addSp delSp modSp add mod ord modNotesTx">
        <pc:chgData name="Rainer Schabereiter" userId="ec39d291-734c-4ac5-a648-4a2a0acf3475" providerId="ADAL" clId="{7B8B4408-DF8B-422B-9345-A964B4175E52}" dt="2024-01-11T12:34:31.009" v="1609" actId="20577"/>
        <pc:sldMkLst>
          <pc:docMk/>
          <pc:sldMk cId="1777695051" sldId="284"/>
        </pc:sldMkLst>
        <pc:spChg chg="mod">
          <ac:chgData name="Rainer Schabereiter" userId="ec39d291-734c-4ac5-a648-4a2a0acf3475" providerId="ADAL" clId="{7B8B4408-DF8B-422B-9345-A964B4175E52}" dt="2024-01-11T12:29:28.064" v="1137" actId="20577"/>
          <ac:spMkLst>
            <pc:docMk/>
            <pc:sldMk cId="1777695051" sldId="284"/>
            <ac:spMk id="2" creationId="{9502D6B1-9D8A-F428-9EB8-2583D28675F9}"/>
          </ac:spMkLst>
        </pc:spChg>
        <pc:spChg chg="add del mod">
          <ac:chgData name="Rainer Schabereiter" userId="ec39d291-734c-4ac5-a648-4a2a0acf3475" providerId="ADAL" clId="{7B8B4408-DF8B-422B-9345-A964B4175E52}" dt="2024-01-11T12:30:56.466" v="1142" actId="478"/>
          <ac:spMkLst>
            <pc:docMk/>
            <pc:sldMk cId="1777695051" sldId="284"/>
            <ac:spMk id="6" creationId="{9C27B7AE-8DDC-6F64-4280-E2D2A89FE352}"/>
          </ac:spMkLst>
        </pc:spChg>
        <pc:spChg chg="add del">
          <ac:chgData name="Rainer Schabereiter" userId="ec39d291-734c-4ac5-a648-4a2a0acf3475" providerId="ADAL" clId="{7B8B4408-DF8B-422B-9345-A964B4175E52}" dt="2024-01-11T12:31:04.459" v="1144" actId="478"/>
          <ac:spMkLst>
            <pc:docMk/>
            <pc:sldMk cId="1777695051" sldId="284"/>
            <ac:spMk id="8" creationId="{A954D6BE-91AB-56FB-760E-73B7A3B4D48C}"/>
          </ac:spMkLst>
        </pc:spChg>
        <pc:spChg chg="del">
          <ac:chgData name="Rainer Schabereiter" userId="ec39d291-734c-4ac5-a648-4a2a0acf3475" providerId="ADAL" clId="{7B8B4408-DF8B-422B-9345-A964B4175E52}" dt="2024-01-11T12:30:55.359" v="1141" actId="478"/>
          <ac:spMkLst>
            <pc:docMk/>
            <pc:sldMk cId="1777695051" sldId="284"/>
            <ac:spMk id="21" creationId="{00000000-0000-0000-0000-000000000000}"/>
          </ac:spMkLst>
        </pc:spChg>
        <pc:picChg chg="del">
          <ac:chgData name="Rainer Schabereiter" userId="ec39d291-734c-4ac5-a648-4a2a0acf3475" providerId="ADAL" clId="{7B8B4408-DF8B-422B-9345-A964B4175E52}" dt="2024-01-11T12:30:51.723" v="1140" actId="478"/>
          <ac:picMkLst>
            <pc:docMk/>
            <pc:sldMk cId="1777695051" sldId="284"/>
            <ac:picMk id="2050" creationId="{3B672480-6A52-A2FB-7C90-2994A5C89403}"/>
          </ac:picMkLst>
        </pc:picChg>
        <pc:picChg chg="add mod">
          <ac:chgData name="Rainer Schabereiter" userId="ec39d291-734c-4ac5-a648-4a2a0acf3475" providerId="ADAL" clId="{7B8B4408-DF8B-422B-9345-A964B4175E52}" dt="2024-01-11T12:31:13.387" v="1147" actId="1076"/>
          <ac:picMkLst>
            <pc:docMk/>
            <pc:sldMk cId="1777695051" sldId="284"/>
            <ac:picMk id="4098" creationId="{F0B61875-9C4A-D584-C3A2-033F7EDAD0AE}"/>
          </ac:picMkLst>
        </pc:picChg>
      </pc:sldChg>
      <pc:sldChg chg="addSp delSp modSp add mod modNotesTx">
        <pc:chgData name="Rainer Schabereiter" userId="ec39d291-734c-4ac5-a648-4a2a0acf3475" providerId="ADAL" clId="{7B8B4408-DF8B-422B-9345-A964B4175E52}" dt="2024-01-11T12:48:27.839" v="1887" actId="20577"/>
        <pc:sldMkLst>
          <pc:docMk/>
          <pc:sldMk cId="3521105457" sldId="285"/>
        </pc:sldMkLst>
        <pc:spChg chg="mod">
          <ac:chgData name="Rainer Schabereiter" userId="ec39d291-734c-4ac5-a648-4a2a0acf3475" providerId="ADAL" clId="{7B8B4408-DF8B-422B-9345-A964B4175E52}" dt="2024-01-11T12:35:44.176" v="1640" actId="20577"/>
          <ac:spMkLst>
            <pc:docMk/>
            <pc:sldMk cId="3521105457" sldId="285"/>
            <ac:spMk id="2" creationId="{9502D6B1-9D8A-F428-9EB8-2583D28675F9}"/>
          </ac:spMkLst>
        </pc:spChg>
        <pc:spChg chg="add del">
          <ac:chgData name="Rainer Schabereiter" userId="ec39d291-734c-4ac5-a648-4a2a0acf3475" providerId="ADAL" clId="{7B8B4408-DF8B-422B-9345-A964B4175E52}" dt="2024-01-11T12:46:07.500" v="1648" actId="22"/>
          <ac:spMkLst>
            <pc:docMk/>
            <pc:sldMk cId="3521105457" sldId="285"/>
            <ac:spMk id="6" creationId="{E1AFD012-0BD0-26A1-3A92-97C1AD947725}"/>
          </ac:spMkLst>
        </pc:spChg>
        <pc:picChg chg="del">
          <ac:chgData name="Rainer Schabereiter" userId="ec39d291-734c-4ac5-a648-4a2a0acf3475" providerId="ADAL" clId="{7B8B4408-DF8B-422B-9345-A964B4175E52}" dt="2024-01-11T12:45:46.535" v="1646" actId="478"/>
          <ac:picMkLst>
            <pc:docMk/>
            <pc:sldMk cId="3521105457" sldId="285"/>
            <ac:picMk id="4098" creationId="{F0B61875-9C4A-D584-C3A2-033F7EDAD0AE}"/>
          </ac:picMkLst>
        </pc:picChg>
        <pc:picChg chg="add mod">
          <ac:chgData name="Rainer Schabereiter" userId="ec39d291-734c-4ac5-a648-4a2a0acf3475" providerId="ADAL" clId="{7B8B4408-DF8B-422B-9345-A964B4175E52}" dt="2024-01-11T12:46:26.220" v="1653" actId="1076"/>
          <ac:picMkLst>
            <pc:docMk/>
            <pc:sldMk cId="3521105457" sldId="285"/>
            <ac:picMk id="5122" creationId="{CF28218F-682B-99A8-423B-C3EFA1FD4CCC}"/>
          </ac:picMkLst>
        </pc:picChg>
      </pc:sldChg>
      <pc:sldChg chg="modSp add del mod modNotesTx">
        <pc:chgData name="Rainer Schabereiter" userId="ec39d291-734c-4ac5-a648-4a2a0acf3475" providerId="ADAL" clId="{7B8B4408-DF8B-422B-9345-A964B4175E52}" dt="2024-01-11T12:53:08.308" v="2380" actId="47"/>
        <pc:sldMkLst>
          <pc:docMk/>
          <pc:sldMk cId="3722386322" sldId="286"/>
        </pc:sldMkLst>
        <pc:spChg chg="mod">
          <ac:chgData name="Rainer Schabereiter" userId="ec39d291-734c-4ac5-a648-4a2a0acf3475" providerId="ADAL" clId="{7B8B4408-DF8B-422B-9345-A964B4175E52}" dt="2024-01-11T12:48:57.433" v="1951" actId="20577"/>
          <ac:spMkLst>
            <pc:docMk/>
            <pc:sldMk cId="3722386322" sldId="286"/>
            <ac:spMk id="2" creationId="{9502D6B1-9D8A-F428-9EB8-2583D28675F9}"/>
          </ac:spMkLst>
        </pc:spChg>
      </pc:sldChg>
      <pc:sldChg chg="addSp delSp modSp add">
        <pc:chgData name="Rainer Schabereiter" userId="ec39d291-734c-4ac5-a648-4a2a0acf3475" providerId="ADAL" clId="{7B8B4408-DF8B-422B-9345-A964B4175E52}" dt="2024-01-11T12:52:49.191" v="2379" actId="1076"/>
        <pc:sldMkLst>
          <pc:docMk/>
          <pc:sldMk cId="1813617914" sldId="287"/>
        </pc:sldMkLst>
        <pc:picChg chg="del">
          <ac:chgData name="Rainer Schabereiter" userId="ec39d291-734c-4ac5-a648-4a2a0acf3475" providerId="ADAL" clId="{7B8B4408-DF8B-422B-9345-A964B4175E52}" dt="2024-01-11T12:52:40.424" v="2376" actId="478"/>
          <ac:picMkLst>
            <pc:docMk/>
            <pc:sldMk cId="1813617914" sldId="287"/>
            <ac:picMk id="5122" creationId="{CF28218F-682B-99A8-423B-C3EFA1FD4CCC}"/>
          </ac:picMkLst>
        </pc:picChg>
        <pc:picChg chg="add mod">
          <ac:chgData name="Rainer Schabereiter" userId="ec39d291-734c-4ac5-a648-4a2a0acf3475" providerId="ADAL" clId="{7B8B4408-DF8B-422B-9345-A964B4175E52}" dt="2024-01-11T12:52:49.191" v="2379" actId="1076"/>
          <ac:picMkLst>
            <pc:docMk/>
            <pc:sldMk cId="1813617914" sldId="287"/>
            <ac:picMk id="6146" creationId="{E697177C-D8D2-7664-1138-B14D5E61ADB4}"/>
          </ac:picMkLst>
        </pc:picChg>
      </pc:sldChg>
      <pc:sldChg chg="addSp delSp modSp add mod modNotesTx">
        <pc:chgData name="Rainer Schabereiter" userId="ec39d291-734c-4ac5-a648-4a2a0acf3475" providerId="ADAL" clId="{7B8B4408-DF8B-422B-9345-A964B4175E52}" dt="2024-01-11T13:27:56.346" v="2896" actId="20577"/>
        <pc:sldMkLst>
          <pc:docMk/>
          <pc:sldMk cId="2739949236" sldId="288"/>
        </pc:sldMkLst>
        <pc:spChg chg="mod">
          <ac:chgData name="Rainer Schabereiter" userId="ec39d291-734c-4ac5-a648-4a2a0acf3475" providerId="ADAL" clId="{7B8B4408-DF8B-422B-9345-A964B4175E52}" dt="2024-01-11T12:53:56.017" v="2423" actId="20577"/>
          <ac:spMkLst>
            <pc:docMk/>
            <pc:sldMk cId="2739949236" sldId="288"/>
            <ac:spMk id="2" creationId="{9502D6B1-9D8A-F428-9EB8-2583D28675F9}"/>
          </ac:spMkLst>
        </pc:spChg>
        <pc:picChg chg="add mod">
          <ac:chgData name="Rainer Schabereiter" userId="ec39d291-734c-4ac5-a648-4a2a0acf3475" providerId="ADAL" clId="{7B8B4408-DF8B-422B-9345-A964B4175E52}" dt="2024-01-11T13:23:50.993" v="2459" actId="1076"/>
          <ac:picMkLst>
            <pc:docMk/>
            <pc:sldMk cId="2739949236" sldId="288"/>
            <ac:picMk id="3" creationId="{CACBD4C4-2BF6-D4CE-4FD5-F0FDC51189A0}"/>
          </ac:picMkLst>
        </pc:picChg>
        <pc:picChg chg="del">
          <ac:chgData name="Rainer Schabereiter" userId="ec39d291-734c-4ac5-a648-4a2a0acf3475" providerId="ADAL" clId="{7B8B4408-DF8B-422B-9345-A964B4175E52}" dt="2024-01-11T12:53:59.095" v="2424" actId="478"/>
          <ac:picMkLst>
            <pc:docMk/>
            <pc:sldMk cId="2739949236" sldId="288"/>
            <ac:picMk id="6146" creationId="{E697177C-D8D2-7664-1138-B14D5E61ADB4}"/>
          </ac:picMkLst>
        </pc:picChg>
      </pc:sldChg>
      <pc:sldChg chg="addSp delSp modSp add mod modNotesTx">
        <pc:chgData name="Rainer Schabereiter" userId="ec39d291-734c-4ac5-a648-4a2a0acf3475" providerId="ADAL" clId="{7B8B4408-DF8B-422B-9345-A964B4175E52}" dt="2024-01-11T13:56:42.790" v="3256" actId="20577"/>
        <pc:sldMkLst>
          <pc:docMk/>
          <pc:sldMk cId="295830927" sldId="289"/>
        </pc:sldMkLst>
        <pc:spChg chg="mod">
          <ac:chgData name="Rainer Schabereiter" userId="ec39d291-734c-4ac5-a648-4a2a0acf3475" providerId="ADAL" clId="{7B8B4408-DF8B-422B-9345-A964B4175E52}" dt="2024-01-11T13:28:23.704" v="2921" actId="20577"/>
          <ac:spMkLst>
            <pc:docMk/>
            <pc:sldMk cId="295830927" sldId="289"/>
            <ac:spMk id="2" creationId="{9502D6B1-9D8A-F428-9EB8-2583D28675F9}"/>
          </ac:spMkLst>
        </pc:spChg>
        <pc:picChg chg="del">
          <ac:chgData name="Rainer Schabereiter" userId="ec39d291-734c-4ac5-a648-4a2a0acf3475" providerId="ADAL" clId="{7B8B4408-DF8B-422B-9345-A964B4175E52}" dt="2024-01-11T13:28:11.260" v="2898" actId="478"/>
          <ac:picMkLst>
            <pc:docMk/>
            <pc:sldMk cId="295830927" sldId="289"/>
            <ac:picMk id="3" creationId="{CACBD4C4-2BF6-D4CE-4FD5-F0FDC51189A0}"/>
          </ac:picMkLst>
        </pc:picChg>
        <pc:picChg chg="add mod">
          <ac:chgData name="Rainer Schabereiter" userId="ec39d291-734c-4ac5-a648-4a2a0acf3475" providerId="ADAL" clId="{7B8B4408-DF8B-422B-9345-A964B4175E52}" dt="2024-01-11T13:45:48.459" v="2924" actId="1076"/>
          <ac:picMkLst>
            <pc:docMk/>
            <pc:sldMk cId="295830927" sldId="289"/>
            <ac:picMk id="7170" creationId="{AB74ED99-B9E4-9FCF-780C-DCBAB3FB7DDC}"/>
          </ac:picMkLst>
        </pc:picChg>
      </pc:sldChg>
      <pc:sldChg chg="addSp delSp modSp add mod modNotesTx">
        <pc:chgData name="Rainer Schabereiter" userId="ec39d291-734c-4ac5-a648-4a2a0acf3475" providerId="ADAL" clId="{7B8B4408-DF8B-422B-9345-A964B4175E52}" dt="2024-01-12T06:04:15.701" v="4211" actId="20577"/>
        <pc:sldMkLst>
          <pc:docMk/>
          <pc:sldMk cId="1204281402" sldId="290"/>
        </pc:sldMkLst>
        <pc:spChg chg="mod">
          <ac:chgData name="Rainer Schabereiter" userId="ec39d291-734c-4ac5-a648-4a2a0acf3475" providerId="ADAL" clId="{7B8B4408-DF8B-422B-9345-A964B4175E52}" dt="2024-01-11T13:58:55.458" v="3293" actId="20577"/>
          <ac:spMkLst>
            <pc:docMk/>
            <pc:sldMk cId="1204281402" sldId="290"/>
            <ac:spMk id="2" creationId="{9502D6B1-9D8A-F428-9EB8-2583D28675F9}"/>
          </ac:spMkLst>
        </pc:spChg>
        <pc:picChg chg="add mod">
          <ac:chgData name="Rainer Schabereiter" userId="ec39d291-734c-4ac5-a648-4a2a0acf3475" providerId="ADAL" clId="{7B8B4408-DF8B-422B-9345-A964B4175E52}" dt="2024-01-11T15:00:56.565" v="3371" actId="1076"/>
          <ac:picMkLst>
            <pc:docMk/>
            <pc:sldMk cId="1204281402" sldId="290"/>
            <ac:picMk id="3" creationId="{ACFE40E0-51E2-0214-18F0-BC507C5E0813}"/>
          </ac:picMkLst>
        </pc:picChg>
        <pc:picChg chg="del">
          <ac:chgData name="Rainer Schabereiter" userId="ec39d291-734c-4ac5-a648-4a2a0acf3475" providerId="ADAL" clId="{7B8B4408-DF8B-422B-9345-A964B4175E52}" dt="2024-01-11T13:57:46.733" v="3262" actId="478"/>
          <ac:picMkLst>
            <pc:docMk/>
            <pc:sldMk cId="1204281402" sldId="290"/>
            <ac:picMk id="7170" creationId="{AB74ED99-B9E4-9FCF-780C-DCBAB3FB7DDC}"/>
          </ac:picMkLst>
        </pc:picChg>
      </pc:sldChg>
      <pc:sldChg chg="addSp delSp modSp add mod modNotesTx">
        <pc:chgData name="Rainer Schabereiter" userId="ec39d291-734c-4ac5-a648-4a2a0acf3475" providerId="ADAL" clId="{7B8B4408-DF8B-422B-9345-A964B4175E52}" dt="2024-01-12T06:08:50.725" v="4592"/>
        <pc:sldMkLst>
          <pc:docMk/>
          <pc:sldMk cId="300992583" sldId="291"/>
        </pc:sldMkLst>
        <pc:spChg chg="mod">
          <ac:chgData name="Rainer Schabereiter" userId="ec39d291-734c-4ac5-a648-4a2a0acf3475" providerId="ADAL" clId="{7B8B4408-DF8B-422B-9345-A964B4175E52}" dt="2024-01-12T06:04:38.129" v="4234" actId="20577"/>
          <ac:spMkLst>
            <pc:docMk/>
            <pc:sldMk cId="300992583" sldId="291"/>
            <ac:spMk id="2" creationId="{9502D6B1-9D8A-F428-9EB8-2583D28675F9}"/>
          </ac:spMkLst>
        </pc:spChg>
        <pc:picChg chg="del">
          <ac:chgData name="Rainer Schabereiter" userId="ec39d291-734c-4ac5-a648-4a2a0acf3475" providerId="ADAL" clId="{7B8B4408-DF8B-422B-9345-A964B4175E52}" dt="2024-01-12T05:45:53.115" v="3580" actId="478"/>
          <ac:picMkLst>
            <pc:docMk/>
            <pc:sldMk cId="300992583" sldId="291"/>
            <ac:picMk id="3" creationId="{ACFE40E0-51E2-0214-18F0-BC507C5E0813}"/>
          </ac:picMkLst>
        </pc:picChg>
        <pc:picChg chg="add">
          <ac:chgData name="Rainer Schabereiter" userId="ec39d291-734c-4ac5-a648-4a2a0acf3475" providerId="ADAL" clId="{7B8B4408-DF8B-422B-9345-A964B4175E52}" dt="2024-01-12T06:08:50.725" v="4592"/>
          <ac:picMkLst>
            <pc:docMk/>
            <pc:sldMk cId="300992583" sldId="291"/>
            <ac:picMk id="6" creationId="{4E7EBB07-BECF-4C57-6555-B958A68562D1}"/>
          </ac:picMkLst>
        </pc:picChg>
        <pc:picChg chg="add mod">
          <ac:chgData name="Rainer Schabereiter" userId="ec39d291-734c-4ac5-a648-4a2a0acf3475" providerId="ADAL" clId="{7B8B4408-DF8B-422B-9345-A964B4175E52}" dt="2024-01-12T06:06:38.808" v="4239" actId="1076"/>
          <ac:picMkLst>
            <pc:docMk/>
            <pc:sldMk cId="300992583" sldId="291"/>
            <ac:picMk id="8194" creationId="{386F47DC-F625-28D5-6742-27DAC0FAFFBB}"/>
          </ac:picMkLst>
        </pc:picChg>
      </pc:sldChg>
      <pc:sldChg chg="addSp delSp modSp add mod modNotesTx">
        <pc:chgData name="Rainer Schabereiter" userId="ec39d291-734c-4ac5-a648-4a2a0acf3475" providerId="ADAL" clId="{7B8B4408-DF8B-422B-9345-A964B4175E52}" dt="2024-01-12T06:21:41.254" v="4664" actId="20577"/>
        <pc:sldMkLst>
          <pc:docMk/>
          <pc:sldMk cId="3786275713" sldId="292"/>
        </pc:sldMkLst>
        <pc:spChg chg="mod">
          <ac:chgData name="Rainer Schabereiter" userId="ec39d291-734c-4ac5-a648-4a2a0acf3475" providerId="ADAL" clId="{7B8B4408-DF8B-422B-9345-A964B4175E52}" dt="2024-01-12T06:09:19.168" v="4619" actId="20577"/>
          <ac:spMkLst>
            <pc:docMk/>
            <pc:sldMk cId="3786275713" sldId="292"/>
            <ac:spMk id="2" creationId="{9502D6B1-9D8A-F428-9EB8-2583D28675F9}"/>
          </ac:spMkLst>
        </pc:spChg>
        <pc:picChg chg="add mod">
          <ac:chgData name="Rainer Schabereiter" userId="ec39d291-734c-4ac5-a648-4a2a0acf3475" providerId="ADAL" clId="{7B8B4408-DF8B-422B-9345-A964B4175E52}" dt="2024-01-12T06:10:13.313" v="4627" actId="1076"/>
          <ac:picMkLst>
            <pc:docMk/>
            <pc:sldMk cId="3786275713" sldId="292"/>
            <ac:picMk id="3" creationId="{CB977887-A852-B1CC-D95E-484975EE4B87}"/>
          </ac:picMkLst>
        </pc:picChg>
        <pc:picChg chg="del">
          <ac:chgData name="Rainer Schabereiter" userId="ec39d291-734c-4ac5-a648-4a2a0acf3475" providerId="ADAL" clId="{7B8B4408-DF8B-422B-9345-A964B4175E52}" dt="2024-01-12T06:09:35.878" v="4621" actId="478"/>
          <ac:picMkLst>
            <pc:docMk/>
            <pc:sldMk cId="3786275713" sldId="292"/>
            <ac:picMk id="8194" creationId="{386F47DC-F625-28D5-6742-27DAC0FAFFBB}"/>
          </ac:picMkLst>
        </pc:picChg>
      </pc:sldChg>
      <pc:sldChg chg="addSp delSp modSp add mod modNotesTx">
        <pc:chgData name="Rainer Schabereiter" userId="ec39d291-734c-4ac5-a648-4a2a0acf3475" providerId="ADAL" clId="{7B8B4408-DF8B-422B-9345-A964B4175E52}" dt="2024-01-12T06:38:21.512" v="4998" actId="20577"/>
        <pc:sldMkLst>
          <pc:docMk/>
          <pc:sldMk cId="43504691" sldId="293"/>
        </pc:sldMkLst>
        <pc:spChg chg="mod">
          <ac:chgData name="Rainer Schabereiter" userId="ec39d291-734c-4ac5-a648-4a2a0acf3475" providerId="ADAL" clId="{7B8B4408-DF8B-422B-9345-A964B4175E52}" dt="2024-01-12T06:36:53.676" v="4738" actId="20577"/>
          <ac:spMkLst>
            <pc:docMk/>
            <pc:sldMk cId="43504691" sldId="293"/>
            <ac:spMk id="2" creationId="{9502D6B1-9D8A-F428-9EB8-2583D28675F9}"/>
          </ac:spMkLst>
        </pc:spChg>
        <pc:picChg chg="del">
          <ac:chgData name="Rainer Schabereiter" userId="ec39d291-734c-4ac5-a648-4a2a0acf3475" providerId="ADAL" clId="{7B8B4408-DF8B-422B-9345-A964B4175E52}" dt="2024-01-12T06:36:06.285" v="4715" actId="478"/>
          <ac:picMkLst>
            <pc:docMk/>
            <pc:sldMk cId="43504691" sldId="293"/>
            <ac:picMk id="3" creationId="{CB977887-A852-B1CC-D95E-484975EE4B87}"/>
          </ac:picMkLst>
        </pc:picChg>
        <pc:picChg chg="add mod">
          <ac:chgData name="Rainer Schabereiter" userId="ec39d291-734c-4ac5-a648-4a2a0acf3475" providerId="ADAL" clId="{7B8B4408-DF8B-422B-9345-A964B4175E52}" dt="2024-01-12T06:37:04.203" v="4742" actId="1076"/>
          <ac:picMkLst>
            <pc:docMk/>
            <pc:sldMk cId="43504691" sldId="293"/>
            <ac:picMk id="9218" creationId="{D4C70037-6C4A-9DDC-B6A1-873D6064E83A}"/>
          </ac:picMkLst>
        </pc:picChg>
      </pc:sldChg>
      <pc:sldChg chg="addSp delSp modSp add mod ord modNotesTx">
        <pc:chgData name="Rainer Schabereiter" userId="ec39d291-734c-4ac5-a648-4a2a0acf3475" providerId="ADAL" clId="{7B8B4408-DF8B-422B-9345-A964B4175E52}" dt="2024-01-12T12:24:07.923" v="5868" actId="20577"/>
        <pc:sldMkLst>
          <pc:docMk/>
          <pc:sldMk cId="6521837" sldId="294"/>
        </pc:sldMkLst>
        <pc:spChg chg="mod">
          <ac:chgData name="Rainer Schabereiter" userId="ec39d291-734c-4ac5-a648-4a2a0acf3475" providerId="ADAL" clId="{7B8B4408-DF8B-422B-9345-A964B4175E52}" dt="2024-01-12T08:46:21.636" v="5568" actId="20577"/>
          <ac:spMkLst>
            <pc:docMk/>
            <pc:sldMk cId="6521837" sldId="294"/>
            <ac:spMk id="2" creationId="{9502D6B1-9D8A-F428-9EB8-2583D28675F9}"/>
          </ac:spMkLst>
        </pc:spChg>
        <pc:spChg chg="add del mod">
          <ac:chgData name="Rainer Schabereiter" userId="ec39d291-734c-4ac5-a648-4a2a0acf3475" providerId="ADAL" clId="{7B8B4408-DF8B-422B-9345-A964B4175E52}" dt="2024-01-12T12:20:03.098" v="5710" actId="478"/>
          <ac:spMkLst>
            <pc:docMk/>
            <pc:sldMk cId="6521837" sldId="294"/>
            <ac:spMk id="6" creationId="{9A11F34C-3E00-EF67-A8BF-72FAB08BDE0A}"/>
          </ac:spMkLst>
        </pc:spChg>
        <pc:spChg chg="add mod">
          <ac:chgData name="Rainer Schabereiter" userId="ec39d291-734c-4ac5-a648-4a2a0acf3475" providerId="ADAL" clId="{7B8B4408-DF8B-422B-9345-A964B4175E52}" dt="2024-01-12T12:21:49.356" v="5720" actId="20577"/>
          <ac:spMkLst>
            <pc:docMk/>
            <pc:sldMk cId="6521837" sldId="294"/>
            <ac:spMk id="7" creationId="{26C19904-11BD-0FCD-C290-BE7A348A1802}"/>
          </ac:spMkLst>
        </pc:spChg>
        <pc:picChg chg="add mod">
          <ac:chgData name="Rainer Schabereiter" userId="ec39d291-734c-4ac5-a648-4a2a0acf3475" providerId="ADAL" clId="{7B8B4408-DF8B-422B-9345-A964B4175E52}" dt="2024-01-12T12:23:07.642" v="5734" actId="1076"/>
          <ac:picMkLst>
            <pc:docMk/>
            <pc:sldMk cId="6521837" sldId="294"/>
            <ac:picMk id="8" creationId="{4F70A8A0-177D-214A-9CF9-73DCA4E34FDA}"/>
          </ac:picMkLst>
        </pc:picChg>
        <pc:picChg chg="del">
          <ac:chgData name="Rainer Schabereiter" userId="ec39d291-734c-4ac5-a648-4a2a0acf3475" providerId="ADAL" clId="{7B8B4408-DF8B-422B-9345-A964B4175E52}" dt="2024-01-12T06:44:06.762" v="5363" actId="478"/>
          <ac:picMkLst>
            <pc:docMk/>
            <pc:sldMk cId="6521837" sldId="294"/>
            <ac:picMk id="9218" creationId="{D4C70037-6C4A-9DDC-B6A1-873D6064E83A}"/>
          </ac:picMkLst>
        </pc:picChg>
      </pc:sldChg>
      <pc:sldChg chg="new del">
        <pc:chgData name="Rainer Schabereiter" userId="ec39d291-734c-4ac5-a648-4a2a0acf3475" providerId="ADAL" clId="{7B8B4408-DF8B-422B-9345-A964B4175E52}" dt="2024-01-12T06:43:54.908" v="5360" actId="680"/>
        <pc:sldMkLst>
          <pc:docMk/>
          <pc:sldMk cId="2135183501" sldId="294"/>
        </pc:sldMkLst>
      </pc:sldChg>
      <pc:sldChg chg="modSp mod modNotesTx">
        <pc:chgData name="Rainer Schabereiter" userId="ec39d291-734c-4ac5-a648-4a2a0acf3475" providerId="ADAL" clId="{7B8B4408-DF8B-422B-9345-A964B4175E52}" dt="2024-02-02T06:05:37.686" v="6517" actId="20577"/>
        <pc:sldMkLst>
          <pc:docMk/>
          <pc:sldMk cId="1577364160" sldId="336"/>
        </pc:sldMkLst>
        <pc:graphicFrameChg chg="modGraphic">
          <ac:chgData name="Rainer Schabereiter" userId="ec39d291-734c-4ac5-a648-4a2a0acf3475" providerId="ADAL" clId="{7B8B4408-DF8B-422B-9345-A964B4175E52}" dt="2024-02-02T06:04:21.014" v="6190" actId="20577"/>
          <ac:graphicFrameMkLst>
            <pc:docMk/>
            <pc:sldMk cId="1577364160" sldId="336"/>
            <ac:graphicFrameMk id="3" creationId="{7F022365-7461-075C-1A23-DCD7855A23A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AE52F-DD2B-4821-80DA-B32D68A8CA9D}" type="datetimeFigureOut">
              <a:rPr lang="de-AT" smtClean="0"/>
              <a:t>13.11.2024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433EF-1E01-4717-96BF-F44828D2ED17}" type="slidenum">
              <a:rPr lang="de-AT" smtClean="0"/>
              <a:t>‹#›</a:t>
            </a:fld>
            <a:endParaRPr lang="de-AT"/>
          </a:p>
        </p:txBody>
      </p:sp>
    </p:spTree>
    <p:extLst>
      <p:ext uri="{BB962C8B-B14F-4D97-AF65-F5344CB8AC3E}">
        <p14:creationId xmlns:p14="http://schemas.microsoft.com/office/powerpoint/2010/main" val="232189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433EF-1E01-4717-96BF-F44828D2ED17}" type="slidenum">
              <a:rPr lang="de-AT" smtClean="0"/>
              <a:t>1</a:t>
            </a:fld>
            <a:endParaRPr lang="de-AT"/>
          </a:p>
        </p:txBody>
      </p:sp>
    </p:spTree>
    <p:extLst>
      <p:ext uri="{BB962C8B-B14F-4D97-AF65-F5344CB8AC3E}">
        <p14:creationId xmlns:p14="http://schemas.microsoft.com/office/powerpoint/2010/main" val="13779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Norint profesionaliai elgtis internete, svarbu patikrinti, ar nėra gramatikos ar rašybos klaidų. Pavyzdžiui, jei reikia parašyti žinutę bendradarbiams interneto forume, prieš siųsdami žinutę patikrinkite, ar joje nėra gramatikos ir rašybos klaidų. Taip pat galite garsiai perskaityti žinutes arba naudoti gramatikos tikrinimo programinę įrangą, kuri padės pastebėti galimas rašybos klaidas.</a:t>
            </a:r>
          </a:p>
          <a:p>
            <a:endParaRPr lang="lt-LT" b="0" i="0" dirty="0">
              <a:solidFill>
                <a:srgbClr val="2D2D2D"/>
              </a:solidFill>
              <a:effectLst/>
              <a:latin typeface="Indeed Sans"/>
            </a:endParaRPr>
          </a:p>
          <a:p>
            <a:r>
              <a:rPr lang="lt-LT" b="0" i="0" dirty="0">
                <a:solidFill>
                  <a:srgbClr val="2D2D2D"/>
                </a:solidFill>
                <a:effectLst/>
                <a:latin typeface="Indeed Sans"/>
              </a:rPr>
              <a:t>Visose paplitusiose pašto sistemose, tokiose kaip „Microsoft Outlook“ ar „Google </a:t>
            </a:r>
            <a:r>
              <a:rPr lang="lt-LT" b="0" i="0" dirty="0" err="1">
                <a:solidFill>
                  <a:srgbClr val="2D2D2D"/>
                </a:solidFill>
                <a:effectLst/>
                <a:latin typeface="Indeed Sans"/>
              </a:rPr>
              <a:t>Mail</a:t>
            </a:r>
            <a:r>
              <a:rPr lang="lt-LT" b="0" i="0" dirty="0">
                <a:solidFill>
                  <a:srgbClr val="2D2D2D"/>
                </a:solidFill>
                <a:effectLst/>
                <a:latin typeface="Indeed Sans"/>
              </a:rPr>
              <a:t>“, įvairios rašybos, gramatikos ar net stiliaus klaidos pažymimos pabrėžiant jas skirtingomis spalvomis. Tiesiog spustelėkite pabrauktą žodį dešiniuoju pelės klavišu ir sistema pasiūlys teisingą variantą. </a:t>
            </a:r>
            <a:endParaRPr lang="de-AT" dirty="0"/>
          </a:p>
          <a:p>
            <a:endParaRPr lang="de-AT" dirty="0"/>
          </a:p>
          <a:p>
            <a:endParaRPr lang="de-AT" dirty="0"/>
          </a:p>
          <a:p>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10</a:t>
            </a:fld>
            <a:endParaRPr lang="de-AT"/>
          </a:p>
        </p:txBody>
      </p:sp>
    </p:spTree>
    <p:extLst>
      <p:ext uri="{BB962C8B-B14F-4D97-AF65-F5344CB8AC3E}">
        <p14:creationId xmlns:p14="http://schemas.microsoft.com/office/powerpoint/2010/main" val="398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Naudojantis internetu svarbu vertinti žmonių privatumą internete. Nesvarbu, ar kalbate, ar rašote žmonėms socialiniuose tinkluose, ar rašote žinutes ar elektroninius laiškus savo bendradarbiams ar klientams, galite gerbti kitų žmonių privatumą - prieš dalydamiesi jų informacija ar skelbdami ką nors apie juos ar su jais, įskaitant nuotraukas ar vaizdo įrašus, paprašykite leidimo.</a:t>
            </a:r>
          </a:p>
          <a:p>
            <a:endParaRPr lang="lt-LT" b="0" i="0" dirty="0">
              <a:solidFill>
                <a:srgbClr val="2D2D2D"/>
              </a:solidFill>
              <a:effectLst/>
              <a:latin typeface="Indeed Sans"/>
            </a:endParaRPr>
          </a:p>
          <a:p>
            <a:r>
              <a:rPr lang="lt-LT" b="0" i="0" dirty="0">
                <a:solidFill>
                  <a:srgbClr val="2D2D2D"/>
                </a:solidFill>
                <a:effectLst/>
                <a:latin typeface="Indeed Sans"/>
              </a:rPr>
              <a:t>Daugelyje šalių griežtai draudžiama skelbti žmonių nuotraukas be jų sutikimo. Kai norite siųsti el. laiškus keliems žmonėms, visada įveskite adresus į BCC eilutę, kad būtumėte tikri, jog kitiems žmonėms neperduosite el. pašto adresų. Jei nesate tikri, ką daryti, tiesiog paklauskite savo viršininko arba instruktoriaus. Jis ar ji patars jums dėl šios tokios svarbios jūsų darbo dalies.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11</a:t>
            </a:fld>
            <a:endParaRPr lang="de-AT"/>
          </a:p>
        </p:txBody>
      </p:sp>
    </p:spTree>
    <p:extLst>
      <p:ext uri="{BB962C8B-B14F-4D97-AF65-F5344CB8AC3E}">
        <p14:creationId xmlns:p14="http://schemas.microsoft.com/office/powerpoint/2010/main" val="159556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Aiški komunikacija gali padėti žmonėms tinkamai interpretuoti jūsų pranešimus internete. Galite pabandyti rašyti paprastus sakinius ir apibūdinti nežinomus žodžius ar akronimus, kad gavėjas galėtų aiškiai suprasti jūsų pranešimą. Prieš rašydami žinutę taip pat galite susikurti konspektą, kuris padės jums nustatyti, ką įtraukti į žinutę ir kaip sudėlioti informaciją. Parašę pranešimą perskaitykite jį dar kartą ir nuspręskite, ar jūsų pranešimas aiškus, ar reikia ką nors pataisyti.</a:t>
            </a:r>
          </a:p>
          <a:p>
            <a:endParaRPr lang="lt-LT" b="0" i="0" dirty="0">
              <a:solidFill>
                <a:srgbClr val="2D2D2D"/>
              </a:solidFill>
              <a:effectLst/>
              <a:latin typeface="Indeed Sans"/>
            </a:endParaRPr>
          </a:p>
          <a:p>
            <a:r>
              <a:rPr lang="lt-LT" b="0" i="0" dirty="0">
                <a:solidFill>
                  <a:srgbClr val="2D2D2D"/>
                </a:solidFill>
                <a:effectLst/>
                <a:latin typeface="Indeed Sans"/>
              </a:rPr>
              <a:t>Rekomenduojama tekstą perskaityti du kartus. Pirmiausia sutelkite dėmesį į savo žinutės ar el. laiško turinį ir aiškumą. Antrajame etape daugiausia dėmesio skirsite rašybai ir gramatikai.</a:t>
            </a:r>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12</a:t>
            </a:fld>
            <a:endParaRPr lang="de-AT"/>
          </a:p>
        </p:txBody>
      </p:sp>
    </p:spTree>
    <p:extLst>
      <p:ext uri="{BB962C8B-B14F-4D97-AF65-F5344CB8AC3E}">
        <p14:creationId xmlns:p14="http://schemas.microsoft.com/office/powerpoint/2010/main" val="358197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Tinkamų internetinių pranešimų kūrimas yra svarbus interneto etiketo požiūriu, nes jūsų pranešimai gali prisidėti prie jūsų internetinio įvaizdžio kūrimo. Jie gali turėti įtakos tiek jūsų asmeniniam, tiek profesiniam gyvenimui. Ypač socialiniuose tinkluose bendradarbiai ir darbdaviai ar net jūsų viršininkas gali matyti tai, ką skelbiate internete. Taigi svarbu užtikrinti, kad jūsų žinutės, vaizdo įrašai ar nuotraukos būtų tinkami. Venkite neapykantos, ksenofobijos, </a:t>
            </a:r>
            <a:r>
              <a:rPr lang="lt-LT" b="0" i="0" dirty="0" err="1">
                <a:solidFill>
                  <a:srgbClr val="2D2D2D"/>
                </a:solidFill>
                <a:effectLst/>
                <a:latin typeface="Indeed Sans"/>
              </a:rPr>
              <a:t>seksizmo</a:t>
            </a:r>
            <a:r>
              <a:rPr lang="lt-LT" b="0" i="0" dirty="0">
                <a:solidFill>
                  <a:srgbClr val="2D2D2D"/>
                </a:solidFill>
                <a:effectLst/>
                <a:latin typeface="Indeed Sans"/>
              </a:rPr>
              <a:t>, rasizmo ir visų kitų politinių pareiškimų, ypač savo profesinėje aplinkoje. Jūsų konkrečiu atveju tokio turinio rūšių skelbimas gali sukelti problemų darbe arba paskatinti kreiptis į vietos policiją, nes šie klausimai daugelyje šalių yra griežtai draudžiami. Tas pats pasakytina ir apie kitų įrašų komentavimą. Taigi būkite atsargūs, nes veikla internete yra vieša ir visi internete paskelbti dalykai neišnyks. Apsvarstykite galimybę skelbti apie save dalykus, kurie padeda palaikyti teigiamą įvaizdį ir yra tinkami profesinėje aplinkoje. Dirbdami GLAM sektoriuje stenkitės skelbti teigiamus dalykus apie savo darbą ir asmeninį gyvenimą. Galite pabandyti įvertinti, ką skelbiate internete, kad įsitikintumėte, jog tai yra pozityvu ir pagarbu kitų atžvilgiu.</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13</a:t>
            </a:fld>
            <a:endParaRPr lang="de-AT"/>
          </a:p>
        </p:txBody>
      </p:sp>
    </p:spTree>
    <p:extLst>
      <p:ext uri="{BB962C8B-B14F-4D97-AF65-F5344CB8AC3E}">
        <p14:creationId xmlns:p14="http://schemas.microsoft.com/office/powerpoint/2010/main" val="1565443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Svarbu reguliariai tikrinti el. laiškus ir laiku į juos atsakyti, nes žmonės dažnai naudojasi el. paštu, norėdami greitai perduoti idėjas ir dalytis informacija su kitais. Pavyzdžiui, vadovas gali siųsti svarbią darbo informaciją savo darbuotojams el. laišku. Jei el. paštas yra pagrindinis jūsų bendravimo būdas, galite teikti pirmenybę atsakymams į el. laiškus nustatydami priminimą kiekvieną dieną perskaityti el. laiškus ir į juos atsakyti.</a:t>
            </a:r>
          </a:p>
          <a:p>
            <a:endParaRPr lang="lt-LT" b="0" i="0" dirty="0">
              <a:solidFill>
                <a:srgbClr val="2D2D2D"/>
              </a:solidFill>
              <a:effectLst/>
              <a:latin typeface="Indeed Sans"/>
            </a:endParaRPr>
          </a:p>
          <a:p>
            <a:r>
              <a:rPr lang="lt-LT" b="0" i="0" dirty="0">
                <a:solidFill>
                  <a:srgbClr val="2D2D2D"/>
                </a:solidFill>
                <a:effectLst/>
                <a:latin typeface="Indeed Sans"/>
              </a:rPr>
              <a:t>Daugelyje kultūros įstaigų darbuotojai naudoja profesionalią el. pašto paskyrą ir gauna daug el. laiškų iš kitų įstaigų. Daugelis jų patenka į nepageidaujamų laiškų aplanką. Taigi reguliariai tikrinkite ir nepageidaujamų laiškų aplanką, kad patikrintumėte visus laiškus. Daugeliu atvejų svarbių laiškų rasite ir nepageidaujamų laiškų aplanke.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14</a:t>
            </a:fld>
            <a:endParaRPr lang="de-AT"/>
          </a:p>
        </p:txBody>
      </p:sp>
    </p:spTree>
    <p:extLst>
      <p:ext uri="{BB962C8B-B14F-4D97-AF65-F5344CB8AC3E}">
        <p14:creationId xmlns:p14="http://schemas.microsoft.com/office/powerpoint/2010/main" val="244019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Norint suprasti, ką kiti nori jums pasakyti, būtina atidžiai perskaityti žinutes ar komentarus. Nesvarbu, ar atsakote į internetinio kurso diskusijų pranešimą, ar atsakote į bendradarbio ar kliento klausimą apie savo įmonę, stenkitės atidžiai perskaityti komentarus, kad prieš atsakydami suprastumėte žinutės turinį.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15</a:t>
            </a:fld>
            <a:endParaRPr lang="de-AT"/>
          </a:p>
        </p:txBody>
      </p:sp>
    </p:spTree>
    <p:extLst>
      <p:ext uri="{BB962C8B-B14F-4D97-AF65-F5344CB8AC3E}">
        <p14:creationId xmlns:p14="http://schemas.microsoft.com/office/powerpoint/2010/main" val="237970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Išgirdę tiek daug apie visas </a:t>
            </a:r>
            <a:r>
              <a:rPr lang="lt-LT" dirty="0" err="1"/>
              <a:t>netiketo</a:t>
            </a:r>
            <a:r>
              <a:rPr lang="lt-LT" dirty="0"/>
              <a:t> taisykles, gausite keletą konkrečių patarimų, kaip naudotis </a:t>
            </a:r>
            <a:r>
              <a:rPr lang="lt-LT" dirty="0" err="1"/>
              <a:t>netiketu</a:t>
            </a:r>
            <a:r>
              <a:rPr lang="lt-LT" dirty="0"/>
              <a:t> rašant tekstus apskritai ir konkrečiai elektroninius laiškus. Tiesiog sekite nuorodas kitoje skaidrėje.</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16</a:t>
            </a:fld>
            <a:endParaRPr lang="de-AT"/>
          </a:p>
        </p:txBody>
      </p:sp>
    </p:spTree>
    <p:extLst>
      <p:ext uri="{BB962C8B-B14F-4D97-AF65-F5344CB8AC3E}">
        <p14:creationId xmlns:p14="http://schemas.microsoft.com/office/powerpoint/2010/main" val="2840469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Jei norite, spustelėkite šias nuorodas ir sužinokite daugiau apie bendravimą internetu. Ten rasite gerų pavyzdžių, kurie padės jums asmeniniame gyvenime ir darbe.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17</a:t>
            </a:fld>
            <a:endParaRPr lang="de-AT"/>
          </a:p>
        </p:txBody>
      </p:sp>
    </p:spTree>
    <p:extLst>
      <p:ext uri="{BB962C8B-B14F-4D97-AF65-F5344CB8AC3E}">
        <p14:creationId xmlns:p14="http://schemas.microsoft.com/office/powerpoint/2010/main" val="77069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Galiausiai pateikiame keletą paprastų tekstų rašymo įrankių. Daugiau apie juos sužinosite ketvirtajame modulyje, kuriame visas dėmesys skiriamas skaitmeninio turinio kūrimui.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18</a:t>
            </a:fld>
            <a:endParaRPr lang="de-AT"/>
          </a:p>
        </p:txBody>
      </p:sp>
    </p:spTree>
    <p:extLst>
      <p:ext uri="{BB962C8B-B14F-4D97-AF65-F5344CB8AC3E}">
        <p14:creationId xmlns:p14="http://schemas.microsoft.com/office/powerpoint/2010/main" val="384947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433EF-1E01-4717-96BF-F44828D2ED17}" type="slidenum">
              <a:rPr lang="de-AT" smtClean="0"/>
              <a:t>20</a:t>
            </a:fld>
            <a:endParaRPr lang="de-AT"/>
          </a:p>
        </p:txBody>
      </p:sp>
    </p:spTree>
    <p:extLst>
      <p:ext uri="{BB962C8B-B14F-4D97-AF65-F5344CB8AC3E}">
        <p14:creationId xmlns:p14="http://schemas.microsoft.com/office/powerpoint/2010/main" val="93542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a:p>
            <a:r>
              <a:rPr lang="lt-LT" dirty="0"/>
              <a:t>Šiame užsiėmime daugiausia dėmesio skiriama tam, kaip tinkamai elgtis bendraujant internete. Pirmą kartą susipažinsite su termino „</a:t>
            </a:r>
            <a:r>
              <a:rPr lang="lt-LT" dirty="0" err="1"/>
              <a:t>netiketas</a:t>
            </a:r>
            <a:r>
              <a:rPr lang="lt-LT" dirty="0"/>
              <a:t>“ sąvoka, taip pat sužinosite, kaip elgtis skaitmeniniame pasaulyje, kad išvengtumėte problemų ir konfliktų.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433EF-1E01-4717-96BF-F44828D2ED17}"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9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Sveiki atvykę į trečiąjį modulio apie komunikaciją ir bendradarbiavimą nuotolinį užsiėmimą. Kalbėsime apie </a:t>
            </a:r>
            <a:r>
              <a:rPr lang="lt-LT" dirty="0" err="1"/>
              <a:t>netiketą</a:t>
            </a:r>
            <a:r>
              <a:rPr lang="lt-LT" dirty="0"/>
              <a:t>, gana keistą žodį. Šiame užsiėmime </a:t>
            </a:r>
            <a:r>
              <a:rPr lang="lt-LT" dirty="0" err="1"/>
              <a:t>esužinosite</a:t>
            </a:r>
            <a:r>
              <a:rPr lang="lt-LT" dirty="0"/>
              <a:t>, kaip elgtis bendraujant internete, kad išvengtumėte bet kokių problemų ar konfliktų su draugais ar bendradarbiais darbe.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8F8F8F"/>
                </a:solidFill>
                <a:effectLst/>
                <a:latin typeface="MuseoSans"/>
              </a:rPr>
              <a:t>„Netiketas“ susideda iš žodžių „tinklas“ ir „etiketas“. Taigi, „</a:t>
            </a:r>
            <a:r>
              <a:rPr lang="lt-LT" b="0" i="0" dirty="0" err="1">
                <a:solidFill>
                  <a:srgbClr val="8F8F8F"/>
                </a:solidFill>
                <a:effectLst/>
                <a:latin typeface="MuseoSans"/>
              </a:rPr>
              <a:t>netiketas</a:t>
            </a:r>
            <a:r>
              <a:rPr lang="lt-LT" b="0" i="0" dirty="0">
                <a:solidFill>
                  <a:srgbClr val="8F8F8F"/>
                </a:solidFill>
                <a:effectLst/>
                <a:latin typeface="MuseoSans"/>
              </a:rPr>
              <a:t>“ apibūdina pagarbaus ir tinkamo bendravimo internete elgesio taisykles.</a:t>
            </a:r>
          </a:p>
          <a:p>
            <a:endParaRPr lang="lt-LT" b="0" i="0" dirty="0">
              <a:solidFill>
                <a:srgbClr val="8F8F8F"/>
              </a:solidFill>
              <a:effectLst/>
              <a:latin typeface="MuseoSans"/>
            </a:endParaRPr>
          </a:p>
          <a:p>
            <a:r>
              <a:rPr lang="lt-LT" b="0" i="0" dirty="0">
                <a:solidFill>
                  <a:srgbClr val="8F8F8F"/>
                </a:solidFill>
                <a:effectLst/>
                <a:latin typeface="MuseoSans"/>
              </a:rPr>
              <a:t>Netiketas dažniausiai naudojamas bendraujant su nepažįstamais žmonėmis internete. Netiketo taisyklės labai priklauso nuo platformos ir jos vartotojų. Paprastai tinklapio ar bendravimo programėlės operatorius turi nurodyti, koks turi būti </a:t>
            </a:r>
            <a:r>
              <a:rPr lang="lt-LT" b="0" i="0" dirty="0" err="1">
                <a:solidFill>
                  <a:srgbClr val="8F8F8F"/>
                </a:solidFill>
                <a:effectLst/>
                <a:latin typeface="MuseoSans"/>
              </a:rPr>
              <a:t>netiketas</a:t>
            </a:r>
            <a:r>
              <a:rPr lang="lt-LT" b="0" i="0" dirty="0">
                <a:solidFill>
                  <a:srgbClr val="8F8F8F"/>
                </a:solidFill>
                <a:effectLst/>
                <a:latin typeface="MuseoSans"/>
              </a:rPr>
              <a:t>. Taip pat jų pareiga yra prižiūrėti, kaip laikomasi šių pagrindinių taisyklių, ir bausti už jų pažeidimus.</a:t>
            </a:r>
          </a:p>
          <a:p>
            <a:endParaRPr lang="lt-LT" b="0" i="0" dirty="0">
              <a:solidFill>
                <a:srgbClr val="8F8F8F"/>
              </a:solidFill>
              <a:effectLst/>
              <a:latin typeface="MuseoSans"/>
            </a:endParaRPr>
          </a:p>
          <a:p>
            <a:r>
              <a:rPr lang="lt-LT" b="0" i="0" dirty="0">
                <a:solidFill>
                  <a:srgbClr val="8F8F8F"/>
                </a:solidFill>
                <a:effectLst/>
                <a:latin typeface="MuseoSans"/>
              </a:rPr>
              <a:t>Netiketo laikymasis gali būti svarbus jūsų reputacijai internete stiprinti. Potencialūs darbdaviai dažnai tikrina kandidatus į darbo vietą ir gali būti labiau linkę įdarbinti žmogų, kuris pagarbiai elgiasi su kitais. Taip pat vertinga praktikuoti </a:t>
            </a:r>
            <a:r>
              <a:rPr lang="lt-LT" b="0" i="0" dirty="0" err="1">
                <a:solidFill>
                  <a:srgbClr val="8F8F8F"/>
                </a:solidFill>
                <a:effectLst/>
                <a:latin typeface="MuseoSans"/>
              </a:rPr>
              <a:t>netiketą</a:t>
            </a:r>
            <a:r>
              <a:rPr lang="lt-LT" b="0" i="0" dirty="0">
                <a:solidFill>
                  <a:srgbClr val="8F8F8F"/>
                </a:solidFill>
                <a:effectLst/>
                <a:latin typeface="MuseoSans"/>
              </a:rPr>
              <a:t>, kad galėtumėte efektyviai bendrauti su žmonėmis, pavyzdžiui, bendradarbiais, bendraklasiais ar mokytojais, naudodamiesi interneto platformomis. Pavyzdžiui, jums gali būti svarbu žinoti, kaip parašyti malonų, profesionalų el. laišką, kai teiraujatės potencialaus darbdavio apie darbo galimybes.</a:t>
            </a:r>
          </a:p>
          <a:p>
            <a:endParaRPr lang="lt-LT" b="0" i="0" dirty="0">
              <a:solidFill>
                <a:srgbClr val="8F8F8F"/>
              </a:solidFill>
              <a:effectLst/>
              <a:latin typeface="MuseoSans"/>
            </a:endParaRPr>
          </a:p>
          <a:p>
            <a:r>
              <a:rPr lang="lt-LT" b="0" i="0" dirty="0">
                <a:solidFill>
                  <a:srgbClr val="8F8F8F"/>
                </a:solidFill>
                <a:effectLst/>
                <a:latin typeface="MuseoSans"/>
              </a:rPr>
              <a:t>Bendraudami internetu visada turėtumėte prisiminti, kad bendraujate su žmonėmis, o ne tik su kompiuteriais ar išmaniaisiais telefonais. Kaip ir realiame pasaulyje, internete būtina laikytis etiketo taisyklių. Todėl, norint išvengti neigiamų pasekmių, svarbu elgtis pagal etiketo taisykles.</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4</a:t>
            </a:fld>
            <a:endParaRPr lang="de-AT"/>
          </a:p>
        </p:txBody>
      </p:sp>
    </p:spTree>
    <p:extLst>
      <p:ext uri="{BB962C8B-B14F-4D97-AF65-F5344CB8AC3E}">
        <p14:creationId xmlns:p14="http://schemas.microsoft.com/office/powerpoint/2010/main" val="178255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i="0" dirty="0">
                <a:solidFill>
                  <a:srgbClr val="8F8F8F"/>
                </a:solidFill>
                <a:effectLst/>
                <a:latin typeface="MuseoSans"/>
              </a:rPr>
              <a:t>Veikla internete gali būti pavojinga kaip vaikščiojimas gatvėmis nesilaikant jokių taisyklių. Pateikiame 10 taisyklių, kurių galite laikytis ir kurios gali padėti jums praktikuoti tinkamo etiketo principus dalyvaujant pokalbiuose internete tiek raštu, tiek žodžiu. </a:t>
            </a:r>
            <a:endParaRPr lang="de-AT" b="0" dirty="0"/>
          </a:p>
        </p:txBody>
      </p:sp>
      <p:sp>
        <p:nvSpPr>
          <p:cNvPr id="4" name="Foliennummernplatzhalter 3"/>
          <p:cNvSpPr>
            <a:spLocks noGrp="1"/>
          </p:cNvSpPr>
          <p:nvPr>
            <p:ph type="sldNum" sz="quarter" idx="5"/>
          </p:nvPr>
        </p:nvSpPr>
        <p:spPr/>
        <p:txBody>
          <a:bodyPr/>
          <a:lstStyle/>
          <a:p>
            <a:fld id="{999433EF-1E01-4717-96BF-F44828D2ED17}" type="slidenum">
              <a:rPr lang="de-AT" smtClean="0"/>
              <a:t>5</a:t>
            </a:fld>
            <a:endParaRPr lang="de-AT"/>
          </a:p>
        </p:txBody>
      </p:sp>
    </p:spTree>
    <p:extLst>
      <p:ext uri="{BB962C8B-B14F-4D97-AF65-F5344CB8AC3E}">
        <p14:creationId xmlns:p14="http://schemas.microsoft.com/office/powerpoint/2010/main" val="249196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Empatija apima kantrybę ir supratimą bendraujant su kitais žmonėmis. Rašydami arba kalbėdami su kuo nors internetu, būkite empatiški, kad geriau įsijaustumėte į jų emocijas ir išgyvenimus. Pavyzdžiui, jei kas nors rašo ar sako tai, su kuo nesutinkate, galite praktikuoti empatiją aktyviai skaitydami ar klausydamiesi ir užduodami pagarbius klausimus, kad geriau suprastumėte jų požiūrį.</a:t>
            </a:r>
          </a:p>
          <a:p>
            <a:endParaRPr lang="lt-LT" b="0" i="0" dirty="0">
              <a:solidFill>
                <a:srgbClr val="2D2D2D"/>
              </a:solidFill>
              <a:effectLst/>
              <a:latin typeface="Indeed Sans"/>
            </a:endParaRPr>
          </a:p>
          <a:p>
            <a:r>
              <a:rPr lang="lt-LT" b="0" i="0" dirty="0">
                <a:solidFill>
                  <a:srgbClr val="2D2D2D"/>
                </a:solidFill>
                <a:effectLst/>
                <a:latin typeface="Indeed Sans"/>
              </a:rPr>
              <a:t>Ypač dirbant GLAM sektoriuje jums reikės būti ypač empatiškiems, kad galėtumėte tinkamai bendrauti su daugybe klientų.</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6</a:t>
            </a:fld>
            <a:endParaRPr lang="de-AT"/>
          </a:p>
        </p:txBody>
      </p:sp>
    </p:spTree>
    <p:extLst>
      <p:ext uri="{BB962C8B-B14F-4D97-AF65-F5344CB8AC3E}">
        <p14:creationId xmlns:p14="http://schemas.microsoft.com/office/powerpoint/2010/main" val="22938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2D2D2D"/>
                </a:solidFill>
                <a:effectLst/>
                <a:latin typeface="Indeed Sans"/>
              </a:rPr>
              <a:t>Norint išreikšti pagarbą internete, svarbu kalbėti maloniu tonu. Tonas reiškia, kaip jūsų žinutės skamba gavėjams, įskaitant žodžių pasirinkimą ir sintaksę. Jei siunčiate žinutes internete arba rašote el. laišką, stenkitės naudoti malonų toną, kad parodytumėte, jog gerbiate jų nuomonę. Štai keletas būdų, kaip galite išreikšti mandagumą internete:</a:t>
            </a:r>
          </a:p>
          <a:p>
            <a:pPr algn="l"/>
            <a:endParaRPr lang="lt-LT" b="0" i="0" dirty="0">
              <a:solidFill>
                <a:srgbClr val="2D2D2D"/>
              </a:solidFill>
              <a:effectLst/>
              <a:latin typeface="Indeed Sans"/>
            </a:endParaRPr>
          </a:p>
          <a:p>
            <a:pPr algn="l"/>
            <a:r>
              <a:rPr lang="lt-LT" b="0" i="0" dirty="0">
                <a:solidFill>
                  <a:srgbClr val="2D2D2D"/>
                </a:solidFill>
                <a:effectLst/>
                <a:latin typeface="Indeed Sans"/>
              </a:rPr>
              <a:t>Žinutėse vartokite teigiamus žodžius.</a:t>
            </a:r>
          </a:p>
          <a:p>
            <a:pPr algn="l"/>
            <a:r>
              <a:rPr lang="lt-LT" b="0" i="0" dirty="0">
                <a:solidFill>
                  <a:srgbClr val="2D2D2D"/>
                </a:solidFill>
                <a:effectLst/>
                <a:latin typeface="Indeed Sans"/>
              </a:rPr>
              <a:t>Būkite draugiški ir rašykite mandagius komentarus.</a:t>
            </a:r>
          </a:p>
          <a:p>
            <a:pPr algn="l"/>
            <a:r>
              <a:rPr lang="lt-LT" b="0" i="0" dirty="0">
                <a:solidFill>
                  <a:srgbClr val="2D2D2D"/>
                </a:solidFill>
                <a:effectLst/>
                <a:latin typeface="Indeed Sans"/>
              </a:rPr>
              <a:t>Pagirkite kitus naudotojus, kai tai aktualu.</a:t>
            </a:r>
          </a:p>
          <a:p>
            <a:pPr algn="l"/>
            <a:r>
              <a:rPr lang="lt-LT" b="0" i="0" dirty="0">
                <a:solidFill>
                  <a:srgbClr val="2D2D2D"/>
                </a:solidFill>
                <a:effectLst/>
                <a:latin typeface="Indeed Sans"/>
              </a:rPr>
              <a:t>Vartokite tokias frazes kaip „prašau“ ir „ačiū“.</a:t>
            </a:r>
            <a:endParaRPr lang="en-US" b="0" i="0" dirty="0">
              <a:solidFill>
                <a:srgbClr val="2D2D2D"/>
              </a:solidFill>
              <a:effectLst/>
              <a:latin typeface="Indeed Sans"/>
            </a:endParaRPr>
          </a:p>
          <a:p>
            <a:pPr algn="l">
              <a:buFont typeface="Arial" panose="020B0604020202020204" pitchFamily="34" charset="0"/>
              <a:buNone/>
            </a:pPr>
            <a:endParaRPr lang="en-US" b="0" i="0" dirty="0">
              <a:solidFill>
                <a:srgbClr val="2D2D2D"/>
              </a:solidFill>
              <a:effectLst/>
              <a:latin typeface="Indeed Sans"/>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7</a:t>
            </a:fld>
            <a:endParaRPr lang="de-AT"/>
          </a:p>
        </p:txBody>
      </p:sp>
    </p:spTree>
    <p:extLst>
      <p:ext uri="{BB962C8B-B14F-4D97-AF65-F5344CB8AC3E}">
        <p14:creationId xmlns:p14="http://schemas.microsoft.com/office/powerpoint/2010/main" val="37907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Bendraujant su kitais internete svarbu vartoti pagarbią kalbą, nes žmonės gali įvertinti, kaip su jais elgiatės, pagal tai, kaip su jais kalbate. Su visais žmonėmis elkitės vienodai draugiškai, nepriklausomai nuo jų amžiaus. Kiekvienas žmogus turi tokią pačią vertę ir su juo reikia elgtis taip pat pagarbiai, kaip ir jūs norite, kad būtų elgiamasi su jumis. Stenkitės vartoti mandagią kalbą kalbėdami ar rašydami kitiems internete, pavyzdžiui, kai rašote žinutes viešame forume arba bendraujate su žmonėmis socialiniuose tinkluose. Pavyzdžiui, bendraudami su bendradarbiu internete galite vartoti neįpareigojančią kalbą, tačiau kalbėdami ar susirašinėdami su vadovu galite vartoti oficialesnę, pagarbią kalbą.</a:t>
            </a:r>
          </a:p>
          <a:p>
            <a:endParaRPr lang="lt-LT" b="0" i="0" dirty="0">
              <a:solidFill>
                <a:srgbClr val="2D2D2D"/>
              </a:solidFill>
              <a:effectLst/>
              <a:latin typeface="Indeed Sans"/>
            </a:endParaRPr>
          </a:p>
          <a:p>
            <a:r>
              <a:rPr lang="lt-LT" b="0" i="0" dirty="0">
                <a:solidFill>
                  <a:srgbClr val="2D2D2D"/>
                </a:solidFill>
                <a:effectLst/>
                <a:latin typeface="Indeed Sans"/>
              </a:rPr>
              <a:t>Ypač GLAM sektoriuje sutiksite įvairaus amžiaus, lyties ir religijos žmonių. Jie yra jūsų klientai, todėl turėtumėte su jais elgtis taip pat pagarbiai</a:t>
            </a:r>
            <a:r>
              <a:rPr lang="en-US" b="0" i="0" dirty="0">
                <a:solidFill>
                  <a:srgbClr val="2D2D2D"/>
                </a:solidFill>
                <a:effectLst/>
                <a:latin typeface="Indeed Sans"/>
              </a:rPr>
              <a:t>.</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8</a:t>
            </a:fld>
            <a:endParaRPr lang="de-AT"/>
          </a:p>
        </p:txBody>
      </p:sp>
    </p:spTree>
    <p:extLst>
      <p:ext uri="{BB962C8B-B14F-4D97-AF65-F5344CB8AC3E}">
        <p14:creationId xmlns:p14="http://schemas.microsoft.com/office/powerpoint/2010/main" val="35711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2D2D2D"/>
                </a:solidFill>
                <a:effectLst/>
                <a:latin typeface="Indeed Sans"/>
              </a:rPr>
              <a:t>Svarbu siųsti deramą skaičių žinučių ar el. laiškų žmonėms internete. Pavyzdžiui, bendradarbiams galite siųsti tik su darbu susijusias žinutes, o draugams - tik privačias žinutes. Žmonės gali įvertinti, jei siųsite tik kelis el. laiškus per tam tikrą laikotarpį, pavyzdžiui, kartą per savaitę arba kai reikia ar tikslinga.</a:t>
            </a:r>
          </a:p>
          <a:p>
            <a:endParaRPr lang="lt-LT" b="0" i="0" dirty="0">
              <a:solidFill>
                <a:srgbClr val="2D2D2D"/>
              </a:solidFill>
              <a:effectLst/>
              <a:latin typeface="Indeed Sans"/>
            </a:endParaRPr>
          </a:p>
          <a:p>
            <a:r>
              <a:rPr lang="lt-LT" b="0" i="0" dirty="0">
                <a:solidFill>
                  <a:srgbClr val="2D2D2D"/>
                </a:solidFill>
                <a:effectLst/>
                <a:latin typeface="Indeed Sans"/>
              </a:rPr>
              <a:t>Pavyzdžiui, bibliotekose jums reikės siųsti el. laiškus, kai žmonės pamirš grąžinti knygas. Dirbdami savo darbe nerašykite privačių elektroninių laiškų klientams. Tai absoliučiai draudžiama. </a:t>
            </a:r>
            <a:endParaRPr lang="en-US" b="0" i="0" dirty="0">
              <a:solidFill>
                <a:srgbClr val="2D2D2D"/>
              </a:solidFill>
              <a:effectLst/>
              <a:latin typeface="Indeed Sans"/>
            </a:endParaRPr>
          </a:p>
          <a:p>
            <a:endParaRPr lang="de-AT" dirty="0"/>
          </a:p>
          <a:p>
            <a:endParaRPr lang="de-AT" dirty="0"/>
          </a:p>
          <a:p>
            <a:endParaRPr lang="de-AT" dirty="0"/>
          </a:p>
          <a:p>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9</a:t>
            </a:fld>
            <a:endParaRPr lang="de-AT"/>
          </a:p>
        </p:txBody>
      </p:sp>
    </p:spTree>
    <p:extLst>
      <p:ext uri="{BB962C8B-B14F-4D97-AF65-F5344CB8AC3E}">
        <p14:creationId xmlns:p14="http://schemas.microsoft.com/office/powerpoint/2010/main" val="70788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pPr/>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indeed.com/career-advice/career-development/examples-of-tone" TargetMode="External"/><Relationship Id="rId3" Type="http://schemas.openxmlformats.org/officeDocument/2006/relationships/slideLayout" Target="../slideLayouts/slideLayout2.xml"/><Relationship Id="rId7" Type="http://schemas.openxmlformats.org/officeDocument/2006/relationships/hyperlink" Target="https://www.indeed.com/career-advice/career-development/email-etiquett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app.grammarly.com/" TargetMode="External"/><Relationship Id="rId12" Type="http://schemas.openxmlformats.org/officeDocument/2006/relationships/image" Target="../media/image2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google.com/docs/about/" TargetMode="External"/><Relationship Id="rId11" Type="http://schemas.openxmlformats.org/officeDocument/2006/relationships/image" Target="../media/image20.png"/><Relationship Id="rId5" Type="http://schemas.openxmlformats.org/officeDocument/2006/relationships/hyperlink" Target="https://www.microsoft.com/en-us/microsoft-365/p/microsoft-365-personal/cfq7ttc0k5bf?activetab=pivot:overviewtab" TargetMode="External"/><Relationship Id="rId10" Type="http://schemas.openxmlformats.org/officeDocument/2006/relationships/image" Target="../media/image19.png"/><Relationship Id="rId4" Type="http://schemas.openxmlformats.org/officeDocument/2006/relationships/notesSlide" Target="../notesSlides/notesSlide18.xml"/><Relationship Id="rId9"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s://www.indeed.com/career-advice/career-development/examples-of-tone" TargetMode="External"/><Relationship Id="rId7" Type="http://schemas.openxmlformats.org/officeDocument/2006/relationships/image" Target="../media/image4.png"/><Relationship Id="rId2" Type="http://schemas.openxmlformats.org/officeDocument/2006/relationships/hyperlink" Target="https://www.indeed.com/career-advice/career-development/netiquettes" TargetMode="External"/><Relationship Id="rId1" Type="http://schemas.openxmlformats.org/officeDocument/2006/relationships/slideLayout" Target="../slideLayouts/slideLayout2.xml"/><Relationship Id="rId6" Type="http://schemas.openxmlformats.org/officeDocument/2006/relationships/hyperlink" Target="http://www.pixabay.com/" TargetMode="External"/><Relationship Id="rId5" Type="http://schemas.openxmlformats.org/officeDocument/2006/relationships/hyperlink" Target="https://www.kaspersky.com/resource-center/preemptive-safety/what-is-netiquette" TargetMode="External"/><Relationship Id="rId4" Type="http://schemas.openxmlformats.org/officeDocument/2006/relationships/hyperlink" Target="https://www.indeed.com/career-advice/career-development/email-etiquett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jpe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r>
              <a:rPr lang="lt-LT" sz="3600" b="1" dirty="0"/>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3767870" y="3573364"/>
            <a:ext cx="7017988" cy="1607774"/>
          </a:xfrm>
        </p:spPr>
        <p:txBody>
          <a:bodyPr>
            <a:normAutofit/>
          </a:bodyPr>
          <a:lstStyle/>
          <a:p>
            <a:r>
              <a:rPr lang="en-US" b="1" dirty="0"/>
              <a:t>3</a:t>
            </a:r>
            <a:r>
              <a:rPr lang="lt-LT" b="1" dirty="0"/>
              <a:t> modulis</a:t>
            </a:r>
            <a:r>
              <a:rPr lang="en-US" b="1" dirty="0"/>
              <a:t>:</a:t>
            </a:r>
            <a:r>
              <a:rPr lang="lt-LT" b="1" dirty="0"/>
              <a:t> </a:t>
            </a:r>
            <a:r>
              <a:rPr lang="de-AT" b="1" dirty="0"/>
              <a:t>KOMUNIKACIJA IR BENDRADARBIAVIMAS</a:t>
            </a:r>
            <a:endParaRPr lang="lt-LT" b="1" dirty="0"/>
          </a:p>
          <a:p>
            <a:r>
              <a:rPr lang="lt-LT" b="1" dirty="0"/>
              <a:t>3 užsiėmimas</a:t>
            </a:r>
          </a:p>
          <a:p>
            <a:r>
              <a:rPr lang="lt-LT" dirty="0"/>
              <a:t>Parengė:</a:t>
            </a:r>
            <a:r>
              <a:rPr lang="de-AT" dirty="0"/>
              <a:t> VINCO</a:t>
            </a:r>
            <a:endParaRPr lang="lt-LT" dirty="0"/>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sp>
        <p:nvSpPr>
          <p:cNvPr id="4" name="TextBox 8">
            <a:extLst>
              <a:ext uri="{FF2B5EF4-FFF2-40B4-BE49-F238E27FC236}">
                <a16:creationId xmlns:a16="http://schemas.microsoft.com/office/drawing/2014/main" id="{2F9A5588-6CC5-D4D8-00D2-83A2B97E9837}"/>
              </a:ext>
            </a:extLst>
          </p:cNvPr>
          <p:cNvSpPr txBox="1"/>
          <p:nvPr/>
        </p:nvSpPr>
        <p:spPr>
          <a:xfrm>
            <a:off x="698154" y="6148955"/>
            <a:ext cx="8444971" cy="5770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pic>
        <p:nvPicPr>
          <p:cNvPr id="6" name="Audio 5">
            <a:hlinkClick r:id="" action="ppaction://media"/>
            <a:extLst>
              <a:ext uri="{FF2B5EF4-FFF2-40B4-BE49-F238E27FC236}">
                <a16:creationId xmlns:a16="http://schemas.microsoft.com/office/drawing/2014/main" id="{4AA2E595-8826-DD38-C7AC-8E2DE2F953A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5521"/>
    </mc:Choice>
    <mc:Fallback xmlns="">
      <p:transition spd="slow" advTm="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5. </a:t>
            </a:r>
            <a:r>
              <a:rPr lang="lt-LT" dirty="0"/>
              <a:t>Patikrinkite, ar nėra gramatinių klaidų</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146" name="Picture 2" descr="Grafik, Lernen, Zu Schreiben, Fehler">
            <a:extLst>
              <a:ext uri="{FF2B5EF4-FFF2-40B4-BE49-F238E27FC236}">
                <a16:creationId xmlns:a16="http://schemas.microsoft.com/office/drawing/2014/main" id="{E697177C-D8D2-7664-1138-B14D5E61A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790" y="1485966"/>
            <a:ext cx="5404419" cy="469099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B626E36-4E38-56D7-822C-E7CCB2197D4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13617914"/>
      </p:ext>
    </p:extLst>
  </p:cSld>
  <p:clrMapOvr>
    <a:masterClrMapping/>
  </p:clrMapOvr>
  <mc:AlternateContent xmlns:mc="http://schemas.openxmlformats.org/markup-compatibility/2006" xmlns:p14="http://schemas.microsoft.com/office/powerpoint/2010/main">
    <mc:Choice Requires="p14">
      <p:transition spd="slow" p14:dur="2000" advTm="49153"/>
    </mc:Choice>
    <mc:Fallback xmlns="">
      <p:transition spd="slow" advTm="49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6. </a:t>
            </a:r>
            <a:r>
              <a:rPr lang="lt-LT" dirty="0"/>
              <a:t>Gerbkite kitų žmonių privatumą</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CACBD4C4-2BF6-D4CE-4FD5-F0FDC51189A0}"/>
              </a:ext>
            </a:extLst>
          </p:cNvPr>
          <p:cNvPicPr>
            <a:picLocks noChangeAspect="1"/>
          </p:cNvPicPr>
          <p:nvPr/>
        </p:nvPicPr>
        <p:blipFill>
          <a:blip r:embed="rId7"/>
          <a:stretch>
            <a:fillRect/>
          </a:stretch>
        </p:blipFill>
        <p:spPr>
          <a:xfrm>
            <a:off x="3769290" y="1907596"/>
            <a:ext cx="4653419" cy="4653419"/>
          </a:xfrm>
          <a:prstGeom prst="rect">
            <a:avLst/>
          </a:prstGeom>
        </p:spPr>
      </p:pic>
      <p:pic>
        <p:nvPicPr>
          <p:cNvPr id="6" name="Audio 5">
            <a:hlinkClick r:id="" action="ppaction://media"/>
            <a:extLst>
              <a:ext uri="{FF2B5EF4-FFF2-40B4-BE49-F238E27FC236}">
                <a16:creationId xmlns:a16="http://schemas.microsoft.com/office/drawing/2014/main" id="{48FA0723-23F2-BEC7-8F7A-CDA8B941F2D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39949236"/>
      </p:ext>
    </p:extLst>
  </p:cSld>
  <p:clrMapOvr>
    <a:masterClrMapping/>
  </p:clrMapOvr>
  <mc:AlternateContent xmlns:mc="http://schemas.openxmlformats.org/markup-compatibility/2006" xmlns:p14="http://schemas.microsoft.com/office/powerpoint/2010/main">
    <mc:Choice Requires="p14">
      <p:transition spd="slow" p14:dur="2000" advTm="56929"/>
    </mc:Choice>
    <mc:Fallback xmlns="">
      <p:transition spd="slow" advTm="5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6. </a:t>
            </a:r>
            <a:r>
              <a:rPr lang="lt-LT" dirty="0"/>
              <a:t>Siųskite aiškius pranešimus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170" name="Picture 2" descr="Brillen, Rahmen, Brille, Linsen">
            <a:extLst>
              <a:ext uri="{FF2B5EF4-FFF2-40B4-BE49-F238E27FC236}">
                <a16:creationId xmlns:a16="http://schemas.microsoft.com/office/drawing/2014/main" id="{AB74ED99-B9E4-9FCF-780C-DCBAB3FB7D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5336" y="1300986"/>
            <a:ext cx="8569890" cy="42849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0A0D3C4-6B9D-CA23-C891-B316AB6A764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5830927"/>
      </p:ext>
    </p:extLst>
  </p:cSld>
  <p:clrMapOvr>
    <a:masterClrMapping/>
  </p:clrMapOvr>
  <mc:AlternateContent xmlns:mc="http://schemas.openxmlformats.org/markup-compatibility/2006" xmlns:p14="http://schemas.microsoft.com/office/powerpoint/2010/main">
    <mc:Choice Requires="p14">
      <p:transition spd="slow" p14:dur="2000" advTm="52650"/>
    </mc:Choice>
    <mc:Fallback xmlns="">
      <p:transition spd="slow" advTm="5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8. </a:t>
            </a:r>
            <a:r>
              <a:rPr lang="en-US" dirty="0" err="1"/>
              <a:t>Kurkite</a:t>
            </a:r>
            <a:r>
              <a:rPr lang="en-US" dirty="0"/>
              <a:t> </a:t>
            </a:r>
            <a:r>
              <a:rPr lang="en-US" dirty="0" err="1"/>
              <a:t>tinkamus</a:t>
            </a:r>
            <a:r>
              <a:rPr lang="en-US" dirty="0"/>
              <a:t> </a:t>
            </a:r>
            <a:r>
              <a:rPr lang="en-US" dirty="0" err="1"/>
              <a:t>įrašus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ACFE40E0-51E2-0214-18F0-BC507C5E0813}"/>
              </a:ext>
            </a:extLst>
          </p:cNvPr>
          <p:cNvPicPr>
            <a:picLocks noChangeAspect="1"/>
          </p:cNvPicPr>
          <p:nvPr/>
        </p:nvPicPr>
        <p:blipFill>
          <a:blip r:embed="rId7"/>
          <a:stretch>
            <a:fillRect/>
          </a:stretch>
        </p:blipFill>
        <p:spPr>
          <a:xfrm>
            <a:off x="3317413" y="1775430"/>
            <a:ext cx="5557174" cy="4202613"/>
          </a:xfrm>
          <a:prstGeom prst="rect">
            <a:avLst/>
          </a:prstGeom>
        </p:spPr>
      </p:pic>
      <p:pic>
        <p:nvPicPr>
          <p:cNvPr id="6" name="Audio 5">
            <a:hlinkClick r:id="" action="ppaction://media"/>
            <a:extLst>
              <a:ext uri="{FF2B5EF4-FFF2-40B4-BE49-F238E27FC236}">
                <a16:creationId xmlns:a16="http://schemas.microsoft.com/office/drawing/2014/main" id="{8B351346-6EC0-E896-35B2-9EF2B3D7B2D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04281402"/>
      </p:ext>
    </p:extLst>
  </p:cSld>
  <p:clrMapOvr>
    <a:masterClrMapping/>
  </p:clrMapOvr>
  <mc:AlternateContent xmlns:mc="http://schemas.openxmlformats.org/markup-compatibility/2006" xmlns:p14="http://schemas.microsoft.com/office/powerpoint/2010/main">
    <mc:Choice Requires="p14">
      <p:transition spd="slow" p14:dur="2000" advTm="90935"/>
    </mc:Choice>
    <mc:Fallback xmlns="">
      <p:transition spd="slow" advTm="9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9. </a:t>
            </a:r>
            <a:r>
              <a:rPr lang="en-US" dirty="0" err="1"/>
              <a:t>Skubiai</a:t>
            </a:r>
            <a:r>
              <a:rPr lang="en-US" dirty="0"/>
              <a:t> </a:t>
            </a:r>
            <a:r>
              <a:rPr lang="en-US" dirty="0" err="1"/>
              <a:t>atsakykite</a:t>
            </a:r>
            <a:r>
              <a:rPr lang="en-US" dirty="0"/>
              <a:t> į el. </a:t>
            </a:r>
            <a:r>
              <a:rPr lang="en-US" dirty="0" err="1"/>
              <a:t>laiškus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8194" name="Picture 2" descr="Schnecke, Motor, Turbo, Bewegung">
            <a:extLst>
              <a:ext uri="{FF2B5EF4-FFF2-40B4-BE49-F238E27FC236}">
                <a16:creationId xmlns:a16="http://schemas.microsoft.com/office/drawing/2014/main" id="{386F47DC-F625-28D5-6742-27DAC0FAFF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8016" y="1690688"/>
            <a:ext cx="7455967" cy="408330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75E36DB7-A65F-1E76-B9DE-DF738B978D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0992583"/>
      </p:ext>
    </p:extLst>
  </p:cSld>
  <p:clrMapOvr>
    <a:masterClrMapping/>
  </p:clrMapOvr>
  <mc:AlternateContent xmlns:mc="http://schemas.openxmlformats.org/markup-compatibility/2006" xmlns:p14="http://schemas.microsoft.com/office/powerpoint/2010/main">
    <mc:Choice Requires="p14">
      <p:transition spd="slow" p14:dur="2000" advTm="64153"/>
    </mc:Choice>
    <mc:Fallback xmlns="">
      <p:transition spd="slow" advTm="6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10. </a:t>
            </a:r>
            <a:r>
              <a:rPr lang="en-US" dirty="0" err="1"/>
              <a:t>Atidžiai</a:t>
            </a:r>
            <a:r>
              <a:rPr lang="en-US" dirty="0"/>
              <a:t> </a:t>
            </a:r>
            <a:r>
              <a:rPr lang="en-US" dirty="0" err="1"/>
              <a:t>perskaitykite</a:t>
            </a:r>
            <a:r>
              <a:rPr lang="en-US" dirty="0"/>
              <a:t> </a:t>
            </a:r>
            <a:r>
              <a:rPr lang="en-US" dirty="0" err="1"/>
              <a:t>turinį</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CB977887-A852-B1CC-D95E-484975EE4B87}"/>
              </a:ext>
            </a:extLst>
          </p:cNvPr>
          <p:cNvPicPr>
            <a:picLocks noChangeAspect="1"/>
          </p:cNvPicPr>
          <p:nvPr/>
        </p:nvPicPr>
        <p:blipFill>
          <a:blip r:embed="rId7"/>
          <a:stretch>
            <a:fillRect/>
          </a:stretch>
        </p:blipFill>
        <p:spPr>
          <a:xfrm>
            <a:off x="3957359" y="1751824"/>
            <a:ext cx="4277281" cy="4310961"/>
          </a:xfrm>
          <a:prstGeom prst="rect">
            <a:avLst/>
          </a:prstGeom>
        </p:spPr>
      </p:pic>
      <p:pic>
        <p:nvPicPr>
          <p:cNvPr id="6" name="Audio 5">
            <a:hlinkClick r:id="" action="ppaction://media"/>
            <a:extLst>
              <a:ext uri="{FF2B5EF4-FFF2-40B4-BE49-F238E27FC236}">
                <a16:creationId xmlns:a16="http://schemas.microsoft.com/office/drawing/2014/main" id="{E482243D-B6D2-AE64-B2A9-59ECBAB80D9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86275713"/>
      </p:ext>
    </p:extLst>
  </p:cSld>
  <p:clrMapOvr>
    <a:masterClrMapping/>
  </p:clrMapOvr>
  <mc:AlternateContent xmlns:mc="http://schemas.openxmlformats.org/markup-compatibility/2006" xmlns:p14="http://schemas.microsoft.com/office/powerpoint/2010/main">
    <mc:Choice Requires="p14">
      <p:transition spd="slow" p14:dur="2000" advTm="25534"/>
    </mc:Choice>
    <mc:Fallback xmlns="">
      <p:transition spd="slow" advTm="2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Pirmosios </a:t>
            </a:r>
            <a:r>
              <a:rPr lang="en-US" dirty="0" err="1"/>
              <a:t>pagalbos</a:t>
            </a:r>
            <a:r>
              <a:rPr lang="en-US" dirty="0"/>
              <a:t> </a:t>
            </a:r>
            <a:r>
              <a:rPr lang="en-US" dirty="0" err="1"/>
              <a:t>rinkinys</a:t>
            </a:r>
            <a:r>
              <a:rPr lang="en-US" dirty="0"/>
              <a:t> </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9218" name="Picture 2" descr="Rotes Kreuz, Berater, Hilfe, Erste Hilfe">
            <a:extLst>
              <a:ext uri="{FF2B5EF4-FFF2-40B4-BE49-F238E27FC236}">
                <a16:creationId xmlns:a16="http://schemas.microsoft.com/office/drawing/2014/main" id="{D4C70037-6C4A-9DDC-B6A1-873D6064E8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800" y="1811784"/>
            <a:ext cx="5367846" cy="450011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7522AD3-5BEB-77D2-CF2C-62AA459E37F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3504691"/>
      </p:ext>
    </p:extLst>
  </p:cSld>
  <p:clrMapOvr>
    <a:masterClrMapping/>
  </p:clrMapOvr>
  <mc:AlternateContent xmlns:mc="http://schemas.openxmlformats.org/markup-compatibility/2006" xmlns:p14="http://schemas.microsoft.com/office/powerpoint/2010/main">
    <mc:Choice Requires="p14">
      <p:transition spd="slow" p14:dur="2000" advTm="14660"/>
    </mc:Choice>
    <mc:Fallback xmlns="">
      <p:transition spd="slow" advTm="14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Papildomi</a:t>
            </a:r>
            <a:r>
              <a:rPr lang="en-US" dirty="0"/>
              <a:t> </a:t>
            </a:r>
            <a:r>
              <a:rPr lang="en-US" dirty="0" err="1"/>
              <a:t>šaltiniai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7" name="Content Placeholder 20">
            <a:extLst>
              <a:ext uri="{FF2B5EF4-FFF2-40B4-BE49-F238E27FC236}">
                <a16:creationId xmlns:a16="http://schemas.microsoft.com/office/drawing/2014/main" id="{26C19904-11BD-0FCD-C290-BE7A348A1802}"/>
              </a:ext>
            </a:extLst>
          </p:cNvPr>
          <p:cNvSpPr>
            <a:spLocks noGrp="1"/>
          </p:cNvSpPr>
          <p:nvPr>
            <p:ph idx="1"/>
          </p:nvPr>
        </p:nvSpPr>
        <p:spPr>
          <a:xfrm>
            <a:off x="838200" y="1825625"/>
            <a:ext cx="10515600" cy="4351338"/>
          </a:xfrm>
        </p:spPr>
        <p:txBody>
          <a:bodyPr>
            <a:normAutofit/>
          </a:bodyPr>
          <a:lstStyle/>
          <a:p>
            <a:r>
              <a:rPr lang="en-US" b="1" i="0" dirty="0">
                <a:solidFill>
                  <a:srgbClr val="2D2D2D"/>
                </a:solidFill>
                <a:effectLst/>
                <a:latin typeface="Indeed Sans"/>
                <a:hlinkClick r:id="rId7"/>
              </a:rPr>
              <a:t>28 Best Practices for Email Etiquette in the Workplace</a:t>
            </a:r>
            <a:endParaRPr lang="en-US" b="1" i="0" dirty="0">
              <a:solidFill>
                <a:srgbClr val="2D2D2D"/>
              </a:solidFill>
              <a:effectLst/>
              <a:latin typeface="Indeed Sans"/>
            </a:endParaRPr>
          </a:p>
          <a:p>
            <a:endParaRPr lang="en-US" b="1" dirty="0">
              <a:solidFill>
                <a:srgbClr val="2D2D2D"/>
              </a:solidFill>
              <a:latin typeface="Indeed Sans"/>
            </a:endParaRPr>
          </a:p>
          <a:p>
            <a:r>
              <a:rPr lang="en-US" b="1" i="0" dirty="0">
                <a:solidFill>
                  <a:srgbClr val="2D2D2D"/>
                </a:solidFill>
                <a:effectLst/>
                <a:latin typeface="Indeed Sans"/>
                <a:hlinkClick r:id="rId8"/>
              </a:rPr>
              <a:t>A Guide for Writers: 13 Examples of Tone in Writing</a:t>
            </a:r>
            <a:endParaRPr lang="en-US" b="1" i="0" dirty="0">
              <a:solidFill>
                <a:srgbClr val="2D2D2D"/>
              </a:solidFill>
              <a:effectLst/>
              <a:latin typeface="Indeed Sans"/>
            </a:endParaRPr>
          </a:p>
          <a:p>
            <a:endParaRPr lang="en-US" b="1" dirty="0">
              <a:solidFill>
                <a:srgbClr val="2D2D2D"/>
              </a:solidFill>
              <a:latin typeface="Indeed Sans"/>
            </a:endParaRPr>
          </a:p>
          <a:p>
            <a:endParaRPr lang="en-US" b="1" i="0" dirty="0">
              <a:solidFill>
                <a:srgbClr val="2D2D2D"/>
              </a:solidFill>
              <a:effectLst/>
              <a:latin typeface="Indeed Sans"/>
            </a:endParaRPr>
          </a:p>
          <a:p>
            <a:endParaRPr lang="en-US" b="1" i="0" dirty="0">
              <a:solidFill>
                <a:srgbClr val="2D2D2D"/>
              </a:solidFill>
              <a:effectLst/>
              <a:latin typeface="Indeed Sans"/>
            </a:endParaRPr>
          </a:p>
          <a:p>
            <a:endParaRPr lang="en-US" b="1" i="0" dirty="0">
              <a:solidFill>
                <a:srgbClr val="2D2D2D"/>
              </a:solidFill>
              <a:effectLst/>
              <a:latin typeface="Indeed Sans"/>
            </a:endParaRPr>
          </a:p>
          <a:p>
            <a:pPr lvl="0"/>
            <a:endParaRPr lang="en-CA" dirty="0"/>
          </a:p>
          <a:p>
            <a:pPr lvl="0"/>
            <a:endParaRPr lang="en-CA" dirty="0"/>
          </a:p>
          <a:p>
            <a:pPr lvl="0"/>
            <a:endParaRPr lang="el-GR" dirty="0"/>
          </a:p>
          <a:p>
            <a:endParaRPr lang="en-US" dirty="0"/>
          </a:p>
          <a:p>
            <a:endParaRPr lang="en-US" dirty="0"/>
          </a:p>
          <a:p>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8" name="Picture 2" descr="Rotes Kreuz, Berater, Hilfe, Erste Hilfe">
            <a:extLst>
              <a:ext uri="{FF2B5EF4-FFF2-40B4-BE49-F238E27FC236}">
                <a16:creationId xmlns:a16="http://schemas.microsoft.com/office/drawing/2014/main" id="{4F70A8A0-177D-214A-9CF9-73DCA4E34F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1849" y="3938413"/>
            <a:ext cx="3128302" cy="262260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AF17B5F-AEEA-37E0-5B1A-C24FC26E2D4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52183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Rašymo</a:t>
            </a:r>
            <a:r>
              <a:rPr lang="en-US" dirty="0"/>
              <a:t> </a:t>
            </a:r>
            <a:r>
              <a:rPr lang="en-US" dirty="0" err="1"/>
              <a:t>ir</a:t>
            </a:r>
            <a:r>
              <a:rPr lang="en-US" dirty="0"/>
              <a:t> </a:t>
            </a:r>
            <a:r>
              <a:rPr lang="en-US" dirty="0" err="1"/>
              <a:t>turinio</a:t>
            </a:r>
            <a:r>
              <a:rPr lang="en-US" dirty="0"/>
              <a:t> </a:t>
            </a:r>
            <a:r>
              <a:rPr lang="en-US" dirty="0" err="1"/>
              <a:t>kūrimo</a:t>
            </a:r>
            <a:r>
              <a:rPr lang="en-US" dirty="0"/>
              <a:t> </a:t>
            </a:r>
            <a:r>
              <a:rPr lang="en-US" dirty="0" err="1"/>
              <a:t>įrankiai</a:t>
            </a:r>
            <a:endParaRPr lang="en-US" dirty="0"/>
          </a:p>
        </p:txBody>
      </p:sp>
      <p:sp>
        <p:nvSpPr>
          <p:cNvPr id="21" name="Content Placeholder 20"/>
          <p:cNvSpPr>
            <a:spLocks noGrp="1"/>
          </p:cNvSpPr>
          <p:nvPr>
            <p:ph idx="1"/>
          </p:nvPr>
        </p:nvSpPr>
        <p:spPr/>
        <p:txBody>
          <a:bodyPr>
            <a:normAutofit/>
          </a:bodyPr>
          <a:lstStyle/>
          <a:p>
            <a:r>
              <a:rPr lang="en-CA" dirty="0"/>
              <a:t>Microsoft Word (</a:t>
            </a:r>
            <a:r>
              <a:rPr lang="en-CA" dirty="0">
                <a:hlinkClick r:id="rId5"/>
              </a:rPr>
              <a:t>https://www.microsoft.com/en-us/microsoft-365/p/microsoft-365-personal/cfq7ttc0k5bf?activetab=pivot:overviewtab</a:t>
            </a:r>
            <a:endParaRPr lang="en-CA" dirty="0"/>
          </a:p>
          <a:p>
            <a:pPr>
              <a:buNone/>
            </a:pPr>
            <a:endParaRPr lang="en-CA" dirty="0"/>
          </a:p>
          <a:p>
            <a:r>
              <a:rPr lang="en-CA" dirty="0"/>
              <a:t>Google Docs</a:t>
            </a:r>
            <a:r>
              <a:rPr lang="en-US" dirty="0"/>
              <a:t> (</a:t>
            </a:r>
            <a:r>
              <a:rPr lang="en-US" dirty="0">
                <a:hlinkClick r:id="rId6"/>
              </a:rPr>
              <a:t>https://www.google.com/docs/about/</a:t>
            </a:r>
            <a:r>
              <a:rPr lang="en-US" dirty="0"/>
              <a:t>)</a:t>
            </a:r>
          </a:p>
          <a:p>
            <a:pPr>
              <a:buNone/>
            </a:pPr>
            <a:endParaRPr lang="en-US" dirty="0"/>
          </a:p>
          <a:p>
            <a:r>
              <a:rPr lang="en-US" dirty="0"/>
              <a:t> </a:t>
            </a:r>
            <a:r>
              <a:rPr lang="en-US" dirty="0" err="1"/>
              <a:t>Grammarly</a:t>
            </a:r>
            <a:r>
              <a:rPr lang="en-CA" dirty="0"/>
              <a:t> (</a:t>
            </a:r>
            <a:r>
              <a:rPr lang="en-CA" dirty="0">
                <a:hlinkClick r:id="rId7"/>
              </a:rPr>
              <a:t>https://app.grammarly.com/</a:t>
            </a:r>
            <a:r>
              <a:rPr lang="en-CA" dirty="0"/>
              <a:t>)</a:t>
            </a:r>
          </a:p>
          <a:p>
            <a:pPr lvl="0"/>
            <a:endParaRPr lang="en-CA" dirty="0"/>
          </a:p>
          <a:p>
            <a:pPr lvl="0"/>
            <a:endParaRPr lang="el-GR" dirty="0"/>
          </a:p>
          <a:p>
            <a:endParaRPr lang="en-US" dirty="0"/>
          </a:p>
          <a:p>
            <a:endParaRPr lang="en-US" dirty="0"/>
          </a:p>
          <a:p>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8" name="Picture 7" descr="grammarly logo.png"/>
          <p:cNvPicPr>
            <a:picLocks noChangeAspect="1"/>
          </p:cNvPicPr>
          <p:nvPr/>
        </p:nvPicPr>
        <p:blipFill>
          <a:blip r:embed="rId10" cstate="print"/>
          <a:stretch>
            <a:fillRect/>
          </a:stretch>
        </p:blipFill>
        <p:spPr>
          <a:xfrm>
            <a:off x="7593105" y="4466664"/>
            <a:ext cx="992841" cy="992841"/>
          </a:xfrm>
          <a:prstGeom prst="rect">
            <a:avLst/>
          </a:prstGeom>
        </p:spPr>
      </p:pic>
      <p:pic>
        <p:nvPicPr>
          <p:cNvPr id="10" name="Picture 9" descr="google docs.png"/>
          <p:cNvPicPr>
            <a:picLocks noChangeAspect="1"/>
          </p:cNvPicPr>
          <p:nvPr/>
        </p:nvPicPr>
        <p:blipFill>
          <a:blip r:embed="rId11" cstate="print"/>
          <a:stretch>
            <a:fillRect/>
          </a:stretch>
        </p:blipFill>
        <p:spPr>
          <a:xfrm>
            <a:off x="9036422" y="3227014"/>
            <a:ext cx="1308847" cy="1314690"/>
          </a:xfrm>
          <a:prstGeom prst="rect">
            <a:avLst/>
          </a:prstGeom>
        </p:spPr>
      </p:pic>
      <p:pic>
        <p:nvPicPr>
          <p:cNvPr id="11" name="Picture 10" descr="microsoft word.jpg"/>
          <p:cNvPicPr>
            <a:picLocks noChangeAspect="1"/>
          </p:cNvPicPr>
          <p:nvPr/>
        </p:nvPicPr>
        <p:blipFill>
          <a:blip r:embed="rId12" cstate="print"/>
          <a:stretch>
            <a:fillRect/>
          </a:stretch>
        </p:blipFill>
        <p:spPr>
          <a:xfrm>
            <a:off x="10385332" y="1846450"/>
            <a:ext cx="1313610" cy="1313610"/>
          </a:xfrm>
          <a:prstGeom prst="rect">
            <a:avLst/>
          </a:prstGeom>
        </p:spPr>
      </p:pic>
      <p:pic>
        <p:nvPicPr>
          <p:cNvPr id="3" name="Audio 2">
            <a:hlinkClick r:id="" action="ppaction://media"/>
            <a:extLst>
              <a:ext uri="{FF2B5EF4-FFF2-40B4-BE49-F238E27FC236}">
                <a16:creationId xmlns:a16="http://schemas.microsoft.com/office/drawing/2014/main" id="{1370219A-8B45-440A-E8DA-E6F5E78A6357}"/>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11247"/>
    </mc:Choice>
    <mc:Fallback xmlns="">
      <p:transition spd="slow" advTm="1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a:xfrm>
            <a:off x="838200" y="1489587"/>
            <a:ext cx="10515600" cy="4687376"/>
          </a:xfrm>
        </p:spPr>
        <p:txBody>
          <a:bodyPr>
            <a:normAutofit lnSpcReduction="10000"/>
          </a:bodyPr>
          <a:lstStyle/>
          <a:p>
            <a:r>
              <a:rPr lang="en-US" dirty="0">
                <a:hlinkClick r:id="rId2"/>
              </a:rPr>
              <a:t>https://www.indeed.com/career-advice/career-development/netiquettes</a:t>
            </a:r>
            <a:r>
              <a:rPr lang="en-US" dirty="0"/>
              <a:t> </a:t>
            </a:r>
          </a:p>
          <a:p>
            <a:r>
              <a:rPr lang="en-US" dirty="0">
                <a:hlinkClick r:id="rId3"/>
              </a:rPr>
              <a:t>https://www.indeed.com/career-advice/career-development/examples-of-tone</a:t>
            </a:r>
            <a:r>
              <a:rPr lang="en-US" dirty="0"/>
              <a:t> </a:t>
            </a:r>
          </a:p>
          <a:p>
            <a:r>
              <a:rPr lang="en-US" dirty="0">
                <a:hlinkClick r:id="rId4"/>
              </a:rPr>
              <a:t>https://www.indeed.com/career-advice/career-development/email-etiquette</a:t>
            </a:r>
            <a:r>
              <a:rPr lang="en-US" dirty="0"/>
              <a:t> </a:t>
            </a:r>
          </a:p>
          <a:p>
            <a:r>
              <a:rPr lang="en-US" dirty="0">
                <a:hlinkClick r:id="rId5"/>
              </a:rPr>
              <a:t>https://www.kaspersky.com/resource-center/preemptive-safety/what-is-netiquette</a:t>
            </a:r>
            <a:r>
              <a:rPr lang="en-US" dirty="0"/>
              <a:t> </a:t>
            </a:r>
          </a:p>
          <a:p>
            <a:endParaRPr lang="en-US" dirty="0"/>
          </a:p>
          <a:p>
            <a:pPr marL="0" indent="0">
              <a:buNone/>
            </a:pPr>
            <a:r>
              <a:rPr lang="lt-LT" dirty="0"/>
              <a:t>Paveikslėliai</a:t>
            </a:r>
            <a:r>
              <a:rPr lang="en-US" dirty="0"/>
              <a:t>:</a:t>
            </a:r>
          </a:p>
          <a:p>
            <a:r>
              <a:rPr lang="en-US" dirty="0">
                <a:hlinkClick r:id="rId6"/>
              </a:rPr>
              <a:t>www.pixabay.com</a:t>
            </a:r>
            <a:r>
              <a:rPr lang="en-US" dirty="0"/>
              <a:t>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91590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Tikslai </a:t>
            </a:r>
            <a:r>
              <a:rPr lang="en-US" dirty="0" err="1"/>
              <a:t>ir</a:t>
            </a:r>
            <a:r>
              <a:rPr lang="en-US" dirty="0"/>
              <a:t> </a:t>
            </a:r>
            <a:r>
              <a:rPr lang="en-US" dirty="0" err="1"/>
              <a:t>mokymosi</a:t>
            </a:r>
            <a:r>
              <a:rPr lang="en-US" dirty="0"/>
              <a:t> </a:t>
            </a:r>
            <a:r>
              <a:rPr lang="en-US" dirty="0" err="1"/>
              <a:t>rezultatai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graphicFrame>
        <p:nvGraphicFramePr>
          <p:cNvPr id="3" name="Tabelle 2">
            <a:extLst>
              <a:ext uri="{FF2B5EF4-FFF2-40B4-BE49-F238E27FC236}">
                <a16:creationId xmlns:a16="http://schemas.microsoft.com/office/drawing/2014/main" id="{7F022365-7461-075C-1A23-DCD7855A23AA}"/>
              </a:ext>
            </a:extLst>
          </p:cNvPr>
          <p:cNvGraphicFramePr>
            <a:graphicFrameLocks noGrp="1"/>
          </p:cNvGraphicFramePr>
          <p:nvPr>
            <p:extLst>
              <p:ext uri="{D42A27DB-BD31-4B8C-83A1-F6EECF244321}">
                <p14:modId xmlns:p14="http://schemas.microsoft.com/office/powerpoint/2010/main" val="3597785188"/>
              </p:ext>
            </p:extLst>
          </p:nvPr>
        </p:nvGraphicFramePr>
        <p:xfrm>
          <a:off x="838200" y="1690688"/>
          <a:ext cx="10245436" cy="2619678"/>
        </p:xfrm>
        <a:graphic>
          <a:graphicData uri="http://schemas.openxmlformats.org/drawingml/2006/table">
            <a:tbl>
              <a:tblPr firstRow="1" bandRow="1">
                <a:tableStyleId>{5C22544A-7EE6-4342-B048-85BDC9FD1C3A}</a:tableStyleId>
              </a:tblPr>
              <a:tblGrid>
                <a:gridCol w="5122718">
                  <a:extLst>
                    <a:ext uri="{9D8B030D-6E8A-4147-A177-3AD203B41FA5}">
                      <a16:colId xmlns:a16="http://schemas.microsoft.com/office/drawing/2014/main" val="3524848239"/>
                    </a:ext>
                  </a:extLst>
                </a:gridCol>
                <a:gridCol w="5122718">
                  <a:extLst>
                    <a:ext uri="{9D8B030D-6E8A-4147-A177-3AD203B41FA5}">
                      <a16:colId xmlns:a16="http://schemas.microsoft.com/office/drawing/2014/main" val="4181990165"/>
                    </a:ext>
                  </a:extLst>
                </a:gridCol>
              </a:tblGrid>
              <a:tr h="1004238">
                <a:tc>
                  <a:txBody>
                    <a:bodyPr/>
                    <a:lstStyle/>
                    <a:p>
                      <a:pPr algn="ctr"/>
                      <a:r>
                        <a:rPr lang="lt-LT" sz="2400" dirty="0"/>
                        <a:t>Užsiėmimo tikslai</a:t>
                      </a:r>
                    </a:p>
                  </a:txBody>
                  <a:tcPr anchor="ctr"/>
                </a:tc>
                <a:tc>
                  <a:txBody>
                    <a:bodyPr/>
                    <a:lstStyle/>
                    <a:p>
                      <a:pPr algn="ctr"/>
                      <a:r>
                        <a:rPr lang="de-AT" sz="2400" dirty="0"/>
                        <a:t>Mokymosi </a:t>
                      </a:r>
                      <a:r>
                        <a:rPr lang="de-AT" sz="2400" dirty="0" err="1"/>
                        <a:t>rezultatai</a:t>
                      </a:r>
                      <a:endParaRPr lang="de-AT" sz="2400" dirty="0"/>
                    </a:p>
                  </a:txBody>
                  <a:tcPr anchor="ctr"/>
                </a:tc>
                <a:extLst>
                  <a:ext uri="{0D108BD9-81ED-4DB2-BD59-A6C34878D82A}">
                    <a16:rowId xmlns:a16="http://schemas.microsoft.com/office/drawing/2014/main" val="2732129477"/>
                  </a:ext>
                </a:extLst>
              </a:tr>
              <a:tr h="1004238">
                <a:tc>
                  <a:txBody>
                    <a:bodyPr/>
                    <a:lstStyle/>
                    <a:p>
                      <a:pPr marL="0" indent="0">
                        <a:buFont typeface="Arial" panose="020B0604020202020204" pitchFamily="34" charset="0"/>
                        <a:buNone/>
                      </a:pPr>
                      <a:endParaRPr lang="de-AT" sz="2000" dirty="0"/>
                    </a:p>
                    <a:p>
                      <a:pPr marL="285750" indent="-285750">
                        <a:buFont typeface="Arial" panose="020B0604020202020204" pitchFamily="34" charset="0"/>
                        <a:buChar char="•"/>
                      </a:pPr>
                      <a:r>
                        <a:rPr lang="lt-LT" sz="2000" dirty="0"/>
                        <a:t>Supažindinti su termino „</a:t>
                      </a:r>
                      <a:r>
                        <a:rPr lang="lt-LT" sz="2000" dirty="0" err="1"/>
                        <a:t>netiketas</a:t>
                      </a:r>
                      <a:r>
                        <a:rPr lang="lt-LT" sz="2000" dirty="0"/>
                        <a:t>“ apibrėžimu</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Išmokti „</a:t>
                      </a:r>
                      <a:r>
                        <a:rPr lang="lt-LT" sz="2000" dirty="0" err="1"/>
                        <a:t>netiketo</a:t>
                      </a:r>
                      <a:r>
                        <a:rPr lang="lt-LT" sz="2000" dirty="0"/>
                        <a:t>" taisykles</a:t>
                      </a:r>
                      <a:endParaRPr lang="de-AT" sz="2000" dirty="0"/>
                    </a:p>
                  </a:txBody>
                  <a:tcPr/>
                </a:tc>
                <a:tc>
                  <a:txBody>
                    <a:bodyPr/>
                    <a:lstStyle/>
                    <a:p>
                      <a:pPr marL="285750" indent="-285750">
                        <a:buFont typeface="Arial" panose="020B0604020202020204" pitchFamily="34" charset="0"/>
                        <a:buChar char="•"/>
                      </a:pPr>
                      <a:endParaRPr lang="de-AT" sz="2000" dirty="0"/>
                    </a:p>
                    <a:p>
                      <a:pPr marL="285750" indent="-285750">
                        <a:buFont typeface="Arial" panose="020B0604020202020204" pitchFamily="34" charset="0"/>
                        <a:buChar char="•"/>
                      </a:pPr>
                      <a:r>
                        <a:rPr lang="de-AT" sz="2000" dirty="0" err="1"/>
                        <a:t>Išmanymas</a:t>
                      </a:r>
                      <a:r>
                        <a:rPr lang="de-AT" sz="2000" dirty="0"/>
                        <a:t>, </a:t>
                      </a:r>
                      <a:r>
                        <a:rPr lang="de-AT" sz="2000" dirty="0" err="1"/>
                        <a:t>kaip</a:t>
                      </a:r>
                      <a:r>
                        <a:rPr lang="de-AT" sz="2000" dirty="0"/>
                        <a:t> </a:t>
                      </a:r>
                      <a:r>
                        <a:rPr lang="de-AT" sz="2000" dirty="0" err="1"/>
                        <a:t>tinkamai</a:t>
                      </a:r>
                      <a:r>
                        <a:rPr lang="de-AT" sz="2000" dirty="0"/>
                        <a:t> </a:t>
                      </a:r>
                      <a:r>
                        <a:rPr lang="de-AT" sz="2000" dirty="0" err="1"/>
                        <a:t>elgtis</a:t>
                      </a:r>
                      <a:r>
                        <a:rPr lang="de-AT" sz="2000" dirty="0"/>
                        <a:t> </a:t>
                      </a:r>
                      <a:r>
                        <a:rPr lang="de-AT" sz="2000" dirty="0" err="1"/>
                        <a:t>bendraujant</a:t>
                      </a:r>
                      <a:r>
                        <a:rPr lang="de-AT" sz="2000" dirty="0"/>
                        <a:t> </a:t>
                      </a:r>
                      <a:r>
                        <a:rPr lang="de-AT" sz="2000" dirty="0" err="1"/>
                        <a:t>internete</a:t>
                      </a:r>
                      <a:r>
                        <a:rPr lang="de-AT" sz="2000" dirty="0"/>
                        <a:t>.</a:t>
                      </a:r>
                    </a:p>
                  </a:txBody>
                  <a:tcPr/>
                </a:tc>
                <a:extLst>
                  <a:ext uri="{0D108BD9-81ED-4DB2-BD59-A6C34878D82A}">
                    <a16:rowId xmlns:a16="http://schemas.microsoft.com/office/drawing/2014/main" val="2056271316"/>
                  </a:ext>
                </a:extLst>
              </a:tr>
            </a:tbl>
          </a:graphicData>
        </a:graphic>
      </p:graphicFrame>
      <p:pic>
        <p:nvPicPr>
          <p:cNvPr id="6" name="Audio 5">
            <a:hlinkClick r:id="" action="ppaction://media"/>
            <a:extLst>
              <a:ext uri="{FF2B5EF4-FFF2-40B4-BE49-F238E27FC236}">
                <a16:creationId xmlns:a16="http://schemas.microsoft.com/office/drawing/2014/main" id="{AE73C61F-41DD-ACC1-49A0-D17F361AA25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77364160"/>
      </p:ext>
    </p:extLst>
  </p:cSld>
  <p:clrMapOvr>
    <a:masterClrMapping/>
  </p:clrMapOvr>
  <mc:AlternateContent xmlns:mc="http://schemas.openxmlformats.org/markup-compatibility/2006" xmlns:p14="http://schemas.microsoft.com/office/powerpoint/2010/main">
    <mc:Choice Requires="p14">
      <p:transition spd="slow" p14:dur="2000" advTm="15959"/>
    </mc:Choice>
    <mc:Fallback xmlns="">
      <p:transition spd="slow" advTm="1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3" name="Picture 2">
            <a:extLst>
              <a:ext uri="{FF2B5EF4-FFF2-40B4-BE49-F238E27FC236}">
                <a16:creationId xmlns:a16="http://schemas.microsoft.com/office/drawing/2014/main" id="{B0B5C54D-A28C-4BA0-8BAD-6BAE9D0704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56878" y="3333313"/>
            <a:ext cx="3266821" cy="772276"/>
          </a:xfrm>
          <a:prstGeom prst="rect">
            <a:avLst/>
          </a:prstGeom>
        </p:spPr>
      </p:pic>
    </p:spTree>
    <p:extLst>
      <p:ext uri="{BB962C8B-B14F-4D97-AF65-F5344CB8AC3E}">
        <p14:creationId xmlns:p14="http://schemas.microsoft.com/office/powerpoint/2010/main" val="121761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1502576" y="2824703"/>
            <a:ext cx="9622624" cy="2387600"/>
          </a:xfrm>
        </p:spPr>
        <p:txBody>
          <a:bodyPr/>
          <a:lstStyle/>
          <a:p>
            <a:r>
              <a:rPr lang="lt-LT" dirty="0"/>
              <a:t>Netiketas internete</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 name="Picture 2" descr="Paddington, Bär, Bahnhof, Statue">
            <a:extLst>
              <a:ext uri="{FF2B5EF4-FFF2-40B4-BE49-F238E27FC236}">
                <a16:creationId xmlns:a16="http://schemas.microsoft.com/office/drawing/2014/main" id="{07FA492B-165E-401A-4BC1-53DEBAF4D2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40" y="122548"/>
            <a:ext cx="5528062" cy="368825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DE5A301-B187-4DBC-8A9D-2FE595A44BD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18992"/>
    </mc:Choice>
    <mc:Fallback xmlns="">
      <p:transition spd="slow" advTm="1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Kas yra </a:t>
            </a:r>
            <a:r>
              <a:rPr lang="lt-LT" dirty="0" err="1"/>
              <a:t>netiketas</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sp>
        <p:nvSpPr>
          <p:cNvPr id="7" name="Google Shape;69;p2">
            <a:extLst>
              <a:ext uri="{FF2B5EF4-FFF2-40B4-BE49-F238E27FC236}">
                <a16:creationId xmlns:a16="http://schemas.microsoft.com/office/drawing/2014/main" id="{4BA17239-F685-AC53-0C33-626C53A4C049}"/>
              </a:ext>
            </a:extLst>
          </p:cNvPr>
          <p:cNvSpPr txBox="1">
            <a:spLocks/>
          </p:cNvSpPr>
          <p:nvPr/>
        </p:nvSpPr>
        <p:spPr>
          <a:xfrm>
            <a:off x="911544" y="1651000"/>
            <a:ext cx="10515600"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b="1" dirty="0" err="1">
                <a:solidFill>
                  <a:srgbClr val="202124"/>
                </a:solidFill>
                <a:latin typeface="Bahnschrift SemiBold" panose="020B0502040204020203" pitchFamily="34" charset="0"/>
              </a:rPr>
              <a:t>Netiketas</a:t>
            </a:r>
            <a:r>
              <a:rPr lang="en-US" b="1" dirty="0">
                <a:solidFill>
                  <a:srgbClr val="202124"/>
                </a:solidFill>
                <a:latin typeface="Bahnschrift SemiBold" panose="020B0502040204020203" pitchFamily="34" charset="0"/>
              </a:rPr>
              <a:t> = </a:t>
            </a:r>
            <a:r>
              <a:rPr lang="en-US" b="1" dirty="0" err="1">
                <a:solidFill>
                  <a:srgbClr val="202124"/>
                </a:solidFill>
                <a:latin typeface="Bahnschrift SemiBold" panose="020B0502040204020203" pitchFamily="34" charset="0"/>
              </a:rPr>
              <a:t>tinklas</a:t>
            </a:r>
            <a:r>
              <a:rPr lang="en-US" b="1" dirty="0">
                <a:solidFill>
                  <a:srgbClr val="202124"/>
                </a:solidFill>
                <a:latin typeface="Bahnschrift SemiBold" panose="020B0502040204020203" pitchFamily="34" charset="0"/>
              </a:rPr>
              <a:t> + </a:t>
            </a:r>
            <a:r>
              <a:rPr lang="en-US" b="1" dirty="0" err="1">
                <a:solidFill>
                  <a:srgbClr val="202124"/>
                </a:solidFill>
                <a:latin typeface="Bahnschrift SemiBold" panose="020B0502040204020203" pitchFamily="34" charset="0"/>
              </a:rPr>
              <a:t>etiketas</a:t>
            </a:r>
            <a:endParaRPr lang="lt-LT" b="1" dirty="0">
              <a:solidFill>
                <a:srgbClr val="202124"/>
              </a:solidFill>
              <a:latin typeface="Bahnschrift SemiBold" panose="020B0502040204020203" pitchFamily="34" charset="0"/>
            </a:endParaRPr>
          </a:p>
          <a:p>
            <a:pPr algn="ctr">
              <a:buFont typeface="Arial" panose="020B0604020202020204" pitchFamily="34" charset="0"/>
              <a:buNone/>
            </a:pPr>
            <a:endParaRPr lang="en-US" sz="1400" dirty="0">
              <a:solidFill>
                <a:srgbClr val="202124"/>
              </a:solidFill>
              <a:latin typeface="arial" panose="020B0604020202020204" pitchFamily="34" charset="0"/>
            </a:endParaRPr>
          </a:p>
          <a:p>
            <a:pPr>
              <a:buFont typeface="Arial" panose="020B0604020202020204" pitchFamily="34" charset="0"/>
              <a:buNone/>
            </a:pPr>
            <a:r>
              <a:rPr lang="en-US" dirty="0">
                <a:solidFill>
                  <a:srgbClr val="202124"/>
                </a:solidFill>
                <a:latin typeface="arial" panose="020B0604020202020204" pitchFamily="34" charset="0"/>
              </a:rPr>
              <a:t>...</a:t>
            </a:r>
            <a:r>
              <a:rPr lang="en-US" dirty="0" err="1">
                <a:solidFill>
                  <a:srgbClr val="202124"/>
                </a:solidFill>
                <a:latin typeface="arial" panose="020B0604020202020204" pitchFamily="34" charset="0"/>
              </a:rPr>
              <a:t>teising</a:t>
            </a:r>
            <a:r>
              <a:rPr lang="lt-LT" dirty="0" err="1">
                <a:solidFill>
                  <a:srgbClr val="202124"/>
                </a:solidFill>
                <a:latin typeface="arial" panose="020B0604020202020204" pitchFamily="34" charset="0"/>
              </a:rPr>
              <a:t>as</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ar</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priimtin</a:t>
            </a:r>
            <a:r>
              <a:rPr lang="lt-LT" dirty="0" err="1">
                <a:solidFill>
                  <a:srgbClr val="202124"/>
                </a:solidFill>
                <a:latin typeface="arial" panose="020B0604020202020204" pitchFamily="34" charset="0"/>
              </a:rPr>
              <a:t>as</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naudojimosi</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internetu</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būd</a:t>
            </a:r>
            <a:r>
              <a:rPr lang="lt-LT" dirty="0" err="1">
                <a:solidFill>
                  <a:srgbClr val="202124"/>
                </a:solidFill>
                <a:latin typeface="arial" panose="020B0604020202020204" pitchFamily="34" charset="0"/>
              </a:rPr>
              <a:t>as</a:t>
            </a:r>
            <a:r>
              <a:rPr lang="en-US" dirty="0">
                <a:solidFill>
                  <a:srgbClr val="202124"/>
                </a:solidFill>
                <a:latin typeface="arial" panose="020B0604020202020204" pitchFamily="34" charset="0"/>
              </a:rPr>
              <a:t>.</a:t>
            </a: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r>
              <a:rPr lang="en-US" dirty="0">
                <a:solidFill>
                  <a:srgbClr val="202124"/>
                </a:solidFill>
                <a:latin typeface="arial" panose="020B0604020202020204" pitchFamily="34" charset="0"/>
              </a:rPr>
              <a:t>Tiesiog </a:t>
            </a:r>
            <a:r>
              <a:rPr lang="en-US" dirty="0" err="1">
                <a:solidFill>
                  <a:srgbClr val="202124"/>
                </a:solidFill>
                <a:latin typeface="arial" panose="020B0604020202020204" pitchFamily="34" charset="0"/>
              </a:rPr>
              <a:t>būkite</a:t>
            </a:r>
            <a:r>
              <a:rPr lang="en-US" dirty="0">
                <a:solidFill>
                  <a:srgbClr val="202124"/>
                </a:solidFill>
                <a:latin typeface="arial" panose="020B0604020202020204" pitchFamily="34" charset="0"/>
              </a:rPr>
              <a:t>:</a:t>
            </a:r>
          </a:p>
          <a:p>
            <a:pPr marL="685800" indent="-457200">
              <a:buFont typeface="Wingdings" panose="05000000000000000000" pitchFamily="2" charset="2"/>
              <a:buChar char="v"/>
            </a:pPr>
            <a:r>
              <a:rPr lang="lt-LT" dirty="0">
                <a:solidFill>
                  <a:srgbClr val="202124"/>
                </a:solidFill>
                <a:latin typeface="arial" panose="020B0604020202020204" pitchFamily="34" charset="0"/>
              </a:rPr>
              <a:t>p</a:t>
            </a:r>
            <a:r>
              <a:rPr lang="en-US" dirty="0" err="1">
                <a:solidFill>
                  <a:srgbClr val="202124"/>
                </a:solidFill>
                <a:latin typeface="arial" panose="020B0604020202020204" pitchFamily="34" charset="0"/>
              </a:rPr>
              <a:t>agarb</a:t>
            </a:r>
            <a:r>
              <a:rPr lang="lt-LT" dirty="0">
                <a:solidFill>
                  <a:srgbClr val="202124"/>
                </a:solidFill>
                <a:latin typeface="arial" panose="020B0604020202020204" pitchFamily="34" charset="0"/>
              </a:rPr>
              <a:t>ū</a:t>
            </a:r>
            <a:r>
              <a:rPr lang="en-US" dirty="0">
                <a:solidFill>
                  <a:srgbClr val="202124"/>
                </a:solidFill>
                <a:latin typeface="arial" panose="020B0604020202020204" pitchFamily="34" charset="0"/>
              </a:rPr>
              <a:t>s</a:t>
            </a:r>
            <a:endParaRPr lang="lt-LT" dirty="0">
              <a:solidFill>
                <a:srgbClr val="202124"/>
              </a:solidFill>
              <a:latin typeface="arial" panose="020B0604020202020204" pitchFamily="34" charset="0"/>
            </a:endParaRPr>
          </a:p>
          <a:p>
            <a:pPr marL="685800" indent="-457200">
              <a:buFont typeface="Wingdings" panose="05000000000000000000" pitchFamily="2" charset="2"/>
              <a:buChar char="v"/>
            </a:pPr>
            <a:r>
              <a:rPr lang="lt-LT" dirty="0">
                <a:solidFill>
                  <a:srgbClr val="202124"/>
                </a:solidFill>
                <a:latin typeface="arial" panose="020B0604020202020204" pitchFamily="34" charset="0"/>
              </a:rPr>
              <a:t>draugiški</a:t>
            </a: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8" name="Picture 2" descr="Kamera, Telefon, Mädchen, Hände">
            <a:extLst>
              <a:ext uri="{FF2B5EF4-FFF2-40B4-BE49-F238E27FC236}">
                <a16:creationId xmlns:a16="http://schemas.microsoft.com/office/drawing/2014/main" id="{82BF80E9-098D-383B-339D-EBB5FD2EC00B}"/>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855317" y="3272206"/>
            <a:ext cx="4016171" cy="2676401"/>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6AD122C-D727-407B-DC98-288C91E38A7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88407"/>
    </mc:Choice>
    <mc:Fallback xmlns="">
      <p:transition spd="slow" advTm="8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10 Netiketo taisyklių</a:t>
            </a:r>
            <a:endParaRPr lang="en-US" dirty="0"/>
          </a:p>
        </p:txBody>
      </p:sp>
      <p:sp>
        <p:nvSpPr>
          <p:cNvPr id="21" name="Content Placeholder 20"/>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buNone/>
            </a:pPr>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1026" name="Picture 2" descr="Fußgängerüberweg, Zebrastreifen">
            <a:extLst>
              <a:ext uri="{FF2B5EF4-FFF2-40B4-BE49-F238E27FC236}">
                <a16:creationId xmlns:a16="http://schemas.microsoft.com/office/drawing/2014/main" id="{64D1115A-CC81-08D2-8219-E688A3416C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1280" y="1825625"/>
            <a:ext cx="4978980" cy="441848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9431499-FC98-4099-8E6C-7043F14D011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19410"/>
    </mc:Choice>
    <mc:Fallback xmlns="">
      <p:transition spd="slow" advTm="1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1. </a:t>
            </a:r>
            <a:r>
              <a:rPr lang="lt-LT" dirty="0"/>
              <a:t>Būkite </a:t>
            </a:r>
            <a:r>
              <a:rPr lang="en-US" dirty="0" err="1"/>
              <a:t>empati</a:t>
            </a:r>
            <a:r>
              <a:rPr lang="lt-LT" dirty="0" err="1"/>
              <a:t>ški</a:t>
            </a:r>
            <a:endParaRPr lang="en-US" dirty="0"/>
          </a:p>
        </p:txBody>
      </p:sp>
      <p:sp>
        <p:nvSpPr>
          <p:cNvPr id="21" name="Content Placeholder 20"/>
          <p:cNvSpPr>
            <a:spLocks noGrp="1"/>
          </p:cNvSpPr>
          <p:nvPr>
            <p:ph idx="1"/>
          </p:nvPr>
        </p:nvSpPr>
        <p:spPr/>
        <p:txBody>
          <a:bodyPr>
            <a:normAutofit/>
          </a:bodyPr>
          <a:lstStyle/>
          <a:p>
            <a:pPr marL="0" indent="0">
              <a:buNone/>
            </a:pPr>
            <a:r>
              <a:rPr lang="lt-LT" i="1" dirty="0"/>
              <a:t>Empatija - tai gebėjimas suprasti kito žmogaus jausmus ir jais dalytis.</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buNone/>
            </a:pPr>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2050" name="Picture 2" descr="Gehirn, Herz, Gehirn-Symbol">
            <a:extLst>
              <a:ext uri="{FF2B5EF4-FFF2-40B4-BE49-F238E27FC236}">
                <a16:creationId xmlns:a16="http://schemas.microsoft.com/office/drawing/2014/main" id="{3B672480-6A52-A2FB-7C90-2994A5C894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1449" y="2765099"/>
            <a:ext cx="4909101" cy="37277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BEFB691-26ED-E0B2-E967-94A5B4968FF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50714616"/>
      </p:ext>
    </p:extLst>
  </p:cSld>
  <p:clrMapOvr>
    <a:masterClrMapping/>
  </p:clrMapOvr>
  <mc:AlternateContent xmlns:mc="http://schemas.openxmlformats.org/markup-compatibility/2006" xmlns:p14="http://schemas.microsoft.com/office/powerpoint/2010/main">
    <mc:Choice Requires="p14">
      <p:transition spd="slow" p14:dur="2000" advTm="35479"/>
    </mc:Choice>
    <mc:Fallback xmlns="">
      <p:transition spd="slow" advTm="3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2. </a:t>
            </a:r>
            <a:r>
              <a:rPr lang="en-US" dirty="0" err="1"/>
              <a:t>Draugiškas</a:t>
            </a:r>
            <a:r>
              <a:rPr lang="en-US" dirty="0"/>
              <a:t> </a:t>
            </a:r>
            <a:r>
              <a:rPr lang="en-US" dirty="0" err="1"/>
              <a:t>tonas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074" name="Picture 2" descr="Smiley, Glücklich, Gesicht, Lächeln">
            <a:extLst>
              <a:ext uri="{FF2B5EF4-FFF2-40B4-BE49-F238E27FC236}">
                <a16:creationId xmlns:a16="http://schemas.microsoft.com/office/drawing/2014/main" id="{A07B7064-D90C-86A6-1F8D-50044B132F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0605" y="1471996"/>
            <a:ext cx="4590789" cy="459078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901E0B8-59E1-AB9A-7D3D-E45C840AF39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62443348"/>
      </p:ext>
    </p:extLst>
  </p:cSld>
  <p:clrMapOvr>
    <a:masterClrMapping/>
  </p:clrMapOvr>
  <mc:AlternateContent xmlns:mc="http://schemas.openxmlformats.org/markup-compatibility/2006" xmlns:p14="http://schemas.microsoft.com/office/powerpoint/2010/main">
    <mc:Choice Requires="p14">
      <p:transition spd="slow" p14:dur="2000" advTm="42959"/>
    </mc:Choice>
    <mc:Fallback xmlns="">
      <p:transition spd="slow" advTm="4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3. </a:t>
            </a:r>
            <a:r>
              <a:rPr lang="lt-LT" dirty="0"/>
              <a:t>P</a:t>
            </a:r>
            <a:r>
              <a:rPr lang="en-US" dirty="0" err="1"/>
              <a:t>agarbi</a:t>
            </a:r>
            <a:r>
              <a:rPr lang="lt-LT" dirty="0"/>
              <a:t> kalba</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4098" name="Picture 2" descr="Großeltern, Familie, Menschen">
            <a:extLst>
              <a:ext uri="{FF2B5EF4-FFF2-40B4-BE49-F238E27FC236}">
                <a16:creationId xmlns:a16="http://schemas.microsoft.com/office/drawing/2014/main" id="{F0B61875-9C4A-D584-C3A2-033F7EDAD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397" y="1177447"/>
            <a:ext cx="5157206" cy="568055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25850E0-18D3-6016-D641-8993BADFD05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77695051"/>
      </p:ext>
    </p:extLst>
  </p:cSld>
  <p:clrMapOvr>
    <a:masterClrMapping/>
  </p:clrMapOvr>
  <mc:AlternateContent xmlns:mc="http://schemas.openxmlformats.org/markup-compatibility/2006" xmlns:p14="http://schemas.microsoft.com/office/powerpoint/2010/main">
    <mc:Choice Requires="p14">
      <p:transition spd="slow" p14:dur="2000" advTm="62191"/>
    </mc:Choice>
    <mc:Fallback xmlns="">
      <p:transition spd="slow" advTm="6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4. </a:t>
            </a:r>
            <a:r>
              <a:rPr lang="lt-LT" dirty="0"/>
              <a:t>Siųskite pranešimus tik kai reikia</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5122" name="Picture 2" descr="Email, E-Mail Marketing, Newsletter">
            <a:extLst>
              <a:ext uri="{FF2B5EF4-FFF2-40B4-BE49-F238E27FC236}">
                <a16:creationId xmlns:a16="http://schemas.microsoft.com/office/drawing/2014/main" id="{CF28218F-682B-99A8-423B-C3EFA1FD4C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7663" y="2116899"/>
            <a:ext cx="6576674" cy="444411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E43D1C2-FC22-B5E8-328B-E057E4EBDA4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21105457"/>
      </p:ext>
    </p:extLst>
  </p:cSld>
  <p:clrMapOvr>
    <a:masterClrMapping/>
  </p:clrMapOvr>
  <mc:AlternateContent xmlns:mc="http://schemas.openxmlformats.org/markup-compatibility/2006" xmlns:p14="http://schemas.microsoft.com/office/powerpoint/2010/main">
    <mc:Choice Requires="p14">
      <p:transition spd="slow" p14:dur="2000" advTm="37521"/>
    </mc:Choice>
    <mc:Fallback xmlns="">
      <p:transition spd="slow" advTm="3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1869</Words>
  <Application>Microsoft Office PowerPoint</Application>
  <PresentationFormat>Widescreen</PresentationFormat>
  <Paragraphs>170</Paragraphs>
  <Slides>20</Slides>
  <Notes>19</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vt:lpstr>
      <vt:lpstr>Bahnschrift SemiBold</vt:lpstr>
      <vt:lpstr>Calibri</vt:lpstr>
      <vt:lpstr>Calibri Light</vt:lpstr>
      <vt:lpstr>Indeed Sans</vt:lpstr>
      <vt:lpstr>MuseoSans</vt:lpstr>
      <vt:lpstr>Wingdings</vt:lpstr>
      <vt:lpstr>Office Theme</vt:lpstr>
      <vt:lpstr> Mišraus mokymosi kursas</vt:lpstr>
      <vt:lpstr>Tikslai ir mokymosi rezultatai</vt:lpstr>
      <vt:lpstr>Netiketas internete</vt:lpstr>
      <vt:lpstr>Kas yra netiketas?</vt:lpstr>
      <vt:lpstr>10 Netiketo taisyklių</vt:lpstr>
      <vt:lpstr>1. Būkite empatiški</vt:lpstr>
      <vt:lpstr>2. Draugiškas tonas</vt:lpstr>
      <vt:lpstr>3. Pagarbi kalba</vt:lpstr>
      <vt:lpstr>4. Siųskite pranešimus tik kai reikia</vt:lpstr>
      <vt:lpstr>5. Patikrinkite, ar nėra gramatinių klaidų</vt:lpstr>
      <vt:lpstr>6. Gerbkite kitų žmonių privatumą</vt:lpstr>
      <vt:lpstr>6. Siųskite aiškius pranešimus</vt:lpstr>
      <vt:lpstr>8. Kurkite tinkamus įrašus</vt:lpstr>
      <vt:lpstr>9. Skubiai atsakykite į el. laiškus</vt:lpstr>
      <vt:lpstr>10. Atidžiai perskaitykite turinį</vt:lpstr>
      <vt:lpstr>Pirmosios pagalbos rinkinys </vt:lpstr>
      <vt:lpstr>Papildomi šaltiniai</vt:lpstr>
      <vt:lpstr>Rašymo ir turinio kūrimo įrankiai</vt:lpstr>
      <vt:lpstr>Šaltiniai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80</cp:revision>
  <dcterms:created xsi:type="dcterms:W3CDTF">2023-12-01T07:14:57Z</dcterms:created>
  <dcterms:modified xsi:type="dcterms:W3CDTF">2024-11-13T10:44:07Z</dcterms:modified>
</cp:coreProperties>
</file>