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hX9Z1QoFH+2EWv7Jxzk3lO7NSJ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5" Type="http://schemas.openxmlformats.org/officeDocument/2006/relationships/hyperlink" Target="https://www.youtube.com/watch?v=CWbtbycHZok&amp;t=4s" TargetMode="External"/><Relationship Id="rId6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5" Type="http://schemas.openxmlformats.org/officeDocument/2006/relationships/image" Target="../media/image19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5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5.png"/><Relationship Id="rId10" Type="http://schemas.openxmlformats.org/officeDocument/2006/relationships/image" Target="../media/image14.png"/><Relationship Id="rId9" Type="http://schemas.openxmlformats.org/officeDocument/2006/relationships/image" Target="../media/image1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6.jpg"/><Relationship Id="rId8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4049754" y="2686449"/>
            <a:ext cx="6454220" cy="5262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3600"/>
            </a:br>
            <a:r>
              <a:rPr b="1" lang="en-US" sz="3600"/>
              <a:t>Blended Learning-Kurs</a:t>
            </a:r>
            <a:endParaRPr b="1" sz="3600"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3079803" y="3673350"/>
            <a:ext cx="6454219" cy="1607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Modul 3: KOMMUNIKATION &amp; ZUSAMMENARBEIT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Sitzung 3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Entwickelt von: VINCO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54" y="-39188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491069" y="6189800"/>
            <a:ext cx="8444971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"Gefördert durch die Europäische Union. Die geäußerten Ansichten und Meinungen sind jedoch ausschließlich die des Autors/der Autoren und spiegeln nicht unbedingt die der Europäischen Union oder der OeAD-GmbH wider. Weder die Europäische Union noch die Bewilligungsbehörde können für diese verantwortlich gemacht werden." Projekt Nr.: 2022-1-AT01-KA220-ADU-00008513</a:t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 rot="5400000">
            <a:off x="-114992" y="3041120"/>
            <a:ext cx="3485945" cy="3255962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5400000">
            <a:off x="-114993" y="1801018"/>
            <a:ext cx="3485945" cy="3255962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Förderung der integrativen Beschäftigung im GLAM-Sektor durch offene Innovation</a:t>
            </a:r>
            <a:endParaRPr b="0" sz="4000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ctrTitle"/>
          </p:nvPr>
        </p:nvSpPr>
        <p:spPr>
          <a:xfrm>
            <a:off x="1502576" y="28247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Netiquette im Internet</a:t>
            </a: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ddington, Bär, Bahnhof, Statue" id="104" name="Google Shape;10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10545" y="474240"/>
            <a:ext cx="5528062" cy="3688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Was ist die Netiquette - können Sie sich erinnern?</a:t>
            </a: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911544" y="1651000"/>
            <a:ext cx="10515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1" lang="en-US" sz="2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Netiquette = Netz + Etikette</a:t>
            </a:r>
            <a:endParaRPr/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lang="en-US" sz="2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...die richtige oder akzeptable Art und Weise, das Internet zu nutzen.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8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8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lang="en-US" sz="2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Seien Sie:</a:t>
            </a:r>
            <a:endParaRPr/>
          </a:p>
          <a:p>
            <a:pPr indent="-443865" lvl="0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Noto Sans Symbols"/>
              <a:buChar char="❖"/>
            </a:pPr>
            <a:r>
              <a:rPr lang="en-US" sz="2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respektvoll</a:t>
            </a:r>
            <a:endParaRPr/>
          </a:p>
          <a:p>
            <a:pPr indent="-443865" lvl="0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Noto Sans Symbols"/>
              <a:buChar char="❖"/>
            </a:pPr>
            <a:r>
              <a:rPr lang="en-US" sz="2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freundlich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8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8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43714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amera, Telefon, Mädchen, Hände" id="115" name="Google Shape;115;p3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55317" y="3272206"/>
            <a:ext cx="4016171" cy="267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Ein kurzes Video zur Erinnerung...</a:t>
            </a:r>
            <a:endParaRPr/>
          </a:p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587" lvl="0" marL="17938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587" lvl="0" marL="17938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587" lvl="0" marL="17938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587" lvl="0" marL="17938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ley, Emoticon, Der Zorn, Verärgert" id="125" name="Google Shape;125;p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56614" y="1441573"/>
            <a:ext cx="8078771" cy="4544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Schreiben Sie eine Einladung</a:t>
            </a:r>
            <a:endParaRPr/>
          </a:p>
        </p:txBody>
      </p:sp>
      <p:sp>
        <p:nvSpPr>
          <p:cNvPr id="132" name="Google Shape;132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587" lvl="0" marL="17938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587" lvl="0" marL="17938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587" lvl="0" marL="17938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587" lvl="0" marL="17938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zial, Soziales Netzwerk" id="135" name="Google Shape;13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2266" y="1690688"/>
            <a:ext cx="5927467" cy="46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Shitstorm</a:t>
            </a:r>
            <a:endParaRPr/>
          </a:p>
        </p:txBody>
      </p:sp>
      <p:sp>
        <p:nvSpPr>
          <p:cNvPr id="142" name="Google Shape;142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587" lvl="0" marL="17938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587" lvl="0" marL="17938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587" lvl="0" marL="17938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587" lvl="0" marL="17938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uchen, Profanität, Fluch" id="145" name="Google Shape;14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9957" y="968314"/>
            <a:ext cx="2735170" cy="474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ier, Tier, Säugetier, Inländisch" id="146" name="Google Shape;14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3077" y="2282764"/>
            <a:ext cx="44831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Wie werden Sie in Zukunft handeln?</a:t>
            </a:r>
            <a:endParaRPr/>
          </a:p>
        </p:txBody>
      </p:sp>
      <p:sp>
        <p:nvSpPr>
          <p:cNvPr id="153" name="Google Shape;153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587" lvl="0" marL="17938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587" lvl="0" marL="17938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587" lvl="0" marL="17938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587" lvl="0" marL="17938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4" name="Google Shape;15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ddington, Bär, Bahnhof, Statue" id="156" name="Google Shape;15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1969" y="1897677"/>
            <a:ext cx="5528062" cy="3688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325" y="97715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/>
          <p:nvPr/>
        </p:nvSpPr>
        <p:spPr>
          <a:xfrm rot="5400000">
            <a:off x="-114994" y="3487047"/>
            <a:ext cx="3485945" cy="3255962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8"/>
          <p:cNvSpPr/>
          <p:nvPr/>
        </p:nvSpPr>
        <p:spPr>
          <a:xfrm rot="5400000">
            <a:off x="-114991" y="2091470"/>
            <a:ext cx="3485945" cy="3255962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Förderung der integrativen Beschäftigung im GLAM-Sektor durch offene Innovation</a:t>
            </a:r>
            <a:endParaRPr b="0" sz="4000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54893" y="3103160"/>
            <a:ext cx="1524273" cy="97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80074" y="4675114"/>
            <a:ext cx="2129231" cy="108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81827" y="4739380"/>
            <a:ext cx="2869200" cy="72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47014" y="4638603"/>
            <a:ext cx="1003238" cy="82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055240" y="2759937"/>
            <a:ext cx="1773548" cy="177354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 txBox="1"/>
          <p:nvPr/>
        </p:nvSpPr>
        <p:spPr>
          <a:xfrm>
            <a:off x="2396766" y="6305861"/>
            <a:ext cx="60944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Nr.: 2022-1-AT01-KA220-ADU-00008513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876191" y="3301934"/>
            <a:ext cx="3419398" cy="808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2023-12-01T07:14:57Z</dcterms:created>
  <dc:creator>admin</dc:creator>
</cp:coreProperties>
</file>