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78" r:id="rId5"/>
    <p:sldId id="282" r:id="rId6"/>
    <p:sldId id="284" r:id="rId7"/>
    <p:sldId id="28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98086C-CCAC-4BBA-AE0D-89E4C47948CB}" v="21" dt="2024-01-16T11:10:05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58" autoAdjust="0"/>
  </p:normalViewPr>
  <p:slideViewPr>
    <p:cSldViewPr snapToGrid="0">
      <p:cViewPr varScale="1">
        <p:scale>
          <a:sx n="60" d="100"/>
          <a:sy n="60" d="100"/>
        </p:scale>
        <p:origin x="62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ner Schabereiter" userId="ec39d291-734c-4ac5-a648-4a2a0acf3475" providerId="ADAL" clId="{9398086C-CCAC-4BBA-AE0D-89E4C47948CB}"/>
    <pc:docChg chg="undo custSel addSld delSld modSld">
      <pc:chgData name="Rainer Schabereiter" userId="ec39d291-734c-4ac5-a648-4a2a0acf3475" providerId="ADAL" clId="{9398086C-CCAC-4BBA-AE0D-89E4C47948CB}" dt="2024-01-16T11:10:11.700" v="242" actId="20577"/>
      <pc:docMkLst>
        <pc:docMk/>
      </pc:docMkLst>
      <pc:sldChg chg="modSp modNotesTx">
        <pc:chgData name="Rainer Schabereiter" userId="ec39d291-734c-4ac5-a648-4a2a0acf3475" providerId="ADAL" clId="{9398086C-CCAC-4BBA-AE0D-89E4C47948CB}" dt="2024-01-12T12:53:54.681" v="88" actId="6549"/>
        <pc:sldMkLst>
          <pc:docMk/>
          <pc:sldMk cId="4001038154" sldId="257"/>
        </pc:sldMkLst>
        <pc:picChg chg="mod">
          <ac:chgData name="Rainer Schabereiter" userId="ec39d291-734c-4ac5-a648-4a2a0acf3475" providerId="ADAL" clId="{9398086C-CCAC-4BBA-AE0D-89E4C47948CB}" dt="2024-01-12T12:53:51.820" v="87" actId="1076"/>
          <ac:picMkLst>
            <pc:docMk/>
            <pc:sldMk cId="4001038154" sldId="257"/>
            <ac:picMk id="7" creationId="{07FA492B-165E-401A-4BC1-53DEBAF4D2BE}"/>
          </ac:picMkLst>
        </pc:picChg>
      </pc:sldChg>
      <pc:sldChg chg="modSp mod modAnim modNotesTx">
        <pc:chgData name="Rainer Schabereiter" userId="ec39d291-734c-4ac5-a648-4a2a0acf3475" providerId="ADAL" clId="{9398086C-CCAC-4BBA-AE0D-89E4C47948CB}" dt="2024-01-12T12:54:33.514" v="117" actId="20577"/>
        <pc:sldMkLst>
          <pc:docMk/>
          <pc:sldMk cId="1453471683" sldId="259"/>
        </pc:sldMkLst>
        <pc:spChg chg="mod">
          <ac:chgData name="Rainer Schabereiter" userId="ec39d291-734c-4ac5-a648-4a2a0acf3475" providerId="ADAL" clId="{9398086C-CCAC-4BBA-AE0D-89E4C47948CB}" dt="2024-01-12T12:54:33.514" v="117" actId="20577"/>
          <ac:spMkLst>
            <pc:docMk/>
            <pc:sldMk cId="1453471683" sldId="259"/>
            <ac:spMk id="2" creationId="{9502D6B1-9D8A-F428-9EB8-2583D28675F9}"/>
          </ac:spMkLst>
        </pc:spChg>
        <pc:spChg chg="mod">
          <ac:chgData name="Rainer Schabereiter" userId="ec39d291-734c-4ac5-a648-4a2a0acf3475" providerId="ADAL" clId="{9398086C-CCAC-4BBA-AE0D-89E4C47948CB}" dt="2024-01-12T12:54:15.253" v="112" actId="1076"/>
          <ac:spMkLst>
            <pc:docMk/>
            <pc:sldMk cId="1453471683" sldId="259"/>
            <ac:spMk id="7" creationId="{4BA17239-F685-AC53-0C33-626C53A4C049}"/>
          </ac:spMkLst>
        </pc:spChg>
      </pc:sldChg>
      <pc:sldChg chg="del">
        <pc:chgData name="Rainer Schabereiter" userId="ec39d291-734c-4ac5-a648-4a2a0acf3475" providerId="ADAL" clId="{9398086C-CCAC-4BBA-AE0D-89E4C47948CB}" dt="2024-01-16T11:05:18.941" v="189" actId="47"/>
        <pc:sldMkLst>
          <pc:docMk/>
          <pc:sldMk cId="2915908112" sldId="260"/>
        </pc:sldMkLst>
      </pc:sldChg>
      <pc:sldChg chg="addSp delSp modSp mod modNotesTx">
        <pc:chgData name="Rainer Schabereiter" userId="ec39d291-734c-4ac5-a648-4a2a0acf3475" providerId="ADAL" clId="{9398086C-CCAC-4BBA-AE0D-89E4C47948CB}" dt="2024-01-12T12:52:32.106" v="86" actId="6549"/>
        <pc:sldMkLst>
          <pc:docMk/>
          <pc:sldMk cId="1453471683" sldId="278"/>
        </pc:sldMkLst>
        <pc:spChg chg="mod">
          <ac:chgData name="Rainer Schabereiter" userId="ec39d291-734c-4ac5-a648-4a2a0acf3475" providerId="ADAL" clId="{9398086C-CCAC-4BBA-AE0D-89E4C47948CB}" dt="2024-01-12T12:52:03.323" v="83" actId="5793"/>
          <ac:spMkLst>
            <pc:docMk/>
            <pc:sldMk cId="1453471683" sldId="278"/>
            <ac:spMk id="2" creationId="{9502D6B1-9D8A-F428-9EB8-2583D28675F9}"/>
          </ac:spMkLst>
        </pc:spChg>
        <pc:picChg chg="add mod">
          <ac:chgData name="Rainer Schabereiter" userId="ec39d291-734c-4ac5-a648-4a2a0acf3475" providerId="ADAL" clId="{9398086C-CCAC-4BBA-AE0D-89E4C47948CB}" dt="2024-01-12T12:52:18.559" v="85" actId="1076"/>
          <ac:picMkLst>
            <pc:docMk/>
            <pc:sldMk cId="1453471683" sldId="278"/>
            <ac:picMk id="3" creationId="{25B73AD4-877B-89A3-C065-A2FA7999085C}"/>
          </ac:picMkLst>
        </pc:picChg>
        <pc:picChg chg="del">
          <ac:chgData name="Rainer Schabereiter" userId="ec39d291-734c-4ac5-a648-4a2a0acf3475" providerId="ADAL" clId="{9398086C-CCAC-4BBA-AE0D-89E4C47948CB}" dt="2024-01-12T12:51:56.442" v="52" actId="478"/>
          <ac:picMkLst>
            <pc:docMk/>
            <pc:sldMk cId="1453471683" sldId="278"/>
            <ac:picMk id="1026" creationId="{64D1115A-CC81-08D2-8219-E688A3416CF3}"/>
          </ac:picMkLst>
        </pc:picChg>
      </pc:sldChg>
      <pc:sldChg chg="del">
        <pc:chgData name="Rainer Schabereiter" userId="ec39d291-734c-4ac5-a648-4a2a0acf3475" providerId="ADAL" clId="{9398086C-CCAC-4BBA-AE0D-89E4C47948CB}" dt="2024-01-16T11:05:17.775" v="188" actId="47"/>
        <pc:sldMkLst>
          <pc:docMk/>
          <pc:sldMk cId="1453471683" sldId="281"/>
        </pc:sldMkLst>
      </pc:sldChg>
      <pc:sldChg chg="addSp delSp modSp mod modNotesTx">
        <pc:chgData name="Rainer Schabereiter" userId="ec39d291-734c-4ac5-a648-4a2a0acf3475" providerId="ADAL" clId="{9398086C-CCAC-4BBA-AE0D-89E4C47948CB}" dt="2024-01-16T10:47:48.422" v="162" actId="6549"/>
        <pc:sldMkLst>
          <pc:docMk/>
          <pc:sldMk cId="3350714616" sldId="282"/>
        </pc:sldMkLst>
        <pc:spChg chg="mod">
          <ac:chgData name="Rainer Schabereiter" userId="ec39d291-734c-4ac5-a648-4a2a0acf3475" providerId="ADAL" clId="{9398086C-CCAC-4BBA-AE0D-89E4C47948CB}" dt="2024-01-16T10:44:06.588" v="160" actId="20577"/>
          <ac:spMkLst>
            <pc:docMk/>
            <pc:sldMk cId="3350714616" sldId="282"/>
            <ac:spMk id="2" creationId="{9502D6B1-9D8A-F428-9EB8-2583D28675F9}"/>
          </ac:spMkLst>
        </pc:spChg>
        <pc:spChg chg="mod">
          <ac:chgData name="Rainer Schabereiter" userId="ec39d291-734c-4ac5-a648-4a2a0acf3475" providerId="ADAL" clId="{9398086C-CCAC-4BBA-AE0D-89E4C47948CB}" dt="2024-01-16T10:43:49.755" v="141" actId="20577"/>
          <ac:spMkLst>
            <pc:docMk/>
            <pc:sldMk cId="3350714616" sldId="282"/>
            <ac:spMk id="21" creationId="{00000000-0000-0000-0000-000000000000}"/>
          </ac:spMkLst>
        </pc:spChg>
        <pc:picChg chg="add mod">
          <ac:chgData name="Rainer Schabereiter" userId="ec39d291-734c-4ac5-a648-4a2a0acf3475" providerId="ADAL" clId="{9398086C-CCAC-4BBA-AE0D-89E4C47948CB}" dt="2024-01-16T10:44:17.072" v="161" actId="1076"/>
          <ac:picMkLst>
            <pc:docMk/>
            <pc:sldMk cId="3350714616" sldId="282"/>
            <ac:picMk id="3" creationId="{66148702-B860-EFFE-922B-DF14885BEBB2}"/>
          </ac:picMkLst>
        </pc:picChg>
        <pc:picChg chg="del">
          <ac:chgData name="Rainer Schabereiter" userId="ec39d291-734c-4ac5-a648-4a2a0acf3475" providerId="ADAL" clId="{9398086C-CCAC-4BBA-AE0D-89E4C47948CB}" dt="2024-01-16T10:43:18.205" v="118" actId="478"/>
          <ac:picMkLst>
            <pc:docMk/>
            <pc:sldMk cId="3350714616" sldId="282"/>
            <ac:picMk id="2050" creationId="{3B672480-6A52-A2FB-7C90-2994A5C89403}"/>
          </ac:picMkLst>
        </pc:picChg>
      </pc:sldChg>
      <pc:sldChg chg="addSp delSp modSp add mod">
        <pc:chgData name="Rainer Schabereiter" userId="ec39d291-734c-4ac5-a648-4a2a0acf3475" providerId="ADAL" clId="{9398086C-CCAC-4BBA-AE0D-89E4C47948CB}" dt="2024-01-16T11:07:02.358" v="220" actId="1076"/>
        <pc:sldMkLst>
          <pc:docMk/>
          <pc:sldMk cId="79866983" sldId="283"/>
        </pc:sldMkLst>
        <pc:spChg chg="mod">
          <ac:chgData name="Rainer Schabereiter" userId="ec39d291-734c-4ac5-a648-4a2a0acf3475" providerId="ADAL" clId="{9398086C-CCAC-4BBA-AE0D-89E4C47948CB}" dt="2024-01-16T11:05:31.237" v="217" actId="20577"/>
          <ac:spMkLst>
            <pc:docMk/>
            <pc:sldMk cId="79866983" sldId="283"/>
            <ac:spMk id="2" creationId="{9502D6B1-9D8A-F428-9EB8-2583D28675F9}"/>
          </ac:spMkLst>
        </pc:spChg>
        <pc:picChg chg="del">
          <ac:chgData name="Rainer Schabereiter" userId="ec39d291-734c-4ac5-a648-4a2a0acf3475" providerId="ADAL" clId="{9398086C-CCAC-4BBA-AE0D-89E4C47948CB}" dt="2024-01-16T11:06:49.675" v="218" actId="478"/>
          <ac:picMkLst>
            <pc:docMk/>
            <pc:sldMk cId="79866983" sldId="283"/>
            <ac:picMk id="3" creationId="{66148702-B860-EFFE-922B-DF14885BEBB2}"/>
          </ac:picMkLst>
        </pc:picChg>
        <pc:picChg chg="add mod">
          <ac:chgData name="Rainer Schabereiter" userId="ec39d291-734c-4ac5-a648-4a2a0acf3475" providerId="ADAL" clId="{9398086C-CCAC-4BBA-AE0D-89E4C47948CB}" dt="2024-01-16T11:07:02.358" v="220" actId="1076"/>
          <ac:picMkLst>
            <pc:docMk/>
            <pc:sldMk cId="79866983" sldId="283"/>
            <ac:picMk id="6" creationId="{CCF0AEB0-6852-6F09-1596-66A1CBFAB819}"/>
          </ac:picMkLst>
        </pc:picChg>
      </pc:sldChg>
      <pc:sldChg chg="del">
        <pc:chgData name="Rainer Schabereiter" userId="ec39d291-734c-4ac5-a648-4a2a0acf3475" providerId="ADAL" clId="{9398086C-CCAC-4BBA-AE0D-89E4C47948CB}" dt="2024-01-16T10:53:15.982" v="163" actId="47"/>
        <pc:sldMkLst>
          <pc:docMk/>
          <pc:sldMk cId="3162443348" sldId="283"/>
        </pc:sldMkLst>
      </pc:sldChg>
      <pc:sldChg chg="addSp delSp modSp add mod">
        <pc:chgData name="Rainer Schabereiter" userId="ec39d291-734c-4ac5-a648-4a2a0acf3475" providerId="ADAL" clId="{9398086C-CCAC-4BBA-AE0D-89E4C47948CB}" dt="2024-01-16T11:10:11.700" v="242" actId="20577"/>
        <pc:sldMkLst>
          <pc:docMk/>
          <pc:sldMk cId="296970118" sldId="284"/>
        </pc:sldMkLst>
        <pc:spChg chg="mod">
          <ac:chgData name="Rainer Schabereiter" userId="ec39d291-734c-4ac5-a648-4a2a0acf3475" providerId="ADAL" clId="{9398086C-CCAC-4BBA-AE0D-89E4C47948CB}" dt="2024-01-16T11:10:11.700" v="242" actId="20577"/>
          <ac:spMkLst>
            <pc:docMk/>
            <pc:sldMk cId="296970118" sldId="284"/>
            <ac:spMk id="2" creationId="{9502D6B1-9D8A-F428-9EB8-2583D28675F9}"/>
          </ac:spMkLst>
        </pc:spChg>
        <pc:picChg chg="del">
          <ac:chgData name="Rainer Schabereiter" userId="ec39d291-734c-4ac5-a648-4a2a0acf3475" providerId="ADAL" clId="{9398086C-CCAC-4BBA-AE0D-89E4C47948CB}" dt="2024-01-16T11:10:01.257" v="223" actId="478"/>
          <ac:picMkLst>
            <pc:docMk/>
            <pc:sldMk cId="296970118" sldId="284"/>
            <ac:picMk id="3" creationId="{66148702-B860-EFFE-922B-DF14885BEBB2}"/>
          </ac:picMkLst>
        </pc:picChg>
        <pc:picChg chg="add mod">
          <ac:chgData name="Rainer Schabereiter" userId="ec39d291-734c-4ac5-a648-4a2a0acf3475" providerId="ADAL" clId="{9398086C-CCAC-4BBA-AE0D-89E4C47948CB}" dt="2024-01-16T11:10:05.847" v="224" actId="1076"/>
          <ac:picMkLst>
            <pc:docMk/>
            <pc:sldMk cId="296970118" sldId="284"/>
            <ac:picMk id="6" creationId="{D65C8EB5-0307-EF09-CE7D-E0C7CD3F57BC}"/>
          </ac:picMkLst>
        </pc:picChg>
        <pc:picChg chg="add mod">
          <ac:chgData name="Rainer Schabereiter" userId="ec39d291-734c-4ac5-a648-4a2a0acf3475" providerId="ADAL" clId="{9398086C-CCAC-4BBA-AE0D-89E4C47948CB}" dt="2024-01-16T11:10:05.847" v="224" actId="1076"/>
          <ac:picMkLst>
            <pc:docMk/>
            <pc:sldMk cId="296970118" sldId="284"/>
            <ac:picMk id="7" creationId="{B61C58FA-F5BD-F046-8614-443638764EC8}"/>
          </ac:picMkLst>
        </pc:picChg>
      </pc:sldChg>
      <pc:sldChg chg="del">
        <pc:chgData name="Rainer Schabereiter" userId="ec39d291-734c-4ac5-a648-4a2a0acf3475" providerId="ADAL" clId="{9398086C-CCAC-4BBA-AE0D-89E4C47948CB}" dt="2024-01-16T10:53:16.776" v="164" actId="47"/>
        <pc:sldMkLst>
          <pc:docMk/>
          <pc:sldMk cId="1777695051" sldId="284"/>
        </pc:sldMkLst>
      </pc:sldChg>
      <pc:sldChg chg="del">
        <pc:chgData name="Rainer Schabereiter" userId="ec39d291-734c-4ac5-a648-4a2a0acf3475" providerId="ADAL" clId="{9398086C-CCAC-4BBA-AE0D-89E4C47948CB}" dt="2024-01-16T10:53:17.730" v="165" actId="47"/>
        <pc:sldMkLst>
          <pc:docMk/>
          <pc:sldMk cId="3521105457" sldId="285"/>
        </pc:sldMkLst>
      </pc:sldChg>
      <pc:sldChg chg="del">
        <pc:chgData name="Rainer Schabereiter" userId="ec39d291-734c-4ac5-a648-4a2a0acf3475" providerId="ADAL" clId="{9398086C-CCAC-4BBA-AE0D-89E4C47948CB}" dt="2024-01-16T10:53:18.278" v="166" actId="47"/>
        <pc:sldMkLst>
          <pc:docMk/>
          <pc:sldMk cId="1813617914" sldId="287"/>
        </pc:sldMkLst>
      </pc:sldChg>
      <pc:sldChg chg="del">
        <pc:chgData name="Rainer Schabereiter" userId="ec39d291-734c-4ac5-a648-4a2a0acf3475" providerId="ADAL" clId="{9398086C-CCAC-4BBA-AE0D-89E4C47948CB}" dt="2024-01-16T10:53:19.408" v="167" actId="47"/>
        <pc:sldMkLst>
          <pc:docMk/>
          <pc:sldMk cId="2739949236" sldId="288"/>
        </pc:sldMkLst>
      </pc:sldChg>
      <pc:sldChg chg="addSp delSp modSp del mod">
        <pc:chgData name="Rainer Schabereiter" userId="ec39d291-734c-4ac5-a648-4a2a0acf3475" providerId="ADAL" clId="{9398086C-CCAC-4BBA-AE0D-89E4C47948CB}" dt="2024-01-16T11:05:14.452" v="186" actId="47"/>
        <pc:sldMkLst>
          <pc:docMk/>
          <pc:sldMk cId="295830927" sldId="289"/>
        </pc:sldMkLst>
        <pc:spChg chg="mod">
          <ac:chgData name="Rainer Schabereiter" userId="ec39d291-734c-4ac5-a648-4a2a0acf3475" providerId="ADAL" clId="{9398086C-CCAC-4BBA-AE0D-89E4C47948CB}" dt="2024-01-16T10:56:01.283" v="182" actId="20577"/>
          <ac:spMkLst>
            <pc:docMk/>
            <pc:sldMk cId="295830927" sldId="289"/>
            <ac:spMk id="2" creationId="{9502D6B1-9D8A-F428-9EB8-2583D28675F9}"/>
          </ac:spMkLst>
        </pc:spChg>
        <pc:picChg chg="add mod">
          <ac:chgData name="Rainer Schabereiter" userId="ec39d291-734c-4ac5-a648-4a2a0acf3475" providerId="ADAL" clId="{9398086C-CCAC-4BBA-AE0D-89E4C47948CB}" dt="2024-01-16T10:56:09.387" v="185" actId="1076"/>
          <ac:picMkLst>
            <pc:docMk/>
            <pc:sldMk cId="295830927" sldId="289"/>
            <ac:picMk id="3" creationId="{E1B07CB8-0BC0-163D-74F2-51D7AAE45A18}"/>
          </ac:picMkLst>
        </pc:picChg>
        <pc:picChg chg="add mod">
          <ac:chgData name="Rainer Schabereiter" userId="ec39d291-734c-4ac5-a648-4a2a0acf3475" providerId="ADAL" clId="{9398086C-CCAC-4BBA-AE0D-89E4C47948CB}" dt="2024-01-16T10:56:09.387" v="185" actId="1076"/>
          <ac:picMkLst>
            <pc:docMk/>
            <pc:sldMk cId="295830927" sldId="289"/>
            <ac:picMk id="6" creationId="{DA1B297F-F0BB-40E0-06DD-6650CAD0D217}"/>
          </ac:picMkLst>
        </pc:picChg>
        <pc:picChg chg="del">
          <ac:chgData name="Rainer Schabereiter" userId="ec39d291-734c-4ac5-a648-4a2a0acf3475" providerId="ADAL" clId="{9398086C-CCAC-4BBA-AE0D-89E4C47948CB}" dt="2024-01-16T10:56:02.891" v="183" actId="478"/>
          <ac:picMkLst>
            <pc:docMk/>
            <pc:sldMk cId="295830927" sldId="289"/>
            <ac:picMk id="7170" creationId="{AB74ED99-B9E4-9FCF-780C-DCBAB3FB7DDC}"/>
          </ac:picMkLst>
        </pc:picChg>
      </pc:sldChg>
      <pc:sldChg chg="del">
        <pc:chgData name="Rainer Schabereiter" userId="ec39d291-734c-4ac5-a648-4a2a0acf3475" providerId="ADAL" clId="{9398086C-CCAC-4BBA-AE0D-89E4C47948CB}" dt="2024-01-16T10:53:22.451" v="168" actId="47"/>
        <pc:sldMkLst>
          <pc:docMk/>
          <pc:sldMk cId="1204281402" sldId="290"/>
        </pc:sldMkLst>
      </pc:sldChg>
      <pc:sldChg chg="del">
        <pc:chgData name="Rainer Schabereiter" userId="ec39d291-734c-4ac5-a648-4a2a0acf3475" providerId="ADAL" clId="{9398086C-CCAC-4BBA-AE0D-89E4C47948CB}" dt="2024-01-16T10:53:24.727" v="169" actId="47"/>
        <pc:sldMkLst>
          <pc:docMk/>
          <pc:sldMk cId="300992583" sldId="291"/>
        </pc:sldMkLst>
      </pc:sldChg>
      <pc:sldChg chg="del">
        <pc:chgData name="Rainer Schabereiter" userId="ec39d291-734c-4ac5-a648-4a2a0acf3475" providerId="ADAL" clId="{9398086C-CCAC-4BBA-AE0D-89E4C47948CB}" dt="2024-01-16T10:53:25.951" v="170" actId="47"/>
        <pc:sldMkLst>
          <pc:docMk/>
          <pc:sldMk cId="3786275713" sldId="292"/>
        </pc:sldMkLst>
      </pc:sldChg>
      <pc:sldChg chg="del">
        <pc:chgData name="Rainer Schabereiter" userId="ec39d291-734c-4ac5-a648-4a2a0acf3475" providerId="ADAL" clId="{9398086C-CCAC-4BBA-AE0D-89E4C47948CB}" dt="2024-01-16T10:53:27.732" v="171" actId="47"/>
        <pc:sldMkLst>
          <pc:docMk/>
          <pc:sldMk cId="43504691" sldId="293"/>
        </pc:sldMkLst>
      </pc:sldChg>
      <pc:sldChg chg="add del">
        <pc:chgData name="Rainer Schabereiter" userId="ec39d291-734c-4ac5-a648-4a2a0acf3475" providerId="ADAL" clId="{9398086C-CCAC-4BBA-AE0D-89E4C47948CB}" dt="2024-01-16T11:05:15.734" v="187" actId="47"/>
        <pc:sldMkLst>
          <pc:docMk/>
          <pc:sldMk cId="6521837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AE52F-DD2B-4821-80DA-B32D68A8CA9D}" type="datetimeFigureOut">
              <a:rPr lang="de-AT" smtClean="0"/>
              <a:t>05.05.2024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33EF-1E01-4717-96BF-F44828D2ED1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189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034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255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1967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383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6247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33EF-1E01-4717-96BF-F44828D2ED17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890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4675-70B7-BC20-980E-CBF6A9992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02432-36DE-D963-CF6C-F4D996E03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C11F8-0E74-7AF8-F72E-8E5E6E792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2028B-B1CF-3087-67B5-AFB7A923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F3121-C28B-64A6-B188-5ED16A5EC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9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D2C7-49E0-3D2C-B049-80956D86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0B569-4C74-24E8-2D71-1B2B55841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E6171-64A2-FE82-9F27-165A05F9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46BEE-7101-9053-952B-40F48867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9B0AC-272C-6B07-F6E1-AD647AF4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422AD-DB14-9FD8-5A06-6A6EDF156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17BFA-6A73-10F8-0E3E-C2E1D6C99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365AC-D688-8B1F-EFA4-31F36CFA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8BD7F-4E30-0E92-1141-103D0409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EABD-AF84-0413-2F24-0C5D075B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5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A04D6-2608-9107-D23C-64918867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48B1F-44CF-1AAC-F886-D14B560B6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92D47-F1E2-F911-6529-135F875C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A51CE-B663-6EFE-42E1-5A253F2B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78D01-70E5-265E-1C45-3BA03288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044F-BD8B-C11D-21E7-FFA5D7FF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CFAE9-2C99-825F-356B-421E741B4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49096-E73D-F83B-4336-EA5BEDCB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EB17A-D8A4-0FD7-D8AD-6D46A216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CB323-DF6C-488F-8A54-820B76FB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3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4924-7CA4-986B-798C-47C6D9A3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BB736-90F9-9D82-6901-4D391B784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2A509-CED1-D3F3-0EB7-40F76E827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25661-EB84-B3FA-66B4-78DF129A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CE544-145E-316F-2E6C-15D49AA0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46678-FAAD-4BE6-D407-23427A68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119C-08D8-6D45-9A25-70E1E0DF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FB928-F489-AE5C-D725-1550C4A29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776EB-E9E0-FC0D-2D2B-0699035F3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5546C2-BAAE-3153-2E83-2BDFDDB3A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FB735-1548-BA71-84CB-9A9FBBE27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5CDA3-697D-D4D2-2865-C5D60E65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95480-E3F2-ACDC-80F2-5294FE98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5F03B-AF0C-6186-9A05-55A79C2D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C775-CA56-2E87-EC2D-3FEBEEA1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560BB-1734-7803-8B36-FC0FB94C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40A8C-0707-E713-C7C0-223A334C2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654A3-5F68-AF8A-0FBA-8578E4BF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3A1B3-2744-EEF9-7DA5-221941F2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71630-C3FE-4660-AFA5-6243179E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89297-E96A-B2B1-B9CA-9885AF830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5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1348-262C-10D7-2D62-CBF5E6AB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3F9A-8EB8-F809-D1DF-6DC6E678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6DBC7-7FE3-2DE6-9E90-1CFFD9F8E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91279-981F-4C19-74B0-56C79061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FD2BA-8F3C-1B33-3F98-A7BE3C46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4E5C9-8DD4-04FA-C5AA-91FD759B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28AC6-3964-E1C8-DCF1-D64F3CFB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07B4E-9C2F-5CEB-4E5E-0F86E1FB1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DEB5A-FB5E-4A82-8D3C-EE1F0D7D6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C765A-57C5-E765-E618-C37B1D263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AD102-E133-FED3-4D5D-DD23C348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1F463-2FAE-CC99-0740-5A4B8E88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9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A951A7-CB74-A90E-391E-7005DC45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253F0-7A1F-9C56-E83C-274CEF601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54622-A56D-F229-E58D-8D712BC18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9C8D-7651-437C-9A94-C815D5F0DB23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C888F-C7A8-E50B-EC52-A4F9B23A5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B2A54-ED4B-4122-A796-79590F12B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1C175-0F7F-45CF-AD2A-52A5689186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8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youtube.com/watch?v=CWbtbycHZok&amp;t=4s" TargetMode="Externa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BEE1-516E-6D33-3AE3-F8283C252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754" y="2686449"/>
            <a:ext cx="6454220" cy="526239"/>
          </a:xfrm>
        </p:spPr>
        <p:txBody>
          <a:bodyPr>
            <a:normAutofit fontScale="90000"/>
          </a:bodyPr>
          <a:lstStyle/>
          <a:p>
            <a:br>
              <a:rPr lang="lt-LT" sz="3600" dirty="0"/>
            </a:br>
            <a:r>
              <a:rPr lang="lt-LT" sz="3600" b="1" dirty="0"/>
              <a:t>Mišraus mokymosi kursas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38C2F-F40C-3E10-95AF-AE7641822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2264" y="3539211"/>
            <a:ext cx="7283397" cy="1607774"/>
          </a:xfrm>
        </p:spPr>
        <p:txBody>
          <a:bodyPr>
            <a:normAutofit/>
          </a:bodyPr>
          <a:lstStyle/>
          <a:p>
            <a:r>
              <a:rPr lang="lt-LT" b="1" dirty="0"/>
              <a:t>3 modulis: KOMUNIKACIJA IR BENDRADARBIAVIMAS</a:t>
            </a:r>
          </a:p>
          <a:p>
            <a:r>
              <a:rPr lang="lt-LT" b="1" dirty="0"/>
              <a:t>3 užsiėmimas</a:t>
            </a:r>
          </a:p>
          <a:p>
            <a:r>
              <a:rPr lang="lt-LT" dirty="0"/>
              <a:t>Parengė: VINCO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837AD-48EE-2E4B-083D-866489FEE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27" y="6148955"/>
            <a:ext cx="2505895" cy="52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3BBD3-8E1D-E319-CA6D-3F600E545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4" y="-39188"/>
            <a:ext cx="2557807" cy="25578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9A5588-6CC5-D4D8-00D2-83A2B97E9837}"/>
              </a:ext>
            </a:extLst>
          </p:cNvPr>
          <p:cNvSpPr txBox="1"/>
          <p:nvPr/>
        </p:nvSpPr>
        <p:spPr>
          <a:xfrm>
            <a:off x="491069" y="6189800"/>
            <a:ext cx="844497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050" dirty="0"/>
              <a:t>Šį projektą Nr. 2022-1-AT01-KA220-ADU-00008513 finansavo Europos Sąjunga. Tačiau išreiškiamas požiūris ar nuomonė yra tik autoriaus (-</a:t>
            </a:r>
            <a:r>
              <a:rPr lang="lt-LT" sz="1050" dirty="0" err="1"/>
              <a:t>ių</a:t>
            </a:r>
            <a:r>
              <a:rPr lang="lt-LT" sz="1050" dirty="0"/>
              <a:t>) ir nebūtinai atspindi Europos Sąjungos ar </a:t>
            </a:r>
            <a:r>
              <a:rPr lang="lt-LT" sz="1050" dirty="0" err="1"/>
              <a:t>OeAD-GmbH</a:t>
            </a:r>
            <a:r>
              <a:rPr lang="lt-LT" sz="1050" dirty="0"/>
              <a:t> požiūrį ir nuomonę. Nei Europos Sąjunga, nei pagalbą teikianti institucija negali būti laikoma už juos atsakinga.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3096DA6-0AE1-D801-2844-BD5875387814}"/>
              </a:ext>
            </a:extLst>
          </p:cNvPr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A2BFD75-0274-317D-51EC-9804F0A7DEA5}"/>
              </a:ext>
            </a:extLst>
          </p:cNvPr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D5EC8-C790-E705-7B40-83524A67D584}"/>
              </a:ext>
            </a:extLst>
          </p:cNvPr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„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Įtraukiojo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užimtumo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skatinimas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diegiant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atviras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inovacijas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GLAM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sektoriuje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2202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D55C7-BA6E-4C68-E7E6-8FAA052FD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576" y="2824703"/>
            <a:ext cx="9144000" cy="2387600"/>
          </a:xfrm>
        </p:spPr>
        <p:txBody>
          <a:bodyPr/>
          <a:lstStyle/>
          <a:p>
            <a:r>
              <a:rPr lang="de-AT" dirty="0" err="1"/>
              <a:t>Netiketas</a:t>
            </a:r>
            <a:r>
              <a:rPr lang="de-AT" dirty="0"/>
              <a:t> </a:t>
            </a:r>
            <a:r>
              <a:rPr lang="de-AT" dirty="0" err="1"/>
              <a:t>internete</a:t>
            </a:r>
            <a:endParaRPr lang="de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7" name="Picture 2" descr="Paddington, Bär, Bahnhof, Statue">
            <a:extLst>
              <a:ext uri="{FF2B5EF4-FFF2-40B4-BE49-F238E27FC236}">
                <a16:creationId xmlns:a16="http://schemas.microsoft.com/office/drawing/2014/main" id="{07FA492B-165E-401A-4BC1-53DEBAF4D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45" y="474240"/>
            <a:ext cx="5528062" cy="36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3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Kas yra </a:t>
            </a:r>
            <a:r>
              <a:rPr lang="lt-LT" dirty="0" err="1"/>
              <a:t>netiketas</a:t>
            </a:r>
            <a:r>
              <a:rPr lang="en-US" dirty="0"/>
              <a:t> – </a:t>
            </a:r>
            <a:r>
              <a:rPr lang="en-US" dirty="0" err="1"/>
              <a:t>ar</a:t>
            </a:r>
            <a:r>
              <a:rPr lang="en-US" dirty="0"/>
              <a:t> g</a:t>
            </a:r>
            <a:r>
              <a:rPr lang="lt-LT" dirty="0"/>
              <a:t>alėtumėt prisiminti?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Google Shape;69;p2">
            <a:extLst>
              <a:ext uri="{FF2B5EF4-FFF2-40B4-BE49-F238E27FC236}">
                <a16:creationId xmlns:a16="http://schemas.microsoft.com/office/drawing/2014/main" id="{4BA17239-F685-AC53-0C33-626C53A4C049}"/>
              </a:ext>
            </a:extLst>
          </p:cNvPr>
          <p:cNvSpPr txBox="1">
            <a:spLocks/>
          </p:cNvSpPr>
          <p:nvPr/>
        </p:nvSpPr>
        <p:spPr>
          <a:xfrm>
            <a:off x="911544" y="1651000"/>
            <a:ext cx="10515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202124"/>
                </a:solidFill>
                <a:latin typeface="Bahnschrift SemiBold" panose="020B0502040204020203" pitchFamily="34" charset="0"/>
              </a:rPr>
              <a:t>Netiketas</a:t>
            </a:r>
            <a:r>
              <a:rPr lang="en-US" b="1" dirty="0">
                <a:solidFill>
                  <a:srgbClr val="202124"/>
                </a:solidFill>
                <a:latin typeface="Bahnschrift SemiBold" panose="020B0502040204020203" pitchFamily="34" charset="0"/>
              </a:rPr>
              <a:t> = </a:t>
            </a:r>
            <a:r>
              <a:rPr lang="en-US" b="1" dirty="0" err="1">
                <a:solidFill>
                  <a:srgbClr val="202124"/>
                </a:solidFill>
                <a:latin typeface="Bahnschrift SemiBold" panose="020B0502040204020203" pitchFamily="34" charset="0"/>
              </a:rPr>
              <a:t>tinklas</a:t>
            </a:r>
            <a:r>
              <a:rPr lang="en-US" b="1" dirty="0">
                <a:solidFill>
                  <a:srgbClr val="202124"/>
                </a:solidFill>
                <a:latin typeface="Bahnschrift SemiBold" panose="020B0502040204020203" pitchFamily="34" charset="0"/>
              </a:rPr>
              <a:t> + </a:t>
            </a:r>
            <a:r>
              <a:rPr lang="en-US" b="1" dirty="0" err="1">
                <a:solidFill>
                  <a:srgbClr val="202124"/>
                </a:solidFill>
                <a:latin typeface="Bahnschrift SemiBold" panose="020B0502040204020203" pitchFamily="34" charset="0"/>
              </a:rPr>
              <a:t>etiketas</a:t>
            </a:r>
            <a:endParaRPr lang="lt-LT" b="1" dirty="0">
              <a:solidFill>
                <a:srgbClr val="202124"/>
              </a:solidFill>
              <a:latin typeface="Bahnschrift SemiBold" panose="020B0502040204020203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sz="14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...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teising</a:t>
            </a:r>
            <a:r>
              <a:rPr lang="lt-LT" dirty="0" err="1">
                <a:solidFill>
                  <a:srgbClr val="202124"/>
                </a:solidFill>
                <a:latin typeface="arial" panose="020B0604020202020204" pitchFamily="34" charset="0"/>
              </a:rPr>
              <a:t>as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ar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priimtin</a:t>
            </a:r>
            <a:r>
              <a:rPr lang="lt-LT" dirty="0" err="1">
                <a:solidFill>
                  <a:srgbClr val="202124"/>
                </a:solidFill>
                <a:latin typeface="arial" panose="020B0604020202020204" pitchFamily="34" charset="0"/>
              </a:rPr>
              <a:t>as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naudojimosi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internetu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būd</a:t>
            </a:r>
            <a:r>
              <a:rPr lang="lt-LT" dirty="0" err="1">
                <a:solidFill>
                  <a:srgbClr val="202124"/>
                </a:solidFill>
                <a:latin typeface="arial" panose="020B0604020202020204" pitchFamily="34" charset="0"/>
              </a:rPr>
              <a:t>as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Tiesiog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būkite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:</a:t>
            </a:r>
          </a:p>
          <a:p>
            <a:pPr marL="685800" indent="-457200">
              <a:buFont typeface="Wingdings" panose="05000000000000000000" pitchFamily="2" charset="2"/>
              <a:buChar char="v"/>
            </a:pPr>
            <a:r>
              <a:rPr lang="lt-LT" dirty="0">
                <a:solidFill>
                  <a:srgbClr val="202124"/>
                </a:solidFill>
                <a:latin typeface="arial" panose="020B0604020202020204" pitchFamily="34" charset="0"/>
              </a:rPr>
              <a:t>p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agarb</a:t>
            </a:r>
            <a:r>
              <a:rPr lang="lt-LT" dirty="0">
                <a:solidFill>
                  <a:srgbClr val="202124"/>
                </a:solidFill>
                <a:latin typeface="arial" panose="020B0604020202020204" pitchFamily="34" charset="0"/>
              </a:rPr>
              <a:t>ū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s</a:t>
            </a:r>
            <a:endParaRPr lang="lt-LT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685800" indent="-457200">
              <a:buFont typeface="Wingdings" panose="05000000000000000000" pitchFamily="2" charset="2"/>
              <a:buChar char="v"/>
            </a:pPr>
            <a:r>
              <a:rPr lang="lt-LT" dirty="0">
                <a:solidFill>
                  <a:srgbClr val="202124"/>
                </a:solidFill>
                <a:latin typeface="arial" panose="020B0604020202020204" pitchFamily="34" charset="0"/>
              </a:rPr>
              <a:t>draugiški</a:t>
            </a: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457200">
              <a:lnSpc>
                <a:spcPct val="100000"/>
              </a:lnSpc>
              <a:spcBef>
                <a:spcPts val="400"/>
              </a:spcBef>
              <a:buSzPts val="1224"/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2" descr="Kamera, Telefon, Mädchen, Hände">
            <a:extLst>
              <a:ext uri="{FF2B5EF4-FFF2-40B4-BE49-F238E27FC236}">
                <a16:creationId xmlns:a16="http://schemas.microsoft.com/office/drawing/2014/main" id="{82BF80E9-098D-383B-339D-EBB5FD2EC0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317" y="3272206"/>
            <a:ext cx="4016171" cy="2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54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Trumpas</a:t>
            </a:r>
            <a:r>
              <a:rPr lang="en-US" dirty="0"/>
              <a:t> </a:t>
            </a:r>
            <a:r>
              <a:rPr lang="en-US" dirty="0" err="1"/>
              <a:t>vaizdo</a:t>
            </a:r>
            <a:r>
              <a:rPr lang="en-US" dirty="0"/>
              <a:t> </a:t>
            </a:r>
            <a:r>
              <a:rPr lang="en-US" dirty="0" err="1"/>
              <a:t>įrašas</a:t>
            </a:r>
            <a:r>
              <a:rPr lang="en-US" dirty="0"/>
              <a:t> </a:t>
            </a:r>
            <a:r>
              <a:rPr lang="en-US" dirty="0" err="1"/>
              <a:t>kaip</a:t>
            </a:r>
            <a:r>
              <a:rPr lang="en-US" dirty="0"/>
              <a:t> </a:t>
            </a:r>
            <a:r>
              <a:rPr lang="en-US" dirty="0" err="1"/>
              <a:t>priminimas</a:t>
            </a:r>
            <a:r>
              <a:rPr lang="en-US" dirty="0"/>
              <a:t>...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3" name="Picture 2" descr="Smiley, Emoticon, Der Zorn, Verärgert">
            <a:hlinkClick r:id="rId5"/>
            <a:extLst>
              <a:ext uri="{FF2B5EF4-FFF2-40B4-BE49-F238E27FC236}">
                <a16:creationId xmlns:a16="http://schemas.microsoft.com/office/drawing/2014/main" id="{25B73AD4-877B-89A3-C065-A2FA79990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14" y="1441573"/>
            <a:ext cx="8078771" cy="454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7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Parašykite</a:t>
            </a:r>
            <a:r>
              <a:rPr lang="en-US" dirty="0"/>
              <a:t> </a:t>
            </a:r>
            <a:r>
              <a:rPr lang="en-US" dirty="0" err="1"/>
              <a:t>kvietimą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3" name="Picture 2" descr="Sozial, Soziales Netzwerk">
            <a:extLst>
              <a:ext uri="{FF2B5EF4-FFF2-40B4-BE49-F238E27FC236}">
                <a16:creationId xmlns:a16="http://schemas.microsoft.com/office/drawing/2014/main" id="{66148702-B860-EFFE-922B-DF14885BE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66" y="1690688"/>
            <a:ext cx="5927467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1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Įžeidinėjimų audra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Picture 2" descr="Fluchen, Profanität, Fluch">
            <a:extLst>
              <a:ext uri="{FF2B5EF4-FFF2-40B4-BE49-F238E27FC236}">
                <a16:creationId xmlns:a16="http://schemas.microsoft.com/office/drawing/2014/main" id="{D65C8EB5-0307-EF09-CE7D-E0C7CD3F5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57" y="968314"/>
            <a:ext cx="273517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ier, Tier, Säugetier, Inländisch">
            <a:extLst>
              <a:ext uri="{FF2B5EF4-FFF2-40B4-BE49-F238E27FC236}">
                <a16:creationId xmlns:a16="http://schemas.microsoft.com/office/drawing/2014/main" id="{B61C58FA-F5BD-F046-8614-44363876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077" y="2282764"/>
            <a:ext cx="44831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D6B1-9D8A-F428-9EB8-2583D286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Kaip elgsitės ateityje?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  <a:p>
            <a:pPr marL="179388" indent="-179388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35C6B-B859-44F2-25DC-8EAA66F71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" y="5585931"/>
            <a:ext cx="1182064" cy="1182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300C7E-74AF-2FEA-6812-7E1DF250E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64" y="6062785"/>
            <a:ext cx="2372524" cy="498230"/>
          </a:xfrm>
          <a:prstGeom prst="rect">
            <a:avLst/>
          </a:prstGeom>
        </p:spPr>
      </p:pic>
      <p:pic>
        <p:nvPicPr>
          <p:cNvPr id="6" name="Picture 2" descr="Paddington, Bär, Bahnhof, Statue">
            <a:extLst>
              <a:ext uri="{FF2B5EF4-FFF2-40B4-BE49-F238E27FC236}">
                <a16:creationId xmlns:a16="http://schemas.microsoft.com/office/drawing/2014/main" id="{CCF0AEB0-6852-6F09-1596-66A1CBFAB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69" y="1897677"/>
            <a:ext cx="5528062" cy="36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F837AD-48EE-2E4B-083D-866489FEED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27" y="6148955"/>
            <a:ext cx="2505895" cy="526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D3BBD3-8E1D-E319-CA6D-3F600E545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5" y="97715"/>
            <a:ext cx="2557807" cy="2557807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3096DA6-0AE1-D801-2844-BD5875387814}"/>
              </a:ext>
            </a:extLst>
          </p:cNvPr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shade val="30000"/>
                  <a:satMod val="115000"/>
                </a:schemeClr>
              </a:gs>
              <a:gs pos="50000">
                <a:schemeClr val="accent1">
                  <a:tint val="66000"/>
                  <a:satMod val="160000"/>
                  <a:shade val="67500"/>
                  <a:satMod val="115000"/>
                </a:schemeClr>
              </a:gs>
              <a:gs pos="100000">
                <a:schemeClr val="accent1">
                  <a:tint val="66000"/>
                  <a:satMod val="16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A2BFD75-0274-317D-51EC-9804F0A7DEA5}"/>
              </a:ext>
            </a:extLst>
          </p:cNvPr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FD5EC8-C790-E705-7B40-83524A67D584}"/>
              </a:ext>
            </a:extLst>
          </p:cNvPr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„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Įtraukiojo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užimtumo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skatinimas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diegiant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atviras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inovacijas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GLAM </a:t>
            </a:r>
            <a:r>
              <a:rPr lang="en-GB" sz="40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sektoriuje</a:t>
            </a:r>
            <a:r>
              <a:rPr lang="en-GB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BBC107-BF3A-A599-554A-906F158F9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893" y="3103160"/>
            <a:ext cx="1524273" cy="979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E2E022-DA44-AD8F-EAD5-7010EECA3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74" y="4675114"/>
            <a:ext cx="2129231" cy="10866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164455-A3AE-5D30-914C-AE49A4636B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27" y="4739380"/>
            <a:ext cx="2869200" cy="7230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0E0629-858F-4CDB-42F4-2DEF125F0B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014" y="4638603"/>
            <a:ext cx="1003238" cy="8238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B46B8E-01E2-0477-3AD6-F9297499AC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40" y="2759937"/>
            <a:ext cx="1773548" cy="17735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36A386-6AB9-863F-738A-4CE215808972}"/>
              </a:ext>
            </a:extLst>
          </p:cNvPr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/>
              <a:t>Projekto</a:t>
            </a:r>
            <a:r>
              <a:rPr lang="en-GB" sz="1800" dirty="0"/>
              <a:t> Nr: 2022-1-AT01-KA220-ADU-00008513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D75B5-3C5D-50C4-A80E-4292B6DBA6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91" y="3301934"/>
            <a:ext cx="3419398" cy="80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1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140</Words>
  <Application>Microsoft Office PowerPoint</Application>
  <PresentationFormat>Widescreen</PresentationFormat>
  <Paragraphs>71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</vt:lpstr>
      <vt:lpstr>Bahnschrift SemiBold</vt:lpstr>
      <vt:lpstr>Calibri</vt:lpstr>
      <vt:lpstr>Calibri Light</vt:lpstr>
      <vt:lpstr>Wingdings</vt:lpstr>
      <vt:lpstr>Office Theme</vt:lpstr>
      <vt:lpstr> Mišraus mokymosi kursas</vt:lpstr>
      <vt:lpstr>Netiketas internete</vt:lpstr>
      <vt:lpstr>Kas yra netiketas – ar galėtumėt prisiminti?</vt:lpstr>
      <vt:lpstr>Trumpas vaizdo įrašas kaip priminimas...</vt:lpstr>
      <vt:lpstr>Parašykite kvietimą</vt:lpstr>
      <vt:lpstr>Įžeidinėjimų audra</vt:lpstr>
      <vt:lpstr>Kaip elgsitės ateityje?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Blended learning course</dc:title>
  <dc:creator>admin</dc:creator>
  <cp:lastModifiedBy>admin</cp:lastModifiedBy>
  <cp:revision>73</cp:revision>
  <dcterms:created xsi:type="dcterms:W3CDTF">2023-12-01T07:14:57Z</dcterms:created>
  <dcterms:modified xsi:type="dcterms:W3CDTF">2024-05-05T12:01:50Z</dcterms:modified>
</cp:coreProperties>
</file>