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336" r:id="rId3"/>
    <p:sldId id="257" r:id="rId4"/>
    <p:sldId id="259" r:id="rId5"/>
    <p:sldId id="310" r:id="rId6"/>
    <p:sldId id="312" r:id="rId7"/>
    <p:sldId id="288" r:id="rId8"/>
    <p:sldId id="316" r:id="rId9"/>
    <p:sldId id="317" r:id="rId10"/>
    <p:sldId id="313" r:id="rId11"/>
    <p:sldId id="314" r:id="rId12"/>
    <p:sldId id="315" r:id="rId13"/>
    <p:sldId id="289" r:id="rId14"/>
    <p:sldId id="290" r:id="rId15"/>
    <p:sldId id="319" r:id="rId16"/>
    <p:sldId id="303" r:id="rId17"/>
    <p:sldId id="304" r:id="rId18"/>
    <p:sldId id="320" r:id="rId19"/>
    <p:sldId id="321" r:id="rId20"/>
    <p:sldId id="322" r:id="rId21"/>
    <p:sldId id="323" r:id="rId22"/>
    <p:sldId id="324" r:id="rId23"/>
    <p:sldId id="325" r:id="rId24"/>
    <p:sldId id="328" r:id="rId25"/>
    <p:sldId id="327" r:id="rId26"/>
    <p:sldId id="326" r:id="rId27"/>
    <p:sldId id="329" r:id="rId28"/>
    <p:sldId id="330" r:id="rId29"/>
    <p:sldId id="331" r:id="rId30"/>
    <p:sldId id="332" r:id="rId31"/>
    <p:sldId id="333" r:id="rId32"/>
    <p:sldId id="334" r:id="rId33"/>
    <p:sldId id="335" r:id="rId34"/>
    <p:sldId id="302" r:id="rId35"/>
    <p:sldId id="260" r:id="rId36"/>
    <p:sldId id="318" r:id="rId37"/>
    <p:sldId id="26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10EB9D-60EB-490D-9CEC-C0B8A7E3F0D9}" v="102" dt="2024-02-02T05:51:19.0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1694" autoAdjust="0"/>
  </p:normalViewPr>
  <p:slideViewPr>
    <p:cSldViewPr snapToGrid="0">
      <p:cViewPr varScale="1">
        <p:scale>
          <a:sx n="52" d="100"/>
          <a:sy n="52" d="100"/>
        </p:scale>
        <p:origin x="1843"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iner Schabereiter" userId="ec39d291-734c-4ac5-a648-4a2a0acf3475" providerId="ADAL" clId="{6810EB9D-60EB-490D-9CEC-C0B8A7E3F0D9}"/>
    <pc:docChg chg="undo redo custSel addSld delSld modSld sldOrd">
      <pc:chgData name="Rainer Schabereiter" userId="ec39d291-734c-4ac5-a648-4a2a0acf3475" providerId="ADAL" clId="{6810EB9D-60EB-490D-9CEC-C0B8A7E3F0D9}" dt="2024-02-02T06:00:35.121" v="12259" actId="20577"/>
      <pc:docMkLst>
        <pc:docMk/>
      </pc:docMkLst>
      <pc:sldChg chg="modSp mod">
        <pc:chgData name="Rainer Schabereiter" userId="ec39d291-734c-4ac5-a648-4a2a0acf3475" providerId="ADAL" clId="{6810EB9D-60EB-490D-9CEC-C0B8A7E3F0D9}" dt="2024-01-21T06:57:20.047" v="1" actId="20577"/>
        <pc:sldMkLst>
          <pc:docMk/>
          <pc:sldMk cId="2522027111" sldId="256"/>
        </pc:sldMkLst>
        <pc:spChg chg="mod">
          <ac:chgData name="Rainer Schabereiter" userId="ec39d291-734c-4ac5-a648-4a2a0acf3475" providerId="ADAL" clId="{6810EB9D-60EB-490D-9CEC-C0B8A7E3F0D9}" dt="2024-01-21T06:57:20.047" v="1" actId="20577"/>
          <ac:spMkLst>
            <pc:docMk/>
            <pc:sldMk cId="2522027111" sldId="256"/>
            <ac:spMk id="3" creationId="{FBF38C2F-F40C-3E10-95AF-AE764182241E}"/>
          </ac:spMkLst>
        </pc:spChg>
      </pc:sldChg>
      <pc:sldChg chg="addSp delSp modSp mod modNotesTx">
        <pc:chgData name="Rainer Schabereiter" userId="ec39d291-734c-4ac5-a648-4a2a0acf3475" providerId="ADAL" clId="{6810EB9D-60EB-490D-9CEC-C0B8A7E3F0D9}" dt="2024-01-22T05:17:30.861" v="663" actId="20577"/>
        <pc:sldMkLst>
          <pc:docMk/>
          <pc:sldMk cId="4001038154" sldId="257"/>
        </pc:sldMkLst>
        <pc:spChg chg="mod">
          <ac:chgData name="Rainer Schabereiter" userId="ec39d291-734c-4ac5-a648-4a2a0acf3475" providerId="ADAL" clId="{6810EB9D-60EB-490D-9CEC-C0B8A7E3F0D9}" dt="2024-01-21T06:59:19.780" v="43" actId="1076"/>
          <ac:spMkLst>
            <pc:docMk/>
            <pc:sldMk cId="4001038154" sldId="257"/>
            <ac:spMk id="2" creationId="{318D55C7-BA6E-4C68-E7E6-8FAA052FDEC3}"/>
          </ac:spMkLst>
        </pc:spChg>
        <pc:picChg chg="add mod">
          <ac:chgData name="Rainer Schabereiter" userId="ec39d291-734c-4ac5-a648-4a2a0acf3475" providerId="ADAL" clId="{6810EB9D-60EB-490D-9CEC-C0B8A7E3F0D9}" dt="2024-01-21T06:59:22.125" v="44" actId="1076"/>
          <ac:picMkLst>
            <pc:docMk/>
            <pc:sldMk cId="4001038154" sldId="257"/>
            <ac:picMk id="3" creationId="{81CFBC01-6BC5-4449-73A9-5434183B460B}"/>
          </ac:picMkLst>
        </pc:picChg>
        <pc:picChg chg="del">
          <ac:chgData name="Rainer Schabereiter" userId="ec39d291-734c-4ac5-a648-4a2a0acf3475" providerId="ADAL" clId="{6810EB9D-60EB-490D-9CEC-C0B8A7E3F0D9}" dt="2024-01-21T06:57:24.291" v="2" actId="478"/>
          <ac:picMkLst>
            <pc:docMk/>
            <pc:sldMk cId="4001038154" sldId="257"/>
            <ac:picMk id="6" creationId="{BA917E98-9EFA-B51A-E5B8-4143F357AFEC}"/>
          </ac:picMkLst>
        </pc:picChg>
      </pc:sldChg>
      <pc:sldChg chg="delSp modSp mod modNotesTx">
        <pc:chgData name="Rainer Schabereiter" userId="ec39d291-734c-4ac5-a648-4a2a0acf3475" providerId="ADAL" clId="{6810EB9D-60EB-490D-9CEC-C0B8A7E3F0D9}" dt="2024-01-22T05:20:59.368" v="1009" actId="20577"/>
        <pc:sldMkLst>
          <pc:docMk/>
          <pc:sldMk cId="1453471683" sldId="259"/>
        </pc:sldMkLst>
        <pc:spChg chg="mod">
          <ac:chgData name="Rainer Schabereiter" userId="ec39d291-734c-4ac5-a648-4a2a0acf3475" providerId="ADAL" clId="{6810EB9D-60EB-490D-9CEC-C0B8A7E3F0D9}" dt="2024-01-22T05:20:59.368" v="1009" actId="20577"/>
          <ac:spMkLst>
            <pc:docMk/>
            <pc:sldMk cId="1453471683" sldId="259"/>
            <ac:spMk id="2" creationId="{9502D6B1-9D8A-F428-9EB8-2583D28675F9}"/>
          </ac:spMkLst>
        </pc:spChg>
        <pc:spChg chg="del mod">
          <ac:chgData name="Rainer Schabereiter" userId="ec39d291-734c-4ac5-a648-4a2a0acf3475" providerId="ADAL" clId="{6810EB9D-60EB-490D-9CEC-C0B8A7E3F0D9}" dt="2024-01-21T13:37:17.191" v="151" actId="478"/>
          <ac:spMkLst>
            <pc:docMk/>
            <pc:sldMk cId="1453471683" sldId="259"/>
            <ac:spMk id="7" creationId="{4BA17239-F685-AC53-0C33-626C53A4C049}"/>
          </ac:spMkLst>
        </pc:spChg>
      </pc:sldChg>
      <pc:sldChg chg="modSp mod">
        <pc:chgData name="Rainer Schabereiter" userId="ec39d291-734c-4ac5-a648-4a2a0acf3475" providerId="ADAL" clId="{6810EB9D-60EB-490D-9CEC-C0B8A7E3F0D9}" dt="2024-01-24T04:39:00.986" v="9298" actId="20577"/>
        <pc:sldMkLst>
          <pc:docMk/>
          <pc:sldMk cId="2915908112" sldId="260"/>
        </pc:sldMkLst>
        <pc:spChg chg="mod">
          <ac:chgData name="Rainer Schabereiter" userId="ec39d291-734c-4ac5-a648-4a2a0acf3475" providerId="ADAL" clId="{6810EB9D-60EB-490D-9CEC-C0B8A7E3F0D9}" dt="2024-01-22T07:30:48.011" v="4411" actId="20577"/>
          <ac:spMkLst>
            <pc:docMk/>
            <pc:sldMk cId="2915908112" sldId="260"/>
            <ac:spMk id="2" creationId="{9502D6B1-9D8A-F428-9EB8-2583D28675F9}"/>
          </ac:spMkLst>
        </pc:spChg>
        <pc:spChg chg="mod">
          <ac:chgData name="Rainer Schabereiter" userId="ec39d291-734c-4ac5-a648-4a2a0acf3475" providerId="ADAL" clId="{6810EB9D-60EB-490D-9CEC-C0B8A7E3F0D9}" dt="2024-01-24T04:39:00.986" v="9298" actId="20577"/>
          <ac:spMkLst>
            <pc:docMk/>
            <pc:sldMk cId="2915908112" sldId="260"/>
            <ac:spMk id="3" creationId="{CBA7F6A9-D4B7-55D5-BF13-F84DC1EB7AEC}"/>
          </ac:spMkLst>
        </pc:spChg>
      </pc:sldChg>
      <pc:sldChg chg="addSp delSp modSp mod modNotesTx">
        <pc:chgData name="Rainer Schabereiter" userId="ec39d291-734c-4ac5-a648-4a2a0acf3475" providerId="ADAL" clId="{6810EB9D-60EB-490D-9CEC-C0B8A7E3F0D9}" dt="2024-01-22T06:07:13.763" v="2789" actId="20577"/>
        <pc:sldMkLst>
          <pc:docMk/>
          <pc:sldMk cId="2739949236" sldId="288"/>
        </pc:sldMkLst>
        <pc:spChg chg="mod">
          <ac:chgData name="Rainer Schabereiter" userId="ec39d291-734c-4ac5-a648-4a2a0acf3475" providerId="ADAL" clId="{6810EB9D-60EB-490D-9CEC-C0B8A7E3F0D9}" dt="2024-01-22T05:58:49.147" v="2554" actId="20577"/>
          <ac:spMkLst>
            <pc:docMk/>
            <pc:sldMk cId="2739949236" sldId="288"/>
            <ac:spMk id="2" creationId="{9502D6B1-9D8A-F428-9EB8-2583D28675F9}"/>
          </ac:spMkLst>
        </pc:spChg>
        <pc:picChg chg="del">
          <ac:chgData name="Rainer Schabereiter" userId="ec39d291-734c-4ac5-a648-4a2a0acf3475" providerId="ADAL" clId="{6810EB9D-60EB-490D-9CEC-C0B8A7E3F0D9}" dt="2024-01-22T05:59:22.831" v="2555" actId="478"/>
          <ac:picMkLst>
            <pc:docMk/>
            <pc:sldMk cId="2739949236" sldId="288"/>
            <ac:picMk id="3" creationId="{118AAA26-F183-1B4F-BB2D-975071C5AA78}"/>
          </ac:picMkLst>
        </pc:picChg>
        <pc:picChg chg="add mod">
          <ac:chgData name="Rainer Schabereiter" userId="ec39d291-734c-4ac5-a648-4a2a0acf3475" providerId="ADAL" clId="{6810EB9D-60EB-490D-9CEC-C0B8A7E3F0D9}" dt="2024-01-22T05:59:51.093" v="2560" actId="1076"/>
          <ac:picMkLst>
            <pc:docMk/>
            <pc:sldMk cId="2739949236" sldId="288"/>
            <ac:picMk id="6" creationId="{3A7673F7-FAF1-6CAE-389E-349CDDDE9B82}"/>
          </ac:picMkLst>
        </pc:picChg>
      </pc:sldChg>
      <pc:sldChg chg="addSp delSp modSp mod modNotesTx">
        <pc:chgData name="Rainer Schabereiter" userId="ec39d291-734c-4ac5-a648-4a2a0acf3475" providerId="ADAL" clId="{6810EB9D-60EB-490D-9CEC-C0B8A7E3F0D9}" dt="2024-01-22T07:29:55.041" v="4406" actId="20577"/>
        <pc:sldMkLst>
          <pc:docMk/>
          <pc:sldMk cId="295830927" sldId="289"/>
        </pc:sldMkLst>
        <pc:spChg chg="mod">
          <ac:chgData name="Rainer Schabereiter" userId="ec39d291-734c-4ac5-a648-4a2a0acf3475" providerId="ADAL" clId="{6810EB9D-60EB-490D-9CEC-C0B8A7E3F0D9}" dt="2024-01-22T06:22:11.664" v="3255" actId="20577"/>
          <ac:spMkLst>
            <pc:docMk/>
            <pc:sldMk cId="295830927" sldId="289"/>
            <ac:spMk id="2" creationId="{9502D6B1-9D8A-F428-9EB8-2583D28675F9}"/>
          </ac:spMkLst>
        </pc:spChg>
        <pc:spChg chg="add mod">
          <ac:chgData name="Rainer Schabereiter" userId="ec39d291-734c-4ac5-a648-4a2a0acf3475" providerId="ADAL" clId="{6810EB9D-60EB-490D-9CEC-C0B8A7E3F0D9}" dt="2024-01-22T07:29:55.041" v="4406" actId="20577"/>
          <ac:spMkLst>
            <pc:docMk/>
            <pc:sldMk cId="295830927" sldId="289"/>
            <ac:spMk id="8" creationId="{D99367D2-399D-018B-53C8-0270F222E73A}"/>
          </ac:spMkLst>
        </pc:spChg>
        <pc:picChg chg="del">
          <ac:chgData name="Rainer Schabereiter" userId="ec39d291-734c-4ac5-a648-4a2a0acf3475" providerId="ADAL" clId="{6810EB9D-60EB-490D-9CEC-C0B8A7E3F0D9}" dt="2024-01-22T06:21:59.069" v="3235" actId="478"/>
          <ac:picMkLst>
            <pc:docMk/>
            <pc:sldMk cId="295830927" sldId="289"/>
            <ac:picMk id="3" creationId="{1B625BED-75AA-4AA7-6E37-2A0B52C01CF7}"/>
          </ac:picMkLst>
        </pc:picChg>
        <pc:picChg chg="add del mod">
          <ac:chgData name="Rainer Schabereiter" userId="ec39d291-734c-4ac5-a648-4a2a0acf3475" providerId="ADAL" clId="{6810EB9D-60EB-490D-9CEC-C0B8A7E3F0D9}" dt="2024-01-22T07:26:35.132" v="4292" actId="478"/>
          <ac:picMkLst>
            <pc:docMk/>
            <pc:sldMk cId="295830927" sldId="289"/>
            <ac:picMk id="6" creationId="{1747D58F-4F1D-9733-49BD-53C0C25C7441}"/>
          </ac:picMkLst>
        </pc:picChg>
        <pc:picChg chg="add mod">
          <ac:chgData name="Rainer Schabereiter" userId="ec39d291-734c-4ac5-a648-4a2a0acf3475" providerId="ADAL" clId="{6810EB9D-60EB-490D-9CEC-C0B8A7E3F0D9}" dt="2024-01-22T07:29:22.688" v="4359" actId="1076"/>
          <ac:picMkLst>
            <pc:docMk/>
            <pc:sldMk cId="295830927" sldId="289"/>
            <ac:picMk id="7" creationId="{9E9FB0A3-A9A1-4E34-B205-AD0C3F82E4C8}"/>
          </ac:picMkLst>
        </pc:picChg>
        <pc:picChg chg="add del">
          <ac:chgData name="Rainer Schabereiter" userId="ec39d291-734c-4ac5-a648-4a2a0acf3475" providerId="ADAL" clId="{6810EB9D-60EB-490D-9CEC-C0B8A7E3F0D9}" dt="2024-01-22T07:26:35.132" v="4292" actId="478"/>
          <ac:picMkLst>
            <pc:docMk/>
            <pc:sldMk cId="295830927" sldId="289"/>
            <ac:picMk id="2050" creationId="{436F3DEF-3F25-D956-5949-11A58FB6F377}"/>
          </ac:picMkLst>
        </pc:picChg>
        <pc:picChg chg="add mod">
          <ac:chgData name="Rainer Schabereiter" userId="ec39d291-734c-4ac5-a648-4a2a0acf3475" providerId="ADAL" clId="{6810EB9D-60EB-490D-9CEC-C0B8A7E3F0D9}" dt="2024-01-22T07:29:17.614" v="4357" actId="1076"/>
          <ac:picMkLst>
            <pc:docMk/>
            <pc:sldMk cId="295830927" sldId="289"/>
            <ac:picMk id="2052" creationId="{DBFBF8B0-F346-D121-54F7-3E841C02B15D}"/>
          </ac:picMkLst>
        </pc:picChg>
      </pc:sldChg>
      <pc:sldChg chg="addSp delSp modSp mod modNotesTx">
        <pc:chgData name="Rainer Schabereiter" userId="ec39d291-734c-4ac5-a648-4a2a0acf3475" providerId="ADAL" clId="{6810EB9D-60EB-490D-9CEC-C0B8A7E3F0D9}" dt="2024-01-22T07:35:23.221" v="4554"/>
        <pc:sldMkLst>
          <pc:docMk/>
          <pc:sldMk cId="1204281402" sldId="290"/>
        </pc:sldMkLst>
        <pc:spChg chg="mod">
          <ac:chgData name="Rainer Schabereiter" userId="ec39d291-734c-4ac5-a648-4a2a0acf3475" providerId="ADAL" clId="{6810EB9D-60EB-490D-9CEC-C0B8A7E3F0D9}" dt="2024-01-22T07:32:04.892" v="4433" actId="20577"/>
          <ac:spMkLst>
            <pc:docMk/>
            <pc:sldMk cId="1204281402" sldId="290"/>
            <ac:spMk id="2" creationId="{9502D6B1-9D8A-F428-9EB8-2583D28675F9}"/>
          </ac:spMkLst>
        </pc:spChg>
        <pc:picChg chg="del">
          <ac:chgData name="Rainer Schabereiter" userId="ec39d291-734c-4ac5-a648-4a2a0acf3475" providerId="ADAL" clId="{6810EB9D-60EB-490D-9CEC-C0B8A7E3F0D9}" dt="2024-01-22T07:32:10.348" v="4437" actId="478"/>
          <ac:picMkLst>
            <pc:docMk/>
            <pc:sldMk cId="1204281402" sldId="290"/>
            <ac:picMk id="3" creationId="{FD0B1F07-E028-419A-7F27-151B0936D2DF}"/>
          </ac:picMkLst>
        </pc:picChg>
        <pc:picChg chg="add mod">
          <ac:chgData name="Rainer Schabereiter" userId="ec39d291-734c-4ac5-a648-4a2a0acf3475" providerId="ADAL" clId="{6810EB9D-60EB-490D-9CEC-C0B8A7E3F0D9}" dt="2024-01-22T07:35:03.476" v="4552"/>
          <ac:picMkLst>
            <pc:docMk/>
            <pc:sldMk cId="1204281402" sldId="290"/>
            <ac:picMk id="6" creationId="{38539721-DB97-7232-193C-80A812F91937}"/>
          </ac:picMkLst>
        </pc:picChg>
      </pc:sldChg>
      <pc:sldChg chg="del">
        <pc:chgData name="Rainer Schabereiter" userId="ec39d291-734c-4ac5-a648-4a2a0acf3475" providerId="ADAL" clId="{6810EB9D-60EB-490D-9CEC-C0B8A7E3F0D9}" dt="2024-01-24T05:16:09.871" v="11074" actId="47"/>
        <pc:sldMkLst>
          <pc:docMk/>
          <pc:sldMk cId="6521837" sldId="294"/>
        </pc:sldMkLst>
      </pc:sldChg>
      <pc:sldChg chg="modNotesTx">
        <pc:chgData name="Rainer Schabereiter" userId="ec39d291-734c-4ac5-a648-4a2a0acf3475" providerId="ADAL" clId="{6810EB9D-60EB-490D-9CEC-C0B8A7E3F0D9}" dt="2024-01-24T05:18:17.961" v="11317" actId="20577"/>
        <pc:sldMkLst>
          <pc:docMk/>
          <pc:sldMk cId="928185267" sldId="302"/>
        </pc:sldMkLst>
      </pc:sldChg>
      <pc:sldChg chg="addSp delSp modSp mod modNotesTx">
        <pc:chgData name="Rainer Schabereiter" userId="ec39d291-734c-4ac5-a648-4a2a0acf3475" providerId="ADAL" clId="{6810EB9D-60EB-490D-9CEC-C0B8A7E3F0D9}" dt="2024-01-23T06:12:40.256" v="5316" actId="20577"/>
        <pc:sldMkLst>
          <pc:docMk/>
          <pc:sldMk cId="3161969248" sldId="303"/>
        </pc:sldMkLst>
        <pc:spChg chg="add del">
          <ac:chgData name="Rainer Schabereiter" userId="ec39d291-734c-4ac5-a648-4a2a0acf3475" providerId="ADAL" clId="{6810EB9D-60EB-490D-9CEC-C0B8A7E3F0D9}" dt="2024-01-23T06:10:16.050" v="5134" actId="478"/>
          <ac:spMkLst>
            <pc:docMk/>
            <pc:sldMk cId="3161969248" sldId="303"/>
            <ac:spMk id="2" creationId="{1048D8A7-EE63-D51B-E4B4-339C23EFD85A}"/>
          </ac:spMkLst>
        </pc:spChg>
        <pc:spChg chg="del mod">
          <ac:chgData name="Rainer Schabereiter" userId="ec39d291-734c-4ac5-a648-4a2a0acf3475" providerId="ADAL" clId="{6810EB9D-60EB-490D-9CEC-C0B8A7E3F0D9}" dt="2024-01-22T08:05:39.539" v="4812" actId="478"/>
          <ac:spMkLst>
            <pc:docMk/>
            <pc:sldMk cId="3161969248" sldId="303"/>
            <ac:spMk id="2" creationId="{9502D6B1-9D8A-F428-9EB8-2583D28675F9}"/>
          </ac:spMkLst>
        </pc:spChg>
        <pc:spChg chg="add del mod">
          <ac:chgData name="Rainer Schabereiter" userId="ec39d291-734c-4ac5-a648-4a2a0acf3475" providerId="ADAL" clId="{6810EB9D-60EB-490D-9CEC-C0B8A7E3F0D9}" dt="2024-01-23T06:10:20.145" v="5136" actId="478"/>
          <ac:spMkLst>
            <pc:docMk/>
            <pc:sldMk cId="3161969248" sldId="303"/>
            <ac:spMk id="8" creationId="{A171EE55-F5DA-7E78-AA6B-126B29351C13}"/>
          </ac:spMkLst>
        </pc:spChg>
        <pc:picChg chg="add del mod">
          <ac:chgData name="Rainer Schabereiter" userId="ec39d291-734c-4ac5-a648-4a2a0acf3475" providerId="ADAL" clId="{6810EB9D-60EB-490D-9CEC-C0B8A7E3F0D9}" dt="2024-01-23T06:10:11.739" v="5132" actId="478"/>
          <ac:picMkLst>
            <pc:docMk/>
            <pc:sldMk cId="3161969248" sldId="303"/>
            <ac:picMk id="3" creationId="{48ECD745-AB70-1C26-178C-A1ADEDDEA9D7}"/>
          </ac:picMkLst>
        </pc:picChg>
        <pc:picChg chg="add mod">
          <ac:chgData name="Rainer Schabereiter" userId="ec39d291-734c-4ac5-a648-4a2a0acf3475" providerId="ADAL" clId="{6810EB9D-60EB-490D-9CEC-C0B8A7E3F0D9}" dt="2024-01-23T06:11:50.781" v="5151"/>
          <ac:picMkLst>
            <pc:docMk/>
            <pc:sldMk cId="3161969248" sldId="303"/>
            <ac:picMk id="6" creationId="{147E667D-C50A-1504-77CA-A1B02B6B3A73}"/>
          </ac:picMkLst>
        </pc:picChg>
        <pc:picChg chg="del">
          <ac:chgData name="Rainer Schabereiter" userId="ec39d291-734c-4ac5-a648-4a2a0acf3475" providerId="ADAL" clId="{6810EB9D-60EB-490D-9CEC-C0B8A7E3F0D9}" dt="2024-01-22T07:37:47.059" v="4767" actId="478"/>
          <ac:picMkLst>
            <pc:docMk/>
            <pc:sldMk cId="3161969248" sldId="303"/>
            <ac:picMk id="6" creationId="{9A9177B0-EE97-C8D0-FBC7-EF2F61843356}"/>
          </ac:picMkLst>
        </pc:picChg>
      </pc:sldChg>
      <pc:sldChg chg="addSp delSp modSp mod modNotesTx">
        <pc:chgData name="Rainer Schabereiter" userId="ec39d291-734c-4ac5-a648-4a2a0acf3475" providerId="ADAL" clId="{6810EB9D-60EB-490D-9CEC-C0B8A7E3F0D9}" dt="2024-01-23T07:28:52.426" v="7655"/>
        <pc:sldMkLst>
          <pc:docMk/>
          <pc:sldMk cId="2880267352" sldId="304"/>
        </pc:sldMkLst>
        <pc:spChg chg="mod">
          <ac:chgData name="Rainer Schabereiter" userId="ec39d291-734c-4ac5-a648-4a2a0acf3475" providerId="ADAL" clId="{6810EB9D-60EB-490D-9CEC-C0B8A7E3F0D9}" dt="2024-01-23T06:13:06.475" v="5363" actId="20577"/>
          <ac:spMkLst>
            <pc:docMk/>
            <pc:sldMk cId="2880267352" sldId="304"/>
            <ac:spMk id="2" creationId="{9502D6B1-9D8A-F428-9EB8-2583D28675F9}"/>
          </ac:spMkLst>
        </pc:spChg>
        <pc:spChg chg="add mod">
          <ac:chgData name="Rainer Schabereiter" userId="ec39d291-734c-4ac5-a648-4a2a0acf3475" providerId="ADAL" clId="{6810EB9D-60EB-490D-9CEC-C0B8A7E3F0D9}" dt="2024-01-23T06:39:05.947" v="6660" actId="20577"/>
          <ac:spMkLst>
            <pc:docMk/>
            <pc:sldMk cId="2880267352" sldId="304"/>
            <ac:spMk id="6" creationId="{56E63B7B-5DF0-1EC1-0032-333075204D18}"/>
          </ac:spMkLst>
        </pc:spChg>
        <pc:spChg chg="add del">
          <ac:chgData name="Rainer Schabereiter" userId="ec39d291-734c-4ac5-a648-4a2a0acf3475" providerId="ADAL" clId="{6810EB9D-60EB-490D-9CEC-C0B8A7E3F0D9}" dt="2024-01-23T06:18:03.582" v="5502" actId="22"/>
          <ac:spMkLst>
            <pc:docMk/>
            <pc:sldMk cId="2880267352" sldId="304"/>
            <ac:spMk id="8" creationId="{9B3924B7-6D2C-5A79-F902-9E53FDE60080}"/>
          </ac:spMkLst>
        </pc:spChg>
        <pc:picChg chg="del">
          <ac:chgData name="Rainer Schabereiter" userId="ec39d291-734c-4ac5-a648-4a2a0acf3475" providerId="ADAL" clId="{6810EB9D-60EB-490D-9CEC-C0B8A7E3F0D9}" dt="2024-01-22T08:09:18.948" v="5130" actId="478"/>
          <ac:picMkLst>
            <pc:docMk/>
            <pc:sldMk cId="2880267352" sldId="304"/>
            <ac:picMk id="3" creationId="{C4D48D47-32B8-16A4-1EDA-E9B4DA1D5333}"/>
          </ac:picMkLst>
        </pc:picChg>
        <pc:picChg chg="add mod">
          <ac:chgData name="Rainer Schabereiter" userId="ec39d291-734c-4ac5-a648-4a2a0acf3475" providerId="ADAL" clId="{6810EB9D-60EB-490D-9CEC-C0B8A7E3F0D9}" dt="2024-01-23T06:26:35.875" v="5650" actId="1076"/>
          <ac:picMkLst>
            <pc:docMk/>
            <pc:sldMk cId="2880267352" sldId="304"/>
            <ac:picMk id="3" creationId="{CAF14ED4-1349-9F0C-7402-5A990724F7F6}"/>
          </ac:picMkLst>
        </pc:picChg>
        <pc:picChg chg="add mod">
          <ac:chgData name="Rainer Schabereiter" userId="ec39d291-734c-4ac5-a648-4a2a0acf3475" providerId="ADAL" clId="{6810EB9D-60EB-490D-9CEC-C0B8A7E3F0D9}" dt="2024-01-23T06:26:35.875" v="5650" actId="1076"/>
          <ac:picMkLst>
            <pc:docMk/>
            <pc:sldMk cId="2880267352" sldId="304"/>
            <ac:picMk id="9" creationId="{CCC1663C-262E-B9AB-6F84-6092C78EAED1}"/>
          </ac:picMkLst>
        </pc:picChg>
        <pc:picChg chg="add mod">
          <ac:chgData name="Rainer Schabereiter" userId="ec39d291-734c-4ac5-a648-4a2a0acf3475" providerId="ADAL" clId="{6810EB9D-60EB-490D-9CEC-C0B8A7E3F0D9}" dt="2024-01-23T06:26:35.875" v="5650" actId="1076"/>
          <ac:picMkLst>
            <pc:docMk/>
            <pc:sldMk cId="2880267352" sldId="304"/>
            <ac:picMk id="10" creationId="{FC579AF4-3439-D477-EC46-46D0AC3DD346}"/>
          </ac:picMkLst>
        </pc:picChg>
        <pc:picChg chg="add del mod">
          <ac:chgData name="Rainer Schabereiter" userId="ec39d291-734c-4ac5-a648-4a2a0acf3475" providerId="ADAL" clId="{6810EB9D-60EB-490D-9CEC-C0B8A7E3F0D9}" dt="2024-01-23T06:25:10.769" v="5635" actId="478"/>
          <ac:picMkLst>
            <pc:docMk/>
            <pc:sldMk cId="2880267352" sldId="304"/>
            <ac:picMk id="11" creationId="{10AA7979-1FF5-0963-BCD8-845E819EB5CA}"/>
          </ac:picMkLst>
        </pc:picChg>
        <pc:picChg chg="add mod modCrop">
          <ac:chgData name="Rainer Schabereiter" userId="ec39d291-734c-4ac5-a648-4a2a0acf3475" providerId="ADAL" clId="{6810EB9D-60EB-490D-9CEC-C0B8A7E3F0D9}" dt="2024-01-23T06:26:35.875" v="5650" actId="1076"/>
          <ac:picMkLst>
            <pc:docMk/>
            <pc:sldMk cId="2880267352" sldId="304"/>
            <ac:picMk id="12" creationId="{07347DAF-6C7B-B9A2-BE8E-1886742D331B}"/>
          </ac:picMkLst>
        </pc:picChg>
        <pc:picChg chg="add mod">
          <ac:chgData name="Rainer Schabereiter" userId="ec39d291-734c-4ac5-a648-4a2a0acf3475" providerId="ADAL" clId="{6810EB9D-60EB-490D-9CEC-C0B8A7E3F0D9}" dt="2024-01-23T06:26:35.875" v="5650" actId="1076"/>
          <ac:picMkLst>
            <pc:docMk/>
            <pc:sldMk cId="2880267352" sldId="304"/>
            <ac:picMk id="2050" creationId="{A705A1BA-62BE-C4E3-19B0-A4AE10D46E58}"/>
          </ac:picMkLst>
        </pc:picChg>
        <pc:picChg chg="add">
          <ac:chgData name="Rainer Schabereiter" userId="ec39d291-734c-4ac5-a648-4a2a0acf3475" providerId="ADAL" clId="{6810EB9D-60EB-490D-9CEC-C0B8A7E3F0D9}" dt="2024-01-23T07:28:52.426" v="7655"/>
          <ac:picMkLst>
            <pc:docMk/>
            <pc:sldMk cId="2880267352" sldId="304"/>
            <ac:picMk id="2052" creationId="{885EE1CE-FF42-C5D5-3786-8ED96F3CC0A2}"/>
          </ac:picMkLst>
        </pc:picChg>
      </pc:sldChg>
      <pc:sldChg chg="del">
        <pc:chgData name="Rainer Schabereiter" userId="ec39d291-734c-4ac5-a648-4a2a0acf3475" providerId="ADAL" clId="{6810EB9D-60EB-490D-9CEC-C0B8A7E3F0D9}" dt="2024-01-23T06:15:43.189" v="5396" actId="47"/>
        <pc:sldMkLst>
          <pc:docMk/>
          <pc:sldMk cId="157784532" sldId="305"/>
        </pc:sldMkLst>
      </pc:sldChg>
      <pc:sldChg chg="del">
        <pc:chgData name="Rainer Schabereiter" userId="ec39d291-734c-4ac5-a648-4a2a0acf3475" providerId="ADAL" clId="{6810EB9D-60EB-490D-9CEC-C0B8A7E3F0D9}" dt="2024-01-23T06:15:42.048" v="5395" actId="47"/>
        <pc:sldMkLst>
          <pc:docMk/>
          <pc:sldMk cId="1247773802" sldId="306"/>
        </pc:sldMkLst>
      </pc:sldChg>
      <pc:sldChg chg="del">
        <pc:chgData name="Rainer Schabereiter" userId="ec39d291-734c-4ac5-a648-4a2a0acf3475" providerId="ADAL" clId="{6810EB9D-60EB-490D-9CEC-C0B8A7E3F0D9}" dt="2024-01-23T06:15:44.339" v="5397" actId="47"/>
        <pc:sldMkLst>
          <pc:docMk/>
          <pc:sldMk cId="3597166811" sldId="307"/>
        </pc:sldMkLst>
      </pc:sldChg>
      <pc:sldChg chg="del">
        <pc:chgData name="Rainer Schabereiter" userId="ec39d291-734c-4ac5-a648-4a2a0acf3475" providerId="ADAL" clId="{6810EB9D-60EB-490D-9CEC-C0B8A7E3F0D9}" dt="2024-01-23T06:15:45.081" v="5398" actId="47"/>
        <pc:sldMkLst>
          <pc:docMk/>
          <pc:sldMk cId="325280214" sldId="308"/>
        </pc:sldMkLst>
      </pc:sldChg>
      <pc:sldChg chg="del ord modNotesTx">
        <pc:chgData name="Rainer Schabereiter" userId="ec39d291-734c-4ac5-a648-4a2a0acf3475" providerId="ADAL" clId="{6810EB9D-60EB-490D-9CEC-C0B8A7E3F0D9}" dt="2024-01-24T04:26:34.463" v="8807" actId="47"/>
        <pc:sldMkLst>
          <pc:docMk/>
          <pc:sldMk cId="4065700815" sldId="309"/>
        </pc:sldMkLst>
      </pc:sldChg>
      <pc:sldChg chg="addSp delSp modSp mod modNotesTx">
        <pc:chgData name="Rainer Schabereiter" userId="ec39d291-734c-4ac5-a648-4a2a0acf3475" providerId="ADAL" clId="{6810EB9D-60EB-490D-9CEC-C0B8A7E3F0D9}" dt="2024-01-23T06:34:36.733" v="6600" actId="20577"/>
        <pc:sldMkLst>
          <pc:docMk/>
          <pc:sldMk cId="2866661497" sldId="310"/>
        </pc:sldMkLst>
        <pc:spChg chg="mod">
          <ac:chgData name="Rainer Schabereiter" userId="ec39d291-734c-4ac5-a648-4a2a0acf3475" providerId="ADAL" clId="{6810EB9D-60EB-490D-9CEC-C0B8A7E3F0D9}" dt="2024-01-22T05:50:54.900" v="1683" actId="20577"/>
          <ac:spMkLst>
            <pc:docMk/>
            <pc:sldMk cId="2866661497" sldId="310"/>
            <ac:spMk id="2" creationId="{9502D6B1-9D8A-F428-9EB8-2583D28675F9}"/>
          </ac:spMkLst>
        </pc:spChg>
        <pc:spChg chg="mod">
          <ac:chgData name="Rainer Schabereiter" userId="ec39d291-734c-4ac5-a648-4a2a0acf3475" providerId="ADAL" clId="{6810EB9D-60EB-490D-9CEC-C0B8A7E3F0D9}" dt="2024-01-23T06:33:59.084" v="6431" actId="20577"/>
          <ac:spMkLst>
            <pc:docMk/>
            <pc:sldMk cId="2866661497" sldId="310"/>
            <ac:spMk id="7" creationId="{4BA17239-F685-AC53-0C33-626C53A4C049}"/>
          </ac:spMkLst>
        </pc:spChg>
        <pc:picChg chg="add mod">
          <ac:chgData name="Rainer Schabereiter" userId="ec39d291-734c-4ac5-a648-4a2a0acf3475" providerId="ADAL" clId="{6810EB9D-60EB-490D-9CEC-C0B8A7E3F0D9}" dt="2024-01-22T05:45:11.590" v="1562" actId="1076"/>
          <ac:picMkLst>
            <pc:docMk/>
            <pc:sldMk cId="2866661497" sldId="310"/>
            <ac:picMk id="3" creationId="{BDC24A51-DE0A-DC96-D120-86ED252BF3DB}"/>
          </ac:picMkLst>
        </pc:picChg>
        <pc:picChg chg="del">
          <ac:chgData name="Rainer Schabereiter" userId="ec39d291-734c-4ac5-a648-4a2a0acf3475" providerId="ADAL" clId="{6810EB9D-60EB-490D-9CEC-C0B8A7E3F0D9}" dt="2024-01-21T13:38:32.646" v="423" actId="478"/>
          <ac:picMkLst>
            <pc:docMk/>
            <pc:sldMk cId="2866661497" sldId="310"/>
            <ac:picMk id="6" creationId="{0979FAD8-6F05-F946-3079-F347192E7C51}"/>
          </ac:picMkLst>
        </pc:picChg>
      </pc:sldChg>
      <pc:sldChg chg="del">
        <pc:chgData name="Rainer Schabereiter" userId="ec39d291-734c-4ac5-a648-4a2a0acf3475" providerId="ADAL" clId="{6810EB9D-60EB-490D-9CEC-C0B8A7E3F0D9}" dt="2024-01-23T07:28:44.283" v="7654" actId="47"/>
        <pc:sldMkLst>
          <pc:docMk/>
          <pc:sldMk cId="3898330474" sldId="311"/>
        </pc:sldMkLst>
      </pc:sldChg>
      <pc:sldChg chg="delSp modSp add del mod modNotesTx">
        <pc:chgData name="Rainer Schabereiter" userId="ec39d291-734c-4ac5-a648-4a2a0acf3475" providerId="ADAL" clId="{6810EB9D-60EB-490D-9CEC-C0B8A7E3F0D9}" dt="2024-01-22T05:26:04.238" v="1063" actId="47"/>
        <pc:sldMkLst>
          <pc:docMk/>
          <pc:sldMk cId="566019567" sldId="312"/>
        </pc:sldMkLst>
        <pc:spChg chg="mod">
          <ac:chgData name="Rainer Schabereiter" userId="ec39d291-734c-4ac5-a648-4a2a0acf3475" providerId="ADAL" clId="{6810EB9D-60EB-490D-9CEC-C0B8A7E3F0D9}" dt="2024-01-22T05:23:09.556" v="1062" actId="1076"/>
          <ac:spMkLst>
            <pc:docMk/>
            <pc:sldMk cId="566019567" sldId="312"/>
            <ac:spMk id="2" creationId="{9502D6B1-9D8A-F428-9EB8-2583D28675F9}"/>
          </ac:spMkLst>
        </pc:spChg>
        <pc:picChg chg="del">
          <ac:chgData name="Rainer Schabereiter" userId="ec39d291-734c-4ac5-a648-4a2a0acf3475" providerId="ADAL" clId="{6810EB9D-60EB-490D-9CEC-C0B8A7E3F0D9}" dt="2024-01-22T05:22:38.265" v="1038" actId="478"/>
          <ac:picMkLst>
            <pc:docMk/>
            <pc:sldMk cId="566019567" sldId="312"/>
            <ac:picMk id="6" creationId="{0979FAD8-6F05-F946-3079-F347192E7C51}"/>
          </ac:picMkLst>
        </pc:picChg>
      </pc:sldChg>
      <pc:sldChg chg="addSp delSp modSp add mod modNotesTx">
        <pc:chgData name="Rainer Schabereiter" userId="ec39d291-734c-4ac5-a648-4a2a0acf3475" providerId="ADAL" clId="{6810EB9D-60EB-490D-9CEC-C0B8A7E3F0D9}" dt="2024-01-22T07:33:57.935" v="4551" actId="20577"/>
        <pc:sldMkLst>
          <pc:docMk/>
          <pc:sldMk cId="911638465" sldId="312"/>
        </pc:sldMkLst>
        <pc:spChg chg="mod">
          <ac:chgData name="Rainer Schabereiter" userId="ec39d291-734c-4ac5-a648-4a2a0acf3475" providerId="ADAL" clId="{6810EB9D-60EB-490D-9CEC-C0B8A7E3F0D9}" dt="2024-01-22T05:45:50.428" v="1654" actId="20577"/>
          <ac:spMkLst>
            <pc:docMk/>
            <pc:sldMk cId="911638465" sldId="312"/>
            <ac:spMk id="2" creationId="{9502D6B1-9D8A-F428-9EB8-2583D28675F9}"/>
          </ac:spMkLst>
        </pc:spChg>
        <pc:spChg chg="add del mod">
          <ac:chgData name="Rainer Schabereiter" userId="ec39d291-734c-4ac5-a648-4a2a0acf3475" providerId="ADAL" clId="{6810EB9D-60EB-490D-9CEC-C0B8A7E3F0D9}" dt="2024-01-22T05:55:17.730" v="1996" actId="478"/>
          <ac:spMkLst>
            <pc:docMk/>
            <pc:sldMk cId="911638465" sldId="312"/>
            <ac:spMk id="7" creationId="{4BA17239-F685-AC53-0C33-626C53A4C049}"/>
          </ac:spMkLst>
        </pc:spChg>
        <pc:picChg chg="del">
          <ac:chgData name="Rainer Schabereiter" userId="ec39d291-734c-4ac5-a648-4a2a0acf3475" providerId="ADAL" clId="{6810EB9D-60EB-490D-9CEC-C0B8A7E3F0D9}" dt="2024-01-22T05:45:52.032" v="1655" actId="478"/>
          <ac:picMkLst>
            <pc:docMk/>
            <pc:sldMk cId="911638465" sldId="312"/>
            <ac:picMk id="3" creationId="{BDC24A51-DE0A-DC96-D120-86ED252BF3DB}"/>
          </ac:picMkLst>
        </pc:picChg>
        <pc:picChg chg="add">
          <ac:chgData name="Rainer Schabereiter" userId="ec39d291-734c-4ac5-a648-4a2a0acf3475" providerId="ADAL" clId="{6810EB9D-60EB-490D-9CEC-C0B8A7E3F0D9}" dt="2024-01-22T05:46:12.798" v="1660"/>
          <ac:picMkLst>
            <pc:docMk/>
            <pc:sldMk cId="911638465" sldId="312"/>
            <ac:picMk id="6" creationId="{D6C1CF25-97A4-2DD3-331B-97D3A9E1B36D}"/>
          </ac:picMkLst>
        </pc:picChg>
        <pc:picChg chg="add del mod">
          <ac:chgData name="Rainer Schabereiter" userId="ec39d291-734c-4ac5-a648-4a2a0acf3475" providerId="ADAL" clId="{6810EB9D-60EB-490D-9CEC-C0B8A7E3F0D9}" dt="2024-01-22T05:54:57.045" v="1991" actId="478"/>
          <ac:picMkLst>
            <pc:docMk/>
            <pc:sldMk cId="911638465" sldId="312"/>
            <ac:picMk id="8" creationId="{A7032485-0F71-85BB-FFB4-57CB742C7FB6}"/>
          </ac:picMkLst>
        </pc:picChg>
        <pc:picChg chg="add mod">
          <ac:chgData name="Rainer Schabereiter" userId="ec39d291-734c-4ac5-a648-4a2a0acf3475" providerId="ADAL" clId="{6810EB9D-60EB-490D-9CEC-C0B8A7E3F0D9}" dt="2024-01-22T05:56:43.336" v="2159"/>
          <ac:picMkLst>
            <pc:docMk/>
            <pc:sldMk cId="911638465" sldId="312"/>
            <ac:picMk id="9" creationId="{0882ADD4-3263-74E6-6A69-27D56134E727}"/>
          </ac:picMkLst>
        </pc:picChg>
      </pc:sldChg>
      <pc:sldChg chg="addSp delSp modSp add mod modNotesTx">
        <pc:chgData name="Rainer Schabereiter" userId="ec39d291-734c-4ac5-a648-4a2a0acf3475" providerId="ADAL" clId="{6810EB9D-60EB-490D-9CEC-C0B8A7E3F0D9}" dt="2024-01-22T06:56:14.519" v="3787" actId="20577"/>
        <pc:sldMkLst>
          <pc:docMk/>
          <pc:sldMk cId="3100911127" sldId="313"/>
        </pc:sldMkLst>
        <pc:spChg chg="mod">
          <ac:chgData name="Rainer Schabereiter" userId="ec39d291-734c-4ac5-a648-4a2a0acf3475" providerId="ADAL" clId="{6810EB9D-60EB-490D-9CEC-C0B8A7E3F0D9}" dt="2024-01-22T06:04:40.747" v="2770" actId="20577"/>
          <ac:spMkLst>
            <pc:docMk/>
            <pc:sldMk cId="3100911127" sldId="313"/>
            <ac:spMk id="2" creationId="{9502D6B1-9D8A-F428-9EB8-2583D28675F9}"/>
          </ac:spMkLst>
        </pc:spChg>
        <pc:picChg chg="add mod">
          <ac:chgData name="Rainer Schabereiter" userId="ec39d291-734c-4ac5-a648-4a2a0acf3475" providerId="ADAL" clId="{6810EB9D-60EB-490D-9CEC-C0B8A7E3F0D9}" dt="2024-01-22T06:08:35.062" v="2799" actId="1076"/>
          <ac:picMkLst>
            <pc:docMk/>
            <pc:sldMk cId="3100911127" sldId="313"/>
            <ac:picMk id="3" creationId="{F2BDB6D8-35B0-09E0-C658-8043DE12775A}"/>
          </ac:picMkLst>
        </pc:picChg>
        <pc:picChg chg="del">
          <ac:chgData name="Rainer Schabereiter" userId="ec39d291-734c-4ac5-a648-4a2a0acf3475" providerId="ADAL" clId="{6810EB9D-60EB-490D-9CEC-C0B8A7E3F0D9}" dt="2024-01-22T06:04:42.606" v="2771" actId="478"/>
          <ac:picMkLst>
            <pc:docMk/>
            <pc:sldMk cId="3100911127" sldId="313"/>
            <ac:picMk id="6" creationId="{3A7673F7-FAF1-6CAE-389E-349CDDDE9B82}"/>
          </ac:picMkLst>
        </pc:picChg>
      </pc:sldChg>
      <pc:sldChg chg="addSp delSp modSp add mod modNotesTx">
        <pc:chgData name="Rainer Schabereiter" userId="ec39d291-734c-4ac5-a648-4a2a0acf3475" providerId="ADAL" clId="{6810EB9D-60EB-490D-9CEC-C0B8A7E3F0D9}" dt="2024-01-22T06:17:35.682" v="3024" actId="113"/>
        <pc:sldMkLst>
          <pc:docMk/>
          <pc:sldMk cId="4120495245" sldId="314"/>
        </pc:sldMkLst>
        <pc:spChg chg="add mod">
          <ac:chgData name="Rainer Schabereiter" userId="ec39d291-734c-4ac5-a648-4a2a0acf3475" providerId="ADAL" clId="{6810EB9D-60EB-490D-9CEC-C0B8A7E3F0D9}" dt="2024-01-22T06:12:30.334" v="2804" actId="14100"/>
          <ac:spMkLst>
            <pc:docMk/>
            <pc:sldMk cId="4120495245" sldId="314"/>
            <ac:spMk id="6" creationId="{75B85BCA-3C42-5B77-E0CB-FC58B1F7AEA2}"/>
          </ac:spMkLst>
        </pc:spChg>
        <pc:picChg chg="del">
          <ac:chgData name="Rainer Schabereiter" userId="ec39d291-734c-4ac5-a648-4a2a0acf3475" providerId="ADAL" clId="{6810EB9D-60EB-490D-9CEC-C0B8A7E3F0D9}" dt="2024-01-22T06:12:24.088" v="2802" actId="478"/>
          <ac:picMkLst>
            <pc:docMk/>
            <pc:sldMk cId="4120495245" sldId="314"/>
            <ac:picMk id="3" creationId="{F2BDB6D8-35B0-09E0-C658-8043DE12775A}"/>
          </ac:picMkLst>
        </pc:picChg>
        <pc:picChg chg="add mod">
          <ac:chgData name="Rainer Schabereiter" userId="ec39d291-734c-4ac5-a648-4a2a0acf3475" providerId="ADAL" clId="{6810EB9D-60EB-490D-9CEC-C0B8A7E3F0D9}" dt="2024-01-22T06:12:52.268" v="2809" actId="1076"/>
          <ac:picMkLst>
            <pc:docMk/>
            <pc:sldMk cId="4120495245" sldId="314"/>
            <ac:picMk id="7" creationId="{17376E45-E909-472F-5833-DCCBE532F452}"/>
          </ac:picMkLst>
        </pc:picChg>
      </pc:sldChg>
      <pc:sldChg chg="addSp delSp modSp add mod modNotesTx">
        <pc:chgData name="Rainer Schabereiter" userId="ec39d291-734c-4ac5-a648-4a2a0acf3475" providerId="ADAL" clId="{6810EB9D-60EB-490D-9CEC-C0B8A7E3F0D9}" dt="2024-01-22T06:19:39.993" v="3233" actId="20577"/>
        <pc:sldMkLst>
          <pc:docMk/>
          <pc:sldMk cId="1644667772" sldId="315"/>
        </pc:sldMkLst>
        <pc:picChg chg="add mod">
          <ac:chgData name="Rainer Schabereiter" userId="ec39d291-734c-4ac5-a648-4a2a0acf3475" providerId="ADAL" clId="{6810EB9D-60EB-490D-9CEC-C0B8A7E3F0D9}" dt="2024-01-22T06:18:36.670" v="3167" actId="1076"/>
          <ac:picMkLst>
            <pc:docMk/>
            <pc:sldMk cId="1644667772" sldId="315"/>
            <ac:picMk id="3" creationId="{8007509C-060A-BF1C-1830-A0460DA93493}"/>
          </ac:picMkLst>
        </pc:picChg>
        <pc:picChg chg="del">
          <ac:chgData name="Rainer Schabereiter" userId="ec39d291-734c-4ac5-a648-4a2a0acf3475" providerId="ADAL" clId="{6810EB9D-60EB-490D-9CEC-C0B8A7E3F0D9}" dt="2024-01-22T06:16:30.016" v="3009" actId="478"/>
          <ac:picMkLst>
            <pc:docMk/>
            <pc:sldMk cId="1644667772" sldId="315"/>
            <ac:picMk id="7" creationId="{17376E45-E909-472F-5833-DCCBE532F452}"/>
          </ac:picMkLst>
        </pc:picChg>
        <pc:picChg chg="add mod">
          <ac:chgData name="Rainer Schabereiter" userId="ec39d291-734c-4ac5-a648-4a2a0acf3475" providerId="ADAL" clId="{6810EB9D-60EB-490D-9CEC-C0B8A7E3F0D9}" dt="2024-01-22T06:18:55.691" v="3171" actId="1076"/>
          <ac:picMkLst>
            <pc:docMk/>
            <pc:sldMk cId="1644667772" sldId="315"/>
            <ac:picMk id="8" creationId="{FA5AE89D-1F49-F70F-415F-92CDF10F252A}"/>
          </ac:picMkLst>
        </pc:picChg>
      </pc:sldChg>
      <pc:sldChg chg="addSp modSp add mod modNotesTx">
        <pc:chgData name="Rainer Schabereiter" userId="ec39d291-734c-4ac5-a648-4a2a0acf3475" providerId="ADAL" clId="{6810EB9D-60EB-490D-9CEC-C0B8A7E3F0D9}" dt="2024-01-22T07:24:37.227" v="4284"/>
        <pc:sldMkLst>
          <pc:docMk/>
          <pc:sldMk cId="3635069415" sldId="316"/>
        </pc:sldMkLst>
        <pc:spChg chg="mod">
          <ac:chgData name="Rainer Schabereiter" userId="ec39d291-734c-4ac5-a648-4a2a0acf3475" providerId="ADAL" clId="{6810EB9D-60EB-490D-9CEC-C0B8A7E3F0D9}" dt="2024-01-22T06:28:03.164" v="3290" actId="20577"/>
          <ac:spMkLst>
            <pc:docMk/>
            <pc:sldMk cId="3635069415" sldId="316"/>
            <ac:spMk id="2" creationId="{9502D6B1-9D8A-F428-9EB8-2583D28675F9}"/>
          </ac:spMkLst>
        </pc:spChg>
        <pc:spChg chg="add mod">
          <ac:chgData name="Rainer Schabereiter" userId="ec39d291-734c-4ac5-a648-4a2a0acf3475" providerId="ADAL" clId="{6810EB9D-60EB-490D-9CEC-C0B8A7E3F0D9}" dt="2024-01-22T06:32:12.135" v="3314" actId="20577"/>
          <ac:spMkLst>
            <pc:docMk/>
            <pc:sldMk cId="3635069415" sldId="316"/>
            <ac:spMk id="3" creationId="{6B6979E3-4075-C645-6966-D2C67B1805BC}"/>
          </ac:spMkLst>
        </pc:spChg>
        <pc:picChg chg="mod">
          <ac:chgData name="Rainer Schabereiter" userId="ec39d291-734c-4ac5-a648-4a2a0acf3475" providerId="ADAL" clId="{6810EB9D-60EB-490D-9CEC-C0B8A7E3F0D9}" dt="2024-01-22T06:50:46.428" v="3315"/>
          <ac:picMkLst>
            <pc:docMk/>
            <pc:sldMk cId="3635069415" sldId="316"/>
            <ac:picMk id="6" creationId="{3A7673F7-FAF1-6CAE-389E-349CDDDE9B82}"/>
          </ac:picMkLst>
        </pc:picChg>
      </pc:sldChg>
      <pc:sldChg chg="addSp delSp modSp add mod modNotesTx">
        <pc:chgData name="Rainer Schabereiter" userId="ec39d291-734c-4ac5-a648-4a2a0acf3475" providerId="ADAL" clId="{6810EB9D-60EB-490D-9CEC-C0B8A7E3F0D9}" dt="2024-01-22T07:25:15.460" v="4290"/>
        <pc:sldMkLst>
          <pc:docMk/>
          <pc:sldMk cId="4294435632" sldId="317"/>
        </pc:sldMkLst>
        <pc:spChg chg="mod">
          <ac:chgData name="Rainer Schabereiter" userId="ec39d291-734c-4ac5-a648-4a2a0acf3475" providerId="ADAL" clId="{6810EB9D-60EB-490D-9CEC-C0B8A7E3F0D9}" dt="2024-01-22T07:23:21.480" v="4223" actId="20577"/>
          <ac:spMkLst>
            <pc:docMk/>
            <pc:sldMk cId="4294435632" sldId="317"/>
            <ac:spMk id="2" creationId="{9502D6B1-9D8A-F428-9EB8-2583D28675F9}"/>
          </ac:spMkLst>
        </pc:spChg>
        <pc:spChg chg="del">
          <ac:chgData name="Rainer Schabereiter" userId="ec39d291-734c-4ac5-a648-4a2a0acf3475" providerId="ADAL" clId="{6810EB9D-60EB-490D-9CEC-C0B8A7E3F0D9}" dt="2024-01-22T07:23:30.169" v="4224" actId="478"/>
          <ac:spMkLst>
            <pc:docMk/>
            <pc:sldMk cId="4294435632" sldId="317"/>
            <ac:spMk id="3" creationId="{6B6979E3-4075-C645-6966-D2C67B1805BC}"/>
          </ac:spMkLst>
        </pc:spChg>
        <pc:spChg chg="add del">
          <ac:chgData name="Rainer Schabereiter" userId="ec39d291-734c-4ac5-a648-4a2a0acf3475" providerId="ADAL" clId="{6810EB9D-60EB-490D-9CEC-C0B8A7E3F0D9}" dt="2024-01-22T07:23:34.243" v="4227" actId="22"/>
          <ac:spMkLst>
            <pc:docMk/>
            <pc:sldMk cId="4294435632" sldId="317"/>
            <ac:spMk id="8" creationId="{FC717F3A-87D2-4C82-2C77-64C100688618}"/>
          </ac:spMkLst>
        </pc:spChg>
        <pc:picChg chg="del">
          <ac:chgData name="Rainer Schabereiter" userId="ec39d291-734c-4ac5-a648-4a2a0acf3475" providerId="ADAL" clId="{6810EB9D-60EB-490D-9CEC-C0B8A7E3F0D9}" dt="2024-01-22T07:23:31.023" v="4225" actId="478"/>
          <ac:picMkLst>
            <pc:docMk/>
            <pc:sldMk cId="4294435632" sldId="317"/>
            <ac:picMk id="6" creationId="{3A7673F7-FAF1-6CAE-389E-349CDDDE9B82}"/>
          </ac:picMkLst>
        </pc:picChg>
        <pc:picChg chg="add mod">
          <ac:chgData name="Rainer Schabereiter" userId="ec39d291-734c-4ac5-a648-4a2a0acf3475" providerId="ADAL" clId="{6810EB9D-60EB-490D-9CEC-C0B8A7E3F0D9}" dt="2024-01-22T07:24:42.353" v="4286" actId="1076"/>
          <ac:picMkLst>
            <pc:docMk/>
            <pc:sldMk cId="4294435632" sldId="317"/>
            <ac:picMk id="9" creationId="{C0347A44-2FCB-02D3-BDE9-3704BE7A9EF6}"/>
          </ac:picMkLst>
        </pc:picChg>
      </pc:sldChg>
      <pc:sldChg chg="addSp modSp add del mod">
        <pc:chgData name="Rainer Schabereiter" userId="ec39d291-734c-4ac5-a648-4a2a0acf3475" providerId="ADAL" clId="{6810EB9D-60EB-490D-9CEC-C0B8A7E3F0D9}" dt="2024-01-24T04:57:51.143" v="10278" actId="404"/>
        <pc:sldMkLst>
          <pc:docMk/>
          <pc:sldMk cId="734719925" sldId="318"/>
        </pc:sldMkLst>
        <pc:spChg chg="mod">
          <ac:chgData name="Rainer Schabereiter" userId="ec39d291-734c-4ac5-a648-4a2a0acf3475" providerId="ADAL" clId="{6810EB9D-60EB-490D-9CEC-C0B8A7E3F0D9}" dt="2024-01-23T06:14:32.469" v="5394" actId="20577"/>
          <ac:spMkLst>
            <pc:docMk/>
            <pc:sldMk cId="734719925" sldId="318"/>
            <ac:spMk id="2" creationId="{9502D6B1-9D8A-F428-9EB8-2583D28675F9}"/>
          </ac:spMkLst>
        </pc:spChg>
        <pc:spChg chg="mod">
          <ac:chgData name="Rainer Schabereiter" userId="ec39d291-734c-4ac5-a648-4a2a0acf3475" providerId="ADAL" clId="{6810EB9D-60EB-490D-9CEC-C0B8A7E3F0D9}" dt="2024-01-24T04:57:51.143" v="10278" actId="404"/>
          <ac:spMkLst>
            <pc:docMk/>
            <pc:sldMk cId="734719925" sldId="318"/>
            <ac:spMk id="3" creationId="{CBA7F6A9-D4B7-55D5-BF13-F84DC1EB7AEC}"/>
          </ac:spMkLst>
        </pc:spChg>
        <pc:spChg chg="add">
          <ac:chgData name="Rainer Schabereiter" userId="ec39d291-734c-4ac5-a648-4a2a0acf3475" providerId="ADAL" clId="{6810EB9D-60EB-490D-9CEC-C0B8A7E3F0D9}" dt="2024-01-24T04:34:06.972" v="9107"/>
          <ac:spMkLst>
            <pc:docMk/>
            <pc:sldMk cId="734719925" sldId="318"/>
            <ac:spMk id="6" creationId="{9290B646-72A0-AE77-5792-054FDAF77E23}"/>
          </ac:spMkLst>
        </pc:spChg>
        <pc:picChg chg="add">
          <ac:chgData name="Rainer Schabereiter" userId="ec39d291-734c-4ac5-a648-4a2a0acf3475" providerId="ADAL" clId="{6810EB9D-60EB-490D-9CEC-C0B8A7E3F0D9}" dt="2024-01-24T04:34:06.972" v="9107"/>
          <ac:picMkLst>
            <pc:docMk/>
            <pc:sldMk cId="734719925" sldId="318"/>
            <ac:picMk id="4098" creationId="{FC8FC7F9-E88B-F1B7-75EF-DA8096448C81}"/>
          </ac:picMkLst>
        </pc:picChg>
        <pc:picChg chg="add">
          <ac:chgData name="Rainer Schabereiter" userId="ec39d291-734c-4ac5-a648-4a2a0acf3475" providerId="ADAL" clId="{6810EB9D-60EB-490D-9CEC-C0B8A7E3F0D9}" dt="2024-01-24T04:34:06.972" v="9107"/>
          <ac:picMkLst>
            <pc:docMk/>
            <pc:sldMk cId="734719925" sldId="318"/>
            <ac:picMk id="4099" creationId="{E52110A0-8B15-D9DC-A54A-7C275BE0435F}"/>
          </ac:picMkLst>
        </pc:picChg>
        <pc:picChg chg="add">
          <ac:chgData name="Rainer Schabereiter" userId="ec39d291-734c-4ac5-a648-4a2a0acf3475" providerId="ADAL" clId="{6810EB9D-60EB-490D-9CEC-C0B8A7E3F0D9}" dt="2024-01-24T04:34:06.972" v="9107"/>
          <ac:picMkLst>
            <pc:docMk/>
            <pc:sldMk cId="734719925" sldId="318"/>
            <ac:picMk id="4100" creationId="{CA5D0BCB-F63D-E843-28AC-920D7834C464}"/>
          </ac:picMkLst>
        </pc:picChg>
        <pc:picChg chg="add">
          <ac:chgData name="Rainer Schabereiter" userId="ec39d291-734c-4ac5-a648-4a2a0acf3475" providerId="ADAL" clId="{6810EB9D-60EB-490D-9CEC-C0B8A7E3F0D9}" dt="2024-01-24T04:34:06.972" v="9107"/>
          <ac:picMkLst>
            <pc:docMk/>
            <pc:sldMk cId="734719925" sldId="318"/>
            <ac:picMk id="4101" creationId="{BABAA1DD-1B96-5079-1F8B-01F4A4C9E982}"/>
          </ac:picMkLst>
        </pc:picChg>
        <pc:picChg chg="add">
          <ac:chgData name="Rainer Schabereiter" userId="ec39d291-734c-4ac5-a648-4a2a0acf3475" providerId="ADAL" clId="{6810EB9D-60EB-490D-9CEC-C0B8A7E3F0D9}" dt="2024-01-24T04:34:06.972" v="9107"/>
          <ac:picMkLst>
            <pc:docMk/>
            <pc:sldMk cId="734719925" sldId="318"/>
            <ac:picMk id="4102" creationId="{E36DCFF2-8797-3DF4-2E26-EE105AE39E40}"/>
          </ac:picMkLst>
        </pc:picChg>
        <pc:picChg chg="add">
          <ac:chgData name="Rainer Schabereiter" userId="ec39d291-734c-4ac5-a648-4a2a0acf3475" providerId="ADAL" clId="{6810EB9D-60EB-490D-9CEC-C0B8A7E3F0D9}" dt="2024-01-24T04:34:06.972" v="9107"/>
          <ac:picMkLst>
            <pc:docMk/>
            <pc:sldMk cId="734719925" sldId="318"/>
            <ac:picMk id="4103" creationId="{5CF25DC9-53D2-582E-0C70-46685AE58560}"/>
          </ac:picMkLst>
        </pc:picChg>
      </pc:sldChg>
      <pc:sldChg chg="addSp delSp modSp add mod modNotesTx">
        <pc:chgData name="Rainer Schabereiter" userId="ec39d291-734c-4ac5-a648-4a2a0acf3475" providerId="ADAL" clId="{6810EB9D-60EB-490D-9CEC-C0B8A7E3F0D9}" dt="2024-01-22T07:37:08.091" v="4766" actId="20577"/>
        <pc:sldMkLst>
          <pc:docMk/>
          <pc:sldMk cId="213295649" sldId="319"/>
        </pc:sldMkLst>
        <pc:spChg chg="mod">
          <ac:chgData name="Rainer Schabereiter" userId="ec39d291-734c-4ac5-a648-4a2a0acf3475" providerId="ADAL" clId="{6810EB9D-60EB-490D-9CEC-C0B8A7E3F0D9}" dt="2024-01-22T07:35:48.075" v="4561" actId="20577"/>
          <ac:spMkLst>
            <pc:docMk/>
            <pc:sldMk cId="213295649" sldId="319"/>
            <ac:spMk id="2" creationId="{9502D6B1-9D8A-F428-9EB8-2583D28675F9}"/>
          </ac:spMkLst>
        </pc:spChg>
        <pc:spChg chg="add del">
          <ac:chgData name="Rainer Schabereiter" userId="ec39d291-734c-4ac5-a648-4a2a0acf3475" providerId="ADAL" clId="{6810EB9D-60EB-490D-9CEC-C0B8A7E3F0D9}" dt="2024-01-22T07:35:51.670" v="4563" actId="22"/>
          <ac:spMkLst>
            <pc:docMk/>
            <pc:sldMk cId="213295649" sldId="319"/>
            <ac:spMk id="7" creationId="{F4A54A04-AEEF-AE93-E81A-707EEE78F43E}"/>
          </ac:spMkLst>
        </pc:spChg>
        <pc:picChg chg="del">
          <ac:chgData name="Rainer Schabereiter" userId="ec39d291-734c-4ac5-a648-4a2a0acf3475" providerId="ADAL" clId="{6810EB9D-60EB-490D-9CEC-C0B8A7E3F0D9}" dt="2024-01-22T07:35:41.931" v="4556" actId="478"/>
          <ac:picMkLst>
            <pc:docMk/>
            <pc:sldMk cId="213295649" sldId="319"/>
            <ac:picMk id="6" creationId="{38539721-DB97-7232-193C-80A812F91937}"/>
          </ac:picMkLst>
        </pc:picChg>
        <pc:picChg chg="add mod">
          <ac:chgData name="Rainer Schabereiter" userId="ec39d291-734c-4ac5-a648-4a2a0acf3475" providerId="ADAL" clId="{6810EB9D-60EB-490D-9CEC-C0B8A7E3F0D9}" dt="2024-01-22T07:36:02.760" v="4565" actId="1076"/>
          <ac:picMkLst>
            <pc:docMk/>
            <pc:sldMk cId="213295649" sldId="319"/>
            <ac:picMk id="8" creationId="{B2064994-A516-2C97-846B-90739A4AE2CC}"/>
          </ac:picMkLst>
        </pc:picChg>
      </pc:sldChg>
      <pc:sldChg chg="addSp delSp modSp add mod modNotesTx">
        <pc:chgData name="Rainer Schabereiter" userId="ec39d291-734c-4ac5-a648-4a2a0acf3475" providerId="ADAL" clId="{6810EB9D-60EB-490D-9CEC-C0B8A7E3F0D9}" dt="2024-01-23T07:11:05.484" v="6995" actId="1076"/>
        <pc:sldMkLst>
          <pc:docMk/>
          <pc:sldMk cId="2581104728" sldId="320"/>
        </pc:sldMkLst>
        <pc:spChg chg="mod">
          <ac:chgData name="Rainer Schabereiter" userId="ec39d291-734c-4ac5-a648-4a2a0acf3475" providerId="ADAL" clId="{6810EB9D-60EB-490D-9CEC-C0B8A7E3F0D9}" dt="2024-01-23T06:50:29.098" v="6896" actId="20577"/>
          <ac:spMkLst>
            <pc:docMk/>
            <pc:sldMk cId="2581104728" sldId="320"/>
            <ac:spMk id="2" creationId="{9502D6B1-9D8A-F428-9EB8-2583D28675F9}"/>
          </ac:spMkLst>
        </pc:spChg>
        <pc:spChg chg="mod">
          <ac:chgData name="Rainer Schabereiter" userId="ec39d291-734c-4ac5-a648-4a2a0acf3475" providerId="ADAL" clId="{6810EB9D-60EB-490D-9CEC-C0B8A7E3F0D9}" dt="2024-01-23T06:50:51.838" v="6905" actId="14100"/>
          <ac:spMkLst>
            <pc:docMk/>
            <pc:sldMk cId="2581104728" sldId="320"/>
            <ac:spMk id="6" creationId="{56E63B7B-5DF0-1EC1-0032-333075204D18}"/>
          </ac:spMkLst>
        </pc:spChg>
        <pc:spChg chg="add mod">
          <ac:chgData name="Rainer Schabereiter" userId="ec39d291-734c-4ac5-a648-4a2a0acf3475" providerId="ADAL" clId="{6810EB9D-60EB-490D-9CEC-C0B8A7E3F0D9}" dt="2024-01-23T06:50:19.266" v="6889"/>
          <ac:spMkLst>
            <pc:docMk/>
            <pc:sldMk cId="2581104728" sldId="320"/>
            <ac:spMk id="8" creationId="{9F4C9AE0-C567-5BFC-BCB3-95CFA05D2586}"/>
          </ac:spMkLst>
        </pc:spChg>
        <pc:picChg chg="del mod">
          <ac:chgData name="Rainer Schabereiter" userId="ec39d291-734c-4ac5-a648-4a2a0acf3475" providerId="ADAL" clId="{6810EB9D-60EB-490D-9CEC-C0B8A7E3F0D9}" dt="2024-01-23T06:50:31.789" v="6897" actId="21"/>
          <ac:picMkLst>
            <pc:docMk/>
            <pc:sldMk cId="2581104728" sldId="320"/>
            <ac:picMk id="3" creationId="{CAF14ED4-1349-9F0C-7402-5A990724F7F6}"/>
          </ac:picMkLst>
        </pc:picChg>
        <pc:picChg chg="add mod">
          <ac:chgData name="Rainer Schabereiter" userId="ec39d291-734c-4ac5-a648-4a2a0acf3475" providerId="ADAL" clId="{6810EB9D-60EB-490D-9CEC-C0B8A7E3F0D9}" dt="2024-01-23T06:50:19.266" v="6889"/>
          <ac:picMkLst>
            <pc:docMk/>
            <pc:sldMk cId="2581104728" sldId="320"/>
            <ac:picMk id="7" creationId="{B661C9DD-8903-83FE-00BA-6C573468AFED}"/>
          </ac:picMkLst>
        </pc:picChg>
        <pc:picChg chg="del">
          <ac:chgData name="Rainer Schabereiter" userId="ec39d291-734c-4ac5-a648-4a2a0acf3475" providerId="ADAL" clId="{6810EB9D-60EB-490D-9CEC-C0B8A7E3F0D9}" dt="2024-01-23T06:40:30.159" v="6665" actId="478"/>
          <ac:picMkLst>
            <pc:docMk/>
            <pc:sldMk cId="2581104728" sldId="320"/>
            <ac:picMk id="9" creationId="{CCC1663C-262E-B9AB-6F84-6092C78EAED1}"/>
          </ac:picMkLst>
        </pc:picChg>
        <pc:picChg chg="del">
          <ac:chgData name="Rainer Schabereiter" userId="ec39d291-734c-4ac5-a648-4a2a0acf3475" providerId="ADAL" clId="{6810EB9D-60EB-490D-9CEC-C0B8A7E3F0D9}" dt="2024-01-23T06:40:31.026" v="6666" actId="478"/>
          <ac:picMkLst>
            <pc:docMk/>
            <pc:sldMk cId="2581104728" sldId="320"/>
            <ac:picMk id="10" creationId="{FC579AF4-3439-D477-EC46-46D0AC3DD346}"/>
          </ac:picMkLst>
        </pc:picChg>
        <pc:picChg chg="add mod">
          <ac:chgData name="Rainer Schabereiter" userId="ec39d291-734c-4ac5-a648-4a2a0acf3475" providerId="ADAL" clId="{6810EB9D-60EB-490D-9CEC-C0B8A7E3F0D9}" dt="2024-01-23T06:51:08.619" v="6909" actId="1076"/>
          <ac:picMkLst>
            <pc:docMk/>
            <pc:sldMk cId="2581104728" sldId="320"/>
            <ac:picMk id="11" creationId="{CAF14ED4-1349-9F0C-7402-5A990724F7F6}"/>
          </ac:picMkLst>
        </pc:picChg>
        <pc:picChg chg="del">
          <ac:chgData name="Rainer Schabereiter" userId="ec39d291-734c-4ac5-a648-4a2a0acf3475" providerId="ADAL" clId="{6810EB9D-60EB-490D-9CEC-C0B8A7E3F0D9}" dt="2024-01-23T06:40:31.712" v="6667" actId="478"/>
          <ac:picMkLst>
            <pc:docMk/>
            <pc:sldMk cId="2581104728" sldId="320"/>
            <ac:picMk id="12" creationId="{07347DAF-6C7B-B9A2-BE8E-1886742D331B}"/>
          </ac:picMkLst>
        </pc:picChg>
        <pc:picChg chg="add mod">
          <ac:chgData name="Rainer Schabereiter" userId="ec39d291-734c-4ac5-a648-4a2a0acf3475" providerId="ADAL" clId="{6810EB9D-60EB-490D-9CEC-C0B8A7E3F0D9}" dt="2024-01-23T07:11:05.484" v="6995" actId="1076"/>
          <ac:picMkLst>
            <pc:docMk/>
            <pc:sldMk cId="2581104728" sldId="320"/>
            <ac:picMk id="13" creationId="{6126664F-7B0D-E259-F205-377132771AC2}"/>
          </ac:picMkLst>
        </pc:picChg>
        <pc:picChg chg="del">
          <ac:chgData name="Rainer Schabereiter" userId="ec39d291-734c-4ac5-a648-4a2a0acf3475" providerId="ADAL" clId="{6810EB9D-60EB-490D-9CEC-C0B8A7E3F0D9}" dt="2024-01-23T06:40:29.475" v="6664" actId="478"/>
          <ac:picMkLst>
            <pc:docMk/>
            <pc:sldMk cId="2581104728" sldId="320"/>
            <ac:picMk id="2050" creationId="{A705A1BA-62BE-C4E3-19B0-A4AE10D46E58}"/>
          </ac:picMkLst>
        </pc:picChg>
      </pc:sldChg>
      <pc:sldChg chg="addSp delSp modSp add mod modNotesTx">
        <pc:chgData name="Rainer Schabereiter" userId="ec39d291-734c-4ac5-a648-4a2a0acf3475" providerId="ADAL" clId="{6810EB9D-60EB-490D-9CEC-C0B8A7E3F0D9}" dt="2024-01-23T07:12:04.819" v="7133" actId="20577"/>
        <pc:sldMkLst>
          <pc:docMk/>
          <pc:sldMk cId="1069261865" sldId="321"/>
        </pc:sldMkLst>
        <pc:picChg chg="add mod">
          <ac:chgData name="Rainer Schabereiter" userId="ec39d291-734c-4ac5-a648-4a2a0acf3475" providerId="ADAL" clId="{6810EB9D-60EB-490D-9CEC-C0B8A7E3F0D9}" dt="2024-01-23T07:10:56.314" v="6993" actId="1076"/>
          <ac:picMkLst>
            <pc:docMk/>
            <pc:sldMk cId="1069261865" sldId="321"/>
            <ac:picMk id="3" creationId="{FDC537C9-355B-E06E-A004-8A3F283C0759}"/>
          </ac:picMkLst>
        </pc:picChg>
        <pc:picChg chg="del">
          <ac:chgData name="Rainer Schabereiter" userId="ec39d291-734c-4ac5-a648-4a2a0acf3475" providerId="ADAL" clId="{6810EB9D-60EB-490D-9CEC-C0B8A7E3F0D9}" dt="2024-01-23T07:10:27.845" v="6991" actId="478"/>
          <ac:picMkLst>
            <pc:docMk/>
            <pc:sldMk cId="1069261865" sldId="321"/>
            <ac:picMk id="13" creationId="{6126664F-7B0D-E259-F205-377132771AC2}"/>
          </ac:picMkLst>
        </pc:picChg>
      </pc:sldChg>
      <pc:sldChg chg="addSp delSp modSp add mod modNotesTx">
        <pc:chgData name="Rainer Schabereiter" userId="ec39d291-734c-4ac5-a648-4a2a0acf3475" providerId="ADAL" clId="{6810EB9D-60EB-490D-9CEC-C0B8A7E3F0D9}" dt="2024-01-23T07:26:32.482" v="7478" actId="20577"/>
        <pc:sldMkLst>
          <pc:docMk/>
          <pc:sldMk cId="2525831232" sldId="322"/>
        </pc:sldMkLst>
        <pc:spChg chg="mod">
          <ac:chgData name="Rainer Schabereiter" userId="ec39d291-734c-4ac5-a648-4a2a0acf3475" providerId="ADAL" clId="{6810EB9D-60EB-490D-9CEC-C0B8A7E3F0D9}" dt="2024-01-23T07:12:41.601" v="7158" actId="20577"/>
          <ac:spMkLst>
            <pc:docMk/>
            <pc:sldMk cId="2525831232" sldId="322"/>
            <ac:spMk id="2" creationId="{9502D6B1-9D8A-F428-9EB8-2583D28675F9}"/>
          </ac:spMkLst>
        </pc:spChg>
        <pc:picChg chg="del">
          <ac:chgData name="Rainer Schabereiter" userId="ec39d291-734c-4ac5-a648-4a2a0acf3475" providerId="ADAL" clId="{6810EB9D-60EB-490D-9CEC-C0B8A7E3F0D9}" dt="2024-01-23T07:12:25.366" v="7136" actId="478"/>
          <ac:picMkLst>
            <pc:docMk/>
            <pc:sldMk cId="2525831232" sldId="322"/>
            <ac:picMk id="3" creationId="{FDC537C9-355B-E06E-A004-8A3F283C0759}"/>
          </ac:picMkLst>
        </pc:picChg>
        <pc:picChg chg="add mod">
          <ac:chgData name="Rainer Schabereiter" userId="ec39d291-734c-4ac5-a648-4a2a0acf3475" providerId="ADAL" clId="{6810EB9D-60EB-490D-9CEC-C0B8A7E3F0D9}" dt="2024-01-23T07:13:01.239" v="7159" actId="1076"/>
          <ac:picMkLst>
            <pc:docMk/>
            <pc:sldMk cId="2525831232" sldId="322"/>
            <ac:picMk id="7" creationId="{197462CF-D8EF-BAE4-A836-1DE78A32EA21}"/>
          </ac:picMkLst>
        </pc:picChg>
        <pc:picChg chg="add mod">
          <ac:chgData name="Rainer Schabereiter" userId="ec39d291-734c-4ac5-a648-4a2a0acf3475" providerId="ADAL" clId="{6810EB9D-60EB-490D-9CEC-C0B8A7E3F0D9}" dt="2024-01-23T07:14:12.746" v="7167" actId="1076"/>
          <ac:picMkLst>
            <pc:docMk/>
            <pc:sldMk cId="2525831232" sldId="322"/>
            <ac:picMk id="8" creationId="{AE4604AF-D2C4-0CA2-AD5E-06BD7797A81E}"/>
          </ac:picMkLst>
        </pc:picChg>
        <pc:picChg chg="del">
          <ac:chgData name="Rainer Schabereiter" userId="ec39d291-734c-4ac5-a648-4a2a0acf3475" providerId="ADAL" clId="{6810EB9D-60EB-490D-9CEC-C0B8A7E3F0D9}" dt="2024-01-23T07:12:34.718" v="7137" actId="478"/>
          <ac:picMkLst>
            <pc:docMk/>
            <pc:sldMk cId="2525831232" sldId="322"/>
            <ac:picMk id="11" creationId="{CAF14ED4-1349-9F0C-7402-5A990724F7F6}"/>
          </ac:picMkLst>
        </pc:picChg>
      </pc:sldChg>
      <pc:sldChg chg="addSp delSp modSp add mod modNotesTx">
        <pc:chgData name="Rainer Schabereiter" userId="ec39d291-734c-4ac5-a648-4a2a0acf3475" providerId="ADAL" clId="{6810EB9D-60EB-490D-9CEC-C0B8A7E3F0D9}" dt="2024-01-23T07:26:51.581" v="7510" actId="20577"/>
        <pc:sldMkLst>
          <pc:docMk/>
          <pc:sldMk cId="4106553696" sldId="323"/>
        </pc:sldMkLst>
        <pc:spChg chg="add mod">
          <ac:chgData name="Rainer Schabereiter" userId="ec39d291-734c-4ac5-a648-4a2a0acf3475" providerId="ADAL" clId="{6810EB9D-60EB-490D-9CEC-C0B8A7E3F0D9}" dt="2024-01-23T07:17:54.574" v="7192" actId="17032"/>
          <ac:spMkLst>
            <pc:docMk/>
            <pc:sldMk cId="4106553696" sldId="323"/>
            <ac:spMk id="14" creationId="{499D6F8E-6B01-9553-E883-8B524B91DFC0}"/>
          </ac:spMkLst>
        </pc:spChg>
        <pc:picChg chg="add mod">
          <ac:chgData name="Rainer Schabereiter" userId="ec39d291-734c-4ac5-a648-4a2a0acf3475" providerId="ADAL" clId="{6810EB9D-60EB-490D-9CEC-C0B8A7E3F0D9}" dt="2024-01-23T07:16:04.153" v="7178" actId="1076"/>
          <ac:picMkLst>
            <pc:docMk/>
            <pc:sldMk cId="4106553696" sldId="323"/>
            <ac:picMk id="3" creationId="{B31DB032-1ABE-9617-8AC1-E331C0D63509}"/>
          </ac:picMkLst>
        </pc:picChg>
        <pc:inkChg chg="add del">
          <ac:chgData name="Rainer Schabereiter" userId="ec39d291-734c-4ac5-a648-4a2a0acf3475" providerId="ADAL" clId="{6810EB9D-60EB-490D-9CEC-C0B8A7E3F0D9}" dt="2024-01-23T07:16:26.505" v="7184" actId="9405"/>
          <ac:inkMkLst>
            <pc:docMk/>
            <pc:sldMk cId="4106553696" sldId="323"/>
            <ac:inkMk id="8" creationId="{DAA6C1E7-1602-EFAF-FFCA-D2077AC79A4E}"/>
          </ac:inkMkLst>
        </pc:inkChg>
        <pc:inkChg chg="add del">
          <ac:chgData name="Rainer Schabereiter" userId="ec39d291-734c-4ac5-a648-4a2a0acf3475" providerId="ADAL" clId="{6810EB9D-60EB-490D-9CEC-C0B8A7E3F0D9}" dt="2024-01-23T07:16:16.850" v="7181" actId="9405"/>
          <ac:inkMkLst>
            <pc:docMk/>
            <pc:sldMk cId="4106553696" sldId="323"/>
            <ac:inkMk id="9" creationId="{E480139A-D0EF-7787-4123-89251AD22B75}"/>
          </ac:inkMkLst>
        </pc:inkChg>
        <pc:inkChg chg="add del">
          <ac:chgData name="Rainer Schabereiter" userId="ec39d291-734c-4ac5-a648-4a2a0acf3475" providerId="ADAL" clId="{6810EB9D-60EB-490D-9CEC-C0B8A7E3F0D9}" dt="2024-01-23T07:16:24.020" v="7183" actId="9405"/>
          <ac:inkMkLst>
            <pc:docMk/>
            <pc:sldMk cId="4106553696" sldId="323"/>
            <ac:inkMk id="10" creationId="{E93FF3AA-7A73-6A93-BEE1-49E4B012B271}"/>
          </ac:inkMkLst>
        </pc:inkChg>
        <pc:inkChg chg="add del">
          <ac:chgData name="Rainer Schabereiter" userId="ec39d291-734c-4ac5-a648-4a2a0acf3475" providerId="ADAL" clId="{6810EB9D-60EB-490D-9CEC-C0B8A7E3F0D9}" dt="2024-01-23T07:16:56.325" v="7186" actId="9405"/>
          <ac:inkMkLst>
            <pc:docMk/>
            <pc:sldMk cId="4106553696" sldId="323"/>
            <ac:inkMk id="11" creationId="{68B77411-E4D4-67F3-1640-1D265A1AAE2B}"/>
          </ac:inkMkLst>
        </pc:inkChg>
        <pc:inkChg chg="add del">
          <ac:chgData name="Rainer Schabereiter" userId="ec39d291-734c-4ac5-a648-4a2a0acf3475" providerId="ADAL" clId="{6810EB9D-60EB-490D-9CEC-C0B8A7E3F0D9}" dt="2024-01-23T07:17:04.581" v="7188" actId="9405"/>
          <ac:inkMkLst>
            <pc:docMk/>
            <pc:sldMk cId="4106553696" sldId="323"/>
            <ac:inkMk id="12" creationId="{7146295B-58A2-DBE7-C360-7CEAB616BF6F}"/>
          </ac:inkMkLst>
        </pc:inkChg>
        <pc:inkChg chg="add del">
          <ac:chgData name="Rainer Schabereiter" userId="ec39d291-734c-4ac5-a648-4a2a0acf3475" providerId="ADAL" clId="{6810EB9D-60EB-490D-9CEC-C0B8A7E3F0D9}" dt="2024-01-23T07:17:32.710" v="7190" actId="9405"/>
          <ac:inkMkLst>
            <pc:docMk/>
            <pc:sldMk cId="4106553696" sldId="323"/>
            <ac:inkMk id="13" creationId="{2F1F86B4-2B92-B790-ABFF-B6856D0BE787}"/>
          </ac:inkMkLst>
        </pc:inkChg>
      </pc:sldChg>
      <pc:sldChg chg="addSp modSp add mod modNotesTx">
        <pc:chgData name="Rainer Schabereiter" userId="ec39d291-734c-4ac5-a648-4a2a0acf3475" providerId="ADAL" clId="{6810EB9D-60EB-490D-9CEC-C0B8A7E3F0D9}" dt="2024-01-23T07:25:52.584" v="7463" actId="33524"/>
        <pc:sldMkLst>
          <pc:docMk/>
          <pc:sldMk cId="3165034274" sldId="324"/>
        </pc:sldMkLst>
        <pc:spChg chg="mod">
          <ac:chgData name="Rainer Schabereiter" userId="ec39d291-734c-4ac5-a648-4a2a0acf3475" providerId="ADAL" clId="{6810EB9D-60EB-490D-9CEC-C0B8A7E3F0D9}" dt="2024-01-23T07:24:37.785" v="7364" actId="20577"/>
          <ac:spMkLst>
            <pc:docMk/>
            <pc:sldMk cId="3165034274" sldId="324"/>
            <ac:spMk id="2" creationId="{9502D6B1-9D8A-F428-9EB8-2583D28675F9}"/>
          </ac:spMkLst>
        </pc:spChg>
        <pc:picChg chg="add mod">
          <ac:chgData name="Rainer Schabereiter" userId="ec39d291-734c-4ac5-a648-4a2a0acf3475" providerId="ADAL" clId="{6810EB9D-60EB-490D-9CEC-C0B8A7E3F0D9}" dt="2024-01-23T07:23:58.607" v="7324" actId="1076"/>
          <ac:picMkLst>
            <pc:docMk/>
            <pc:sldMk cId="3165034274" sldId="324"/>
            <ac:picMk id="3" creationId="{0521AF7F-1A9C-FEAF-5FC9-0AF4B71B89C3}"/>
          </ac:picMkLst>
        </pc:picChg>
        <pc:picChg chg="add mod">
          <ac:chgData name="Rainer Schabereiter" userId="ec39d291-734c-4ac5-a648-4a2a0acf3475" providerId="ADAL" clId="{6810EB9D-60EB-490D-9CEC-C0B8A7E3F0D9}" dt="2024-01-23T07:24:19.023" v="7330" actId="14100"/>
          <ac:picMkLst>
            <pc:docMk/>
            <pc:sldMk cId="3165034274" sldId="324"/>
            <ac:picMk id="8" creationId="{A80685ED-DC3F-B335-3A4D-D3AB787119EF}"/>
          </ac:picMkLst>
        </pc:picChg>
      </pc:sldChg>
      <pc:sldChg chg="addSp delSp modSp add mod modNotesTx">
        <pc:chgData name="Rainer Schabereiter" userId="ec39d291-734c-4ac5-a648-4a2a0acf3475" providerId="ADAL" clId="{6810EB9D-60EB-490D-9CEC-C0B8A7E3F0D9}" dt="2024-01-23T07:28:27.975" v="7652" actId="1076"/>
        <pc:sldMkLst>
          <pc:docMk/>
          <pc:sldMk cId="9771356" sldId="325"/>
        </pc:sldMkLst>
        <pc:spChg chg="mod">
          <ac:chgData name="Rainer Schabereiter" userId="ec39d291-734c-4ac5-a648-4a2a0acf3475" providerId="ADAL" clId="{6810EB9D-60EB-490D-9CEC-C0B8A7E3F0D9}" dt="2024-01-23T07:26:15.089" v="7477" actId="20577"/>
          <ac:spMkLst>
            <pc:docMk/>
            <pc:sldMk cId="9771356" sldId="325"/>
            <ac:spMk id="2" creationId="{9502D6B1-9D8A-F428-9EB8-2583D28675F9}"/>
          </ac:spMkLst>
        </pc:spChg>
        <pc:picChg chg="del">
          <ac:chgData name="Rainer Schabereiter" userId="ec39d291-734c-4ac5-a648-4a2a0acf3475" providerId="ADAL" clId="{6810EB9D-60EB-490D-9CEC-C0B8A7E3F0D9}" dt="2024-01-23T07:22:51.642" v="7270" actId="478"/>
          <ac:picMkLst>
            <pc:docMk/>
            <pc:sldMk cId="9771356" sldId="325"/>
            <ac:picMk id="3" creationId="{0521AF7F-1A9C-FEAF-5FC9-0AF4B71B89C3}"/>
          </ac:picMkLst>
        </pc:picChg>
        <pc:picChg chg="add mod">
          <ac:chgData name="Rainer Schabereiter" userId="ec39d291-734c-4ac5-a648-4a2a0acf3475" providerId="ADAL" clId="{6810EB9D-60EB-490D-9CEC-C0B8A7E3F0D9}" dt="2024-01-23T07:28:27.975" v="7652" actId="1076"/>
          <ac:picMkLst>
            <pc:docMk/>
            <pc:sldMk cId="9771356" sldId="325"/>
            <ac:picMk id="8" creationId="{C5066152-4A97-7BB5-87F6-5F95A48F5CCB}"/>
          </ac:picMkLst>
        </pc:picChg>
      </pc:sldChg>
      <pc:sldChg chg="addSp delSp modSp add mod ord modNotesTx">
        <pc:chgData name="Rainer Schabereiter" userId="ec39d291-734c-4ac5-a648-4a2a0acf3475" providerId="ADAL" clId="{6810EB9D-60EB-490D-9CEC-C0B8A7E3F0D9}" dt="2024-01-24T04:28:07.593" v="8848" actId="20577"/>
        <pc:sldMkLst>
          <pc:docMk/>
          <pc:sldMk cId="347064823" sldId="326"/>
        </pc:sldMkLst>
        <pc:spChg chg="mod">
          <ac:chgData name="Rainer Schabereiter" userId="ec39d291-734c-4ac5-a648-4a2a0acf3475" providerId="ADAL" clId="{6810EB9D-60EB-490D-9CEC-C0B8A7E3F0D9}" dt="2024-01-23T07:46:33.475" v="8415" actId="20577"/>
          <ac:spMkLst>
            <pc:docMk/>
            <pc:sldMk cId="347064823" sldId="326"/>
            <ac:spMk id="2" creationId="{9502D6B1-9D8A-F428-9EB8-2583D28675F9}"/>
          </ac:spMkLst>
        </pc:spChg>
        <pc:spChg chg="add del">
          <ac:chgData name="Rainer Schabereiter" userId="ec39d291-734c-4ac5-a648-4a2a0acf3475" providerId="ADAL" clId="{6810EB9D-60EB-490D-9CEC-C0B8A7E3F0D9}" dt="2024-01-23T07:33:02.810" v="7705" actId="478"/>
          <ac:spMkLst>
            <pc:docMk/>
            <pc:sldMk cId="347064823" sldId="326"/>
            <ac:spMk id="6" creationId="{56E63B7B-5DF0-1EC1-0032-333075204D18}"/>
          </ac:spMkLst>
        </pc:spChg>
        <pc:picChg chg="add del mod">
          <ac:chgData name="Rainer Schabereiter" userId="ec39d291-734c-4ac5-a648-4a2a0acf3475" providerId="ADAL" clId="{6810EB9D-60EB-490D-9CEC-C0B8A7E3F0D9}" dt="2024-01-23T07:47:10.429" v="8422" actId="478"/>
          <ac:picMkLst>
            <pc:docMk/>
            <pc:sldMk cId="347064823" sldId="326"/>
            <ac:picMk id="3" creationId="{3C078670-254F-3863-6530-7063C4D9CEBE}"/>
          </ac:picMkLst>
        </pc:picChg>
        <pc:picChg chg="del">
          <ac:chgData name="Rainer Schabereiter" userId="ec39d291-734c-4ac5-a648-4a2a0acf3475" providerId="ADAL" clId="{6810EB9D-60EB-490D-9CEC-C0B8A7E3F0D9}" dt="2024-01-23T07:29:01.236" v="7657" actId="478"/>
          <ac:picMkLst>
            <pc:docMk/>
            <pc:sldMk cId="347064823" sldId="326"/>
            <ac:picMk id="7" creationId="{197462CF-D8EF-BAE4-A836-1DE78A32EA21}"/>
          </ac:picMkLst>
        </pc:picChg>
        <pc:picChg chg="del">
          <ac:chgData name="Rainer Schabereiter" userId="ec39d291-734c-4ac5-a648-4a2a0acf3475" providerId="ADAL" clId="{6810EB9D-60EB-490D-9CEC-C0B8A7E3F0D9}" dt="2024-01-23T07:29:12.236" v="7672" actId="478"/>
          <ac:picMkLst>
            <pc:docMk/>
            <pc:sldMk cId="347064823" sldId="326"/>
            <ac:picMk id="8" creationId="{C5066152-4A97-7BB5-87F6-5F95A48F5CCB}"/>
          </ac:picMkLst>
        </pc:picChg>
        <pc:picChg chg="add del mod">
          <ac:chgData name="Rainer Schabereiter" userId="ec39d291-734c-4ac5-a648-4a2a0acf3475" providerId="ADAL" clId="{6810EB9D-60EB-490D-9CEC-C0B8A7E3F0D9}" dt="2024-01-23T07:47:05.948" v="8420" actId="478"/>
          <ac:picMkLst>
            <pc:docMk/>
            <pc:sldMk cId="347064823" sldId="326"/>
            <ac:picMk id="9" creationId="{62963AD8-DA34-B163-BEB7-B142CF11E7C9}"/>
          </ac:picMkLst>
        </pc:picChg>
        <pc:picChg chg="add mod">
          <ac:chgData name="Rainer Schabereiter" userId="ec39d291-734c-4ac5-a648-4a2a0acf3475" providerId="ADAL" clId="{6810EB9D-60EB-490D-9CEC-C0B8A7E3F0D9}" dt="2024-01-23T07:47:12.587" v="8423" actId="1076"/>
          <ac:picMkLst>
            <pc:docMk/>
            <pc:sldMk cId="347064823" sldId="326"/>
            <ac:picMk id="10" creationId="{63ABA836-3642-95F5-F6E7-B8D79E8B25D5}"/>
          </ac:picMkLst>
        </pc:picChg>
      </pc:sldChg>
      <pc:sldChg chg="addSp delSp modSp add mod modNotesTx">
        <pc:chgData name="Rainer Schabereiter" userId="ec39d291-734c-4ac5-a648-4a2a0acf3475" providerId="ADAL" clId="{6810EB9D-60EB-490D-9CEC-C0B8A7E3F0D9}" dt="2024-01-23T08:04:29.571" v="8430" actId="1076"/>
        <pc:sldMkLst>
          <pc:docMk/>
          <pc:sldMk cId="2242893323" sldId="327"/>
        </pc:sldMkLst>
        <pc:spChg chg="mod">
          <ac:chgData name="Rainer Schabereiter" userId="ec39d291-734c-4ac5-a648-4a2a0acf3475" providerId="ADAL" clId="{6810EB9D-60EB-490D-9CEC-C0B8A7E3F0D9}" dt="2024-01-23T08:04:24.179" v="8429" actId="1076"/>
          <ac:spMkLst>
            <pc:docMk/>
            <pc:sldMk cId="2242893323" sldId="327"/>
            <ac:spMk id="2" creationId="{9502D6B1-9D8A-F428-9EB8-2583D28675F9}"/>
          </ac:spMkLst>
        </pc:spChg>
        <pc:spChg chg="mod">
          <ac:chgData name="Rainer Schabereiter" userId="ec39d291-734c-4ac5-a648-4a2a0acf3475" providerId="ADAL" clId="{6810EB9D-60EB-490D-9CEC-C0B8A7E3F0D9}" dt="2024-01-23T07:44:45.352" v="8224" actId="20577"/>
          <ac:spMkLst>
            <pc:docMk/>
            <pc:sldMk cId="2242893323" sldId="327"/>
            <ac:spMk id="6" creationId="{56E63B7B-5DF0-1EC1-0032-333075204D18}"/>
          </ac:spMkLst>
        </pc:spChg>
        <pc:picChg chg="mod">
          <ac:chgData name="Rainer Schabereiter" userId="ec39d291-734c-4ac5-a648-4a2a0acf3475" providerId="ADAL" clId="{6810EB9D-60EB-490D-9CEC-C0B8A7E3F0D9}" dt="2024-01-23T08:04:29.571" v="8430" actId="1076"/>
          <ac:picMkLst>
            <pc:docMk/>
            <pc:sldMk cId="2242893323" sldId="327"/>
            <ac:picMk id="3" creationId="{3C078670-254F-3863-6530-7063C4D9CEBE}"/>
          </ac:picMkLst>
        </pc:picChg>
        <pc:picChg chg="add mod">
          <ac:chgData name="Rainer Schabereiter" userId="ec39d291-734c-4ac5-a648-4a2a0acf3475" providerId="ADAL" clId="{6810EB9D-60EB-490D-9CEC-C0B8A7E3F0D9}" dt="2024-01-23T07:38:29.320" v="7994" actId="1076"/>
          <ac:picMkLst>
            <pc:docMk/>
            <pc:sldMk cId="2242893323" sldId="327"/>
            <ac:picMk id="7" creationId="{483CA68C-3A43-5470-850B-D291E7A3CE6C}"/>
          </ac:picMkLst>
        </pc:picChg>
        <pc:picChg chg="add mod">
          <ac:chgData name="Rainer Schabereiter" userId="ec39d291-734c-4ac5-a648-4a2a0acf3475" providerId="ADAL" clId="{6810EB9D-60EB-490D-9CEC-C0B8A7E3F0D9}" dt="2024-01-23T07:38:30.820" v="7995" actId="1076"/>
          <ac:picMkLst>
            <pc:docMk/>
            <pc:sldMk cId="2242893323" sldId="327"/>
            <ac:picMk id="8" creationId="{B69DB0AC-16FC-7483-9ACA-4D3A9957342F}"/>
          </ac:picMkLst>
        </pc:picChg>
        <pc:picChg chg="add del mod">
          <ac:chgData name="Rainer Schabereiter" userId="ec39d291-734c-4ac5-a648-4a2a0acf3475" providerId="ADAL" clId="{6810EB9D-60EB-490D-9CEC-C0B8A7E3F0D9}" dt="2024-01-23T07:40:17.171" v="7997" actId="21"/>
          <ac:picMkLst>
            <pc:docMk/>
            <pc:sldMk cId="2242893323" sldId="327"/>
            <ac:picMk id="9" creationId="{FDA76A54-1DDD-DCF1-B0CD-1A5662749CBA}"/>
          </ac:picMkLst>
        </pc:picChg>
        <pc:picChg chg="add mod">
          <ac:chgData name="Rainer Schabereiter" userId="ec39d291-734c-4ac5-a648-4a2a0acf3475" providerId="ADAL" clId="{6810EB9D-60EB-490D-9CEC-C0B8A7E3F0D9}" dt="2024-01-23T07:40:18.247" v="7998"/>
          <ac:picMkLst>
            <pc:docMk/>
            <pc:sldMk cId="2242893323" sldId="327"/>
            <ac:picMk id="10" creationId="{FDA76A54-1DDD-DCF1-B0CD-1A5662749CBA}"/>
          </ac:picMkLst>
        </pc:picChg>
        <pc:picChg chg="add mod">
          <ac:chgData name="Rainer Schabereiter" userId="ec39d291-734c-4ac5-a648-4a2a0acf3475" providerId="ADAL" clId="{6810EB9D-60EB-490D-9CEC-C0B8A7E3F0D9}" dt="2024-01-23T07:40:28.414" v="8000" actId="1076"/>
          <ac:picMkLst>
            <pc:docMk/>
            <pc:sldMk cId="2242893323" sldId="327"/>
            <ac:picMk id="11" creationId="{F3D83E31-50B1-4DC8-8406-54D29766CF5E}"/>
          </ac:picMkLst>
        </pc:picChg>
        <pc:picChg chg="add mod">
          <ac:chgData name="Rainer Schabereiter" userId="ec39d291-734c-4ac5-a648-4a2a0acf3475" providerId="ADAL" clId="{6810EB9D-60EB-490D-9CEC-C0B8A7E3F0D9}" dt="2024-01-23T07:40:48.971" v="8005" actId="1076"/>
          <ac:picMkLst>
            <pc:docMk/>
            <pc:sldMk cId="2242893323" sldId="327"/>
            <ac:picMk id="12" creationId="{4D7BE030-EE09-7554-8836-AF10093E7BE3}"/>
          </ac:picMkLst>
        </pc:picChg>
        <pc:picChg chg="add mod">
          <ac:chgData name="Rainer Schabereiter" userId="ec39d291-734c-4ac5-a648-4a2a0acf3475" providerId="ADAL" clId="{6810EB9D-60EB-490D-9CEC-C0B8A7E3F0D9}" dt="2024-01-23T07:41:15.418" v="8010" actId="1076"/>
          <ac:picMkLst>
            <pc:docMk/>
            <pc:sldMk cId="2242893323" sldId="327"/>
            <ac:picMk id="13" creationId="{6A928B19-7563-5307-9DA1-B55C2B6BE809}"/>
          </ac:picMkLst>
        </pc:picChg>
      </pc:sldChg>
      <pc:sldChg chg="add ord">
        <pc:chgData name="Rainer Schabereiter" userId="ec39d291-734c-4ac5-a648-4a2a0acf3475" providerId="ADAL" clId="{6810EB9D-60EB-490D-9CEC-C0B8A7E3F0D9}" dt="2024-01-23T08:04:06.816" v="8426"/>
        <pc:sldMkLst>
          <pc:docMk/>
          <pc:sldMk cId="4287196014" sldId="328"/>
        </pc:sldMkLst>
      </pc:sldChg>
      <pc:sldChg chg="addSp delSp modSp add mod ord modNotesTx">
        <pc:chgData name="Rainer Schabereiter" userId="ec39d291-734c-4ac5-a648-4a2a0acf3475" providerId="ADAL" clId="{6810EB9D-60EB-490D-9CEC-C0B8A7E3F0D9}" dt="2024-01-24T04:44:54.384" v="9551"/>
        <pc:sldMkLst>
          <pc:docMk/>
          <pc:sldMk cId="1320582062" sldId="329"/>
        </pc:sldMkLst>
        <pc:spChg chg="mod">
          <ac:chgData name="Rainer Schabereiter" userId="ec39d291-734c-4ac5-a648-4a2a0acf3475" providerId="ADAL" clId="{6810EB9D-60EB-490D-9CEC-C0B8A7E3F0D9}" dt="2024-01-24T04:26:41.265" v="8818" actId="20577"/>
          <ac:spMkLst>
            <pc:docMk/>
            <pc:sldMk cId="1320582062" sldId="329"/>
            <ac:spMk id="2" creationId="{9502D6B1-9D8A-F428-9EB8-2583D28675F9}"/>
          </ac:spMkLst>
        </pc:spChg>
        <pc:spChg chg="add del mod">
          <ac:chgData name="Rainer Schabereiter" userId="ec39d291-734c-4ac5-a648-4a2a0acf3475" providerId="ADAL" clId="{6810EB9D-60EB-490D-9CEC-C0B8A7E3F0D9}" dt="2024-01-24T04:31:39.225" v="8971" actId="20577"/>
          <ac:spMkLst>
            <pc:docMk/>
            <pc:sldMk cId="1320582062" sldId="329"/>
            <ac:spMk id="6" creationId="{56E63B7B-5DF0-1EC1-0032-333075204D18}"/>
          </ac:spMkLst>
        </pc:spChg>
        <pc:picChg chg="add mod">
          <ac:chgData name="Rainer Schabereiter" userId="ec39d291-734c-4ac5-a648-4a2a0acf3475" providerId="ADAL" clId="{6810EB9D-60EB-490D-9CEC-C0B8A7E3F0D9}" dt="2024-01-24T04:27:04.404" v="8822" actId="1076"/>
          <ac:picMkLst>
            <pc:docMk/>
            <pc:sldMk cId="1320582062" sldId="329"/>
            <ac:picMk id="3" creationId="{098EADA6-4385-B678-829C-BF47D402C629}"/>
          </ac:picMkLst>
        </pc:picChg>
        <pc:picChg chg="del">
          <ac:chgData name="Rainer Schabereiter" userId="ec39d291-734c-4ac5-a648-4a2a0acf3475" providerId="ADAL" clId="{6810EB9D-60EB-490D-9CEC-C0B8A7E3F0D9}" dt="2024-01-24T04:27:00.588" v="8821" actId="478"/>
          <ac:picMkLst>
            <pc:docMk/>
            <pc:sldMk cId="1320582062" sldId="329"/>
            <ac:picMk id="7" creationId="{197462CF-D8EF-BAE4-A836-1DE78A32EA21}"/>
          </ac:picMkLst>
        </pc:picChg>
        <pc:picChg chg="del">
          <ac:chgData name="Rainer Schabereiter" userId="ec39d291-734c-4ac5-a648-4a2a0acf3475" providerId="ADAL" clId="{6810EB9D-60EB-490D-9CEC-C0B8A7E3F0D9}" dt="2024-01-24T04:27:12.976" v="8827" actId="478"/>
          <ac:picMkLst>
            <pc:docMk/>
            <pc:sldMk cId="1320582062" sldId="329"/>
            <ac:picMk id="8" creationId="{C5066152-4A97-7BB5-87F6-5F95A48F5CCB}"/>
          </ac:picMkLst>
        </pc:picChg>
        <pc:picChg chg="add mod">
          <ac:chgData name="Rainer Schabereiter" userId="ec39d291-734c-4ac5-a648-4a2a0acf3475" providerId="ADAL" clId="{6810EB9D-60EB-490D-9CEC-C0B8A7E3F0D9}" dt="2024-01-24T04:32:31.420" v="8976"/>
          <ac:picMkLst>
            <pc:docMk/>
            <pc:sldMk cId="1320582062" sldId="329"/>
            <ac:picMk id="9" creationId="{8C9E4590-4153-F0D0-7951-5C39981D2A33}"/>
          </ac:picMkLst>
        </pc:picChg>
      </pc:sldChg>
      <pc:sldChg chg="addSp delSp modSp add mod modNotesTx">
        <pc:chgData name="Rainer Schabereiter" userId="ec39d291-734c-4ac5-a648-4a2a0acf3475" providerId="ADAL" clId="{6810EB9D-60EB-490D-9CEC-C0B8A7E3F0D9}" dt="2024-01-24T04:47:09.324" v="9561" actId="20577"/>
        <pc:sldMkLst>
          <pc:docMk/>
          <pc:sldMk cId="39993361" sldId="330"/>
        </pc:sldMkLst>
        <pc:spChg chg="mod">
          <ac:chgData name="Rainer Schabereiter" userId="ec39d291-734c-4ac5-a648-4a2a0acf3475" providerId="ADAL" clId="{6810EB9D-60EB-490D-9CEC-C0B8A7E3F0D9}" dt="2024-01-24T04:47:09.324" v="9561" actId="20577"/>
          <ac:spMkLst>
            <pc:docMk/>
            <pc:sldMk cId="39993361" sldId="330"/>
            <ac:spMk id="2" creationId="{9502D6B1-9D8A-F428-9EB8-2583D28675F9}"/>
          </ac:spMkLst>
        </pc:spChg>
        <pc:spChg chg="del">
          <ac:chgData name="Rainer Schabereiter" userId="ec39d291-734c-4ac5-a648-4a2a0acf3475" providerId="ADAL" clId="{6810EB9D-60EB-490D-9CEC-C0B8A7E3F0D9}" dt="2024-01-24T04:43:34.097" v="9542" actId="478"/>
          <ac:spMkLst>
            <pc:docMk/>
            <pc:sldMk cId="39993361" sldId="330"/>
            <ac:spMk id="6" creationId="{56E63B7B-5DF0-1EC1-0032-333075204D18}"/>
          </ac:spMkLst>
        </pc:spChg>
        <pc:picChg chg="add mod">
          <ac:chgData name="Rainer Schabereiter" userId="ec39d291-734c-4ac5-a648-4a2a0acf3475" providerId="ADAL" clId="{6810EB9D-60EB-490D-9CEC-C0B8A7E3F0D9}" dt="2024-01-24T04:43:47.645" v="9545" actId="1076"/>
          <ac:picMkLst>
            <pc:docMk/>
            <pc:sldMk cId="39993361" sldId="330"/>
            <ac:picMk id="7" creationId="{4811D3CF-C084-6353-D4B7-5E3EEDE92021}"/>
          </ac:picMkLst>
        </pc:picChg>
        <pc:picChg chg="del">
          <ac:chgData name="Rainer Schabereiter" userId="ec39d291-734c-4ac5-a648-4a2a0acf3475" providerId="ADAL" clId="{6810EB9D-60EB-490D-9CEC-C0B8A7E3F0D9}" dt="2024-01-24T04:43:38.649" v="9543" actId="478"/>
          <ac:picMkLst>
            <pc:docMk/>
            <pc:sldMk cId="39993361" sldId="330"/>
            <ac:picMk id="9" creationId="{8C9E4590-4153-F0D0-7951-5C39981D2A33}"/>
          </ac:picMkLst>
        </pc:picChg>
      </pc:sldChg>
      <pc:sldChg chg="addSp delSp modSp add mod modNotesTx">
        <pc:chgData name="Rainer Schabereiter" userId="ec39d291-734c-4ac5-a648-4a2a0acf3475" providerId="ADAL" clId="{6810EB9D-60EB-490D-9CEC-C0B8A7E3F0D9}" dt="2024-01-24T04:53:20.072" v="9761" actId="20577"/>
        <pc:sldMkLst>
          <pc:docMk/>
          <pc:sldMk cId="1686127433" sldId="331"/>
        </pc:sldMkLst>
        <pc:spChg chg="mod">
          <ac:chgData name="Rainer Schabereiter" userId="ec39d291-734c-4ac5-a648-4a2a0acf3475" providerId="ADAL" clId="{6810EB9D-60EB-490D-9CEC-C0B8A7E3F0D9}" dt="2024-01-24T04:47:35.889" v="9609" actId="20577"/>
          <ac:spMkLst>
            <pc:docMk/>
            <pc:sldMk cId="1686127433" sldId="331"/>
            <ac:spMk id="2" creationId="{9502D6B1-9D8A-F428-9EB8-2583D28675F9}"/>
          </ac:spMkLst>
        </pc:spChg>
        <pc:picChg chg="add mod">
          <ac:chgData name="Rainer Schabereiter" userId="ec39d291-734c-4ac5-a648-4a2a0acf3475" providerId="ADAL" clId="{6810EB9D-60EB-490D-9CEC-C0B8A7E3F0D9}" dt="2024-01-24T04:47:57.040" v="9613" actId="1076"/>
          <ac:picMkLst>
            <pc:docMk/>
            <pc:sldMk cId="1686127433" sldId="331"/>
            <ac:picMk id="6" creationId="{6CDE0D82-41E1-EF93-A11F-77EF96068CC7}"/>
          </ac:picMkLst>
        </pc:picChg>
        <pc:picChg chg="del">
          <ac:chgData name="Rainer Schabereiter" userId="ec39d291-734c-4ac5-a648-4a2a0acf3475" providerId="ADAL" clId="{6810EB9D-60EB-490D-9CEC-C0B8A7E3F0D9}" dt="2024-01-24T04:47:37.152" v="9610" actId="478"/>
          <ac:picMkLst>
            <pc:docMk/>
            <pc:sldMk cId="1686127433" sldId="331"/>
            <ac:picMk id="7" creationId="{4811D3CF-C084-6353-D4B7-5E3EEDE92021}"/>
          </ac:picMkLst>
        </pc:picChg>
      </pc:sldChg>
      <pc:sldChg chg="addSp delSp modSp add mod modNotesTx">
        <pc:chgData name="Rainer Schabereiter" userId="ec39d291-734c-4ac5-a648-4a2a0acf3475" providerId="ADAL" clId="{6810EB9D-60EB-490D-9CEC-C0B8A7E3F0D9}" dt="2024-01-24T04:56:03.728" v="10269" actId="20577"/>
        <pc:sldMkLst>
          <pc:docMk/>
          <pc:sldMk cId="3911811014" sldId="332"/>
        </pc:sldMkLst>
        <pc:spChg chg="mod">
          <ac:chgData name="Rainer Schabereiter" userId="ec39d291-734c-4ac5-a648-4a2a0acf3475" providerId="ADAL" clId="{6810EB9D-60EB-490D-9CEC-C0B8A7E3F0D9}" dt="2024-01-24T04:53:33.017" v="9787" actId="20577"/>
          <ac:spMkLst>
            <pc:docMk/>
            <pc:sldMk cId="3911811014" sldId="332"/>
            <ac:spMk id="2" creationId="{9502D6B1-9D8A-F428-9EB8-2583D28675F9}"/>
          </ac:spMkLst>
        </pc:spChg>
        <pc:picChg chg="del">
          <ac:chgData name="Rainer Schabereiter" userId="ec39d291-734c-4ac5-a648-4a2a0acf3475" providerId="ADAL" clId="{6810EB9D-60EB-490D-9CEC-C0B8A7E3F0D9}" dt="2024-01-24T04:53:24.849" v="9763" actId="478"/>
          <ac:picMkLst>
            <pc:docMk/>
            <pc:sldMk cId="3911811014" sldId="332"/>
            <ac:picMk id="6" creationId="{6CDE0D82-41E1-EF93-A11F-77EF96068CC7}"/>
          </ac:picMkLst>
        </pc:picChg>
        <pc:picChg chg="add mod">
          <ac:chgData name="Rainer Schabereiter" userId="ec39d291-734c-4ac5-a648-4a2a0acf3475" providerId="ADAL" clId="{6810EB9D-60EB-490D-9CEC-C0B8A7E3F0D9}" dt="2024-01-24T04:53:54.829" v="9792" actId="1076"/>
          <ac:picMkLst>
            <pc:docMk/>
            <pc:sldMk cId="3911811014" sldId="332"/>
            <ac:picMk id="7" creationId="{44141631-254E-4577-A8FE-95350F472285}"/>
          </ac:picMkLst>
        </pc:picChg>
      </pc:sldChg>
      <pc:sldChg chg="addSp delSp modSp add mod ord modNotesTx">
        <pc:chgData name="Rainer Schabereiter" userId="ec39d291-734c-4ac5-a648-4a2a0acf3475" providerId="ADAL" clId="{6810EB9D-60EB-490D-9CEC-C0B8A7E3F0D9}" dt="2024-01-24T05:01:47.831" v="10417" actId="20577"/>
        <pc:sldMkLst>
          <pc:docMk/>
          <pc:sldMk cId="2514662369" sldId="333"/>
        </pc:sldMkLst>
        <pc:spChg chg="mod">
          <ac:chgData name="Rainer Schabereiter" userId="ec39d291-734c-4ac5-a648-4a2a0acf3475" providerId="ADAL" clId="{6810EB9D-60EB-490D-9CEC-C0B8A7E3F0D9}" dt="2024-01-24T04:58:00.409" v="10282" actId="20577"/>
          <ac:spMkLst>
            <pc:docMk/>
            <pc:sldMk cId="2514662369" sldId="333"/>
            <ac:spMk id="2" creationId="{9502D6B1-9D8A-F428-9EB8-2583D28675F9}"/>
          </ac:spMkLst>
        </pc:spChg>
        <pc:picChg chg="add mod">
          <ac:chgData name="Rainer Schabereiter" userId="ec39d291-734c-4ac5-a648-4a2a0acf3475" providerId="ADAL" clId="{6810EB9D-60EB-490D-9CEC-C0B8A7E3F0D9}" dt="2024-01-24T04:59:40.299" v="10291" actId="1076"/>
          <ac:picMkLst>
            <pc:docMk/>
            <pc:sldMk cId="2514662369" sldId="333"/>
            <ac:picMk id="3" creationId="{B35E1DC3-6452-E143-09E4-2C2456B8BC47}"/>
          </ac:picMkLst>
        </pc:picChg>
        <pc:picChg chg="del">
          <ac:chgData name="Rainer Schabereiter" userId="ec39d291-734c-4ac5-a648-4a2a0acf3475" providerId="ADAL" clId="{6810EB9D-60EB-490D-9CEC-C0B8A7E3F0D9}" dt="2024-01-24T04:58:47.911" v="10283" actId="478"/>
          <ac:picMkLst>
            <pc:docMk/>
            <pc:sldMk cId="2514662369" sldId="333"/>
            <ac:picMk id="10" creationId="{63ABA836-3642-95F5-F6E7-B8D79E8B25D5}"/>
          </ac:picMkLst>
        </pc:picChg>
      </pc:sldChg>
      <pc:sldChg chg="addSp delSp modSp add mod ord modNotesTx">
        <pc:chgData name="Rainer Schabereiter" userId="ec39d291-734c-4ac5-a648-4a2a0acf3475" providerId="ADAL" clId="{6810EB9D-60EB-490D-9CEC-C0B8A7E3F0D9}" dt="2024-01-24T05:05:29.220" v="10456"/>
        <pc:sldMkLst>
          <pc:docMk/>
          <pc:sldMk cId="3958036241" sldId="334"/>
        </pc:sldMkLst>
        <pc:spChg chg="mod">
          <ac:chgData name="Rainer Schabereiter" userId="ec39d291-734c-4ac5-a648-4a2a0acf3475" providerId="ADAL" clId="{6810EB9D-60EB-490D-9CEC-C0B8A7E3F0D9}" dt="2024-01-24T05:04:29.936" v="10444" actId="20577"/>
          <ac:spMkLst>
            <pc:docMk/>
            <pc:sldMk cId="3958036241" sldId="334"/>
            <ac:spMk id="2" creationId="{9502D6B1-9D8A-F428-9EB8-2583D28675F9}"/>
          </ac:spMkLst>
        </pc:spChg>
        <pc:picChg chg="del">
          <ac:chgData name="Rainer Schabereiter" userId="ec39d291-734c-4ac5-a648-4a2a0acf3475" providerId="ADAL" clId="{6810EB9D-60EB-490D-9CEC-C0B8A7E3F0D9}" dt="2024-01-24T05:03:44.793" v="10422" actId="478"/>
          <ac:picMkLst>
            <pc:docMk/>
            <pc:sldMk cId="3958036241" sldId="334"/>
            <ac:picMk id="3" creationId="{098EADA6-4385-B678-829C-BF47D402C629}"/>
          </ac:picMkLst>
        </pc:picChg>
        <pc:picChg chg="add mod">
          <ac:chgData name="Rainer Schabereiter" userId="ec39d291-734c-4ac5-a648-4a2a0acf3475" providerId="ADAL" clId="{6810EB9D-60EB-490D-9CEC-C0B8A7E3F0D9}" dt="2024-01-24T05:04:07.716" v="10425" actId="1076"/>
          <ac:picMkLst>
            <pc:docMk/>
            <pc:sldMk cId="3958036241" sldId="334"/>
            <ac:picMk id="6" creationId="{86D76DF0-DF3D-1430-DB30-1F8A9595AD45}"/>
          </ac:picMkLst>
        </pc:picChg>
        <pc:picChg chg="del">
          <ac:chgData name="Rainer Schabereiter" userId="ec39d291-734c-4ac5-a648-4a2a0acf3475" providerId="ADAL" clId="{6810EB9D-60EB-490D-9CEC-C0B8A7E3F0D9}" dt="2024-01-24T05:03:43.729" v="10421" actId="478"/>
          <ac:picMkLst>
            <pc:docMk/>
            <pc:sldMk cId="3958036241" sldId="334"/>
            <ac:picMk id="7" creationId="{44141631-254E-4577-A8FE-95350F472285}"/>
          </ac:picMkLst>
        </pc:picChg>
        <pc:picChg chg="add mod">
          <ac:chgData name="Rainer Schabereiter" userId="ec39d291-734c-4ac5-a648-4a2a0acf3475" providerId="ADAL" clId="{6810EB9D-60EB-490D-9CEC-C0B8A7E3F0D9}" dt="2024-01-24T05:04:52.941" v="10450" actId="1076"/>
          <ac:picMkLst>
            <pc:docMk/>
            <pc:sldMk cId="3958036241" sldId="334"/>
            <ac:picMk id="8" creationId="{C6061314-84BF-B65F-548C-D12F1BDA8383}"/>
          </ac:picMkLst>
        </pc:picChg>
      </pc:sldChg>
      <pc:sldChg chg="addSp delSp modSp add mod modNotesTx">
        <pc:chgData name="Rainer Schabereiter" userId="ec39d291-734c-4ac5-a648-4a2a0acf3475" providerId="ADAL" clId="{6810EB9D-60EB-490D-9CEC-C0B8A7E3F0D9}" dt="2024-01-24T05:15:03.297" v="10854" actId="20577"/>
        <pc:sldMkLst>
          <pc:docMk/>
          <pc:sldMk cId="2886075917" sldId="335"/>
        </pc:sldMkLst>
        <pc:spChg chg="mod">
          <ac:chgData name="Rainer Schabereiter" userId="ec39d291-734c-4ac5-a648-4a2a0acf3475" providerId="ADAL" clId="{6810EB9D-60EB-490D-9CEC-C0B8A7E3F0D9}" dt="2024-01-24T05:05:53.416" v="10469" actId="20577"/>
          <ac:spMkLst>
            <pc:docMk/>
            <pc:sldMk cId="2886075917" sldId="335"/>
            <ac:spMk id="2" creationId="{9502D6B1-9D8A-F428-9EB8-2583D28675F9}"/>
          </ac:spMkLst>
        </pc:spChg>
        <pc:picChg chg="add mod">
          <ac:chgData name="Rainer Schabereiter" userId="ec39d291-734c-4ac5-a648-4a2a0acf3475" providerId="ADAL" clId="{6810EB9D-60EB-490D-9CEC-C0B8A7E3F0D9}" dt="2024-01-24T05:06:19.867" v="10476" actId="1076"/>
          <ac:picMkLst>
            <pc:docMk/>
            <pc:sldMk cId="2886075917" sldId="335"/>
            <ac:picMk id="3" creationId="{6FA5CD4F-E6CD-8594-FD5E-74191F7ED3B1}"/>
          </ac:picMkLst>
        </pc:picChg>
        <pc:picChg chg="del">
          <ac:chgData name="Rainer Schabereiter" userId="ec39d291-734c-4ac5-a648-4a2a0acf3475" providerId="ADAL" clId="{6810EB9D-60EB-490D-9CEC-C0B8A7E3F0D9}" dt="2024-01-24T05:05:54.848" v="10470" actId="478"/>
          <ac:picMkLst>
            <pc:docMk/>
            <pc:sldMk cId="2886075917" sldId="335"/>
            <ac:picMk id="8" creationId="{C6061314-84BF-B65F-548C-D12F1BDA8383}"/>
          </ac:picMkLst>
        </pc:picChg>
      </pc:sldChg>
      <pc:sldChg chg="modSp mod modNotesTx">
        <pc:chgData name="Rainer Schabereiter" userId="ec39d291-734c-4ac5-a648-4a2a0acf3475" providerId="ADAL" clId="{6810EB9D-60EB-490D-9CEC-C0B8A7E3F0D9}" dt="2024-02-02T06:00:35.121" v="12259" actId="20577"/>
        <pc:sldMkLst>
          <pc:docMk/>
          <pc:sldMk cId="1577364160" sldId="336"/>
        </pc:sldMkLst>
        <pc:graphicFrameChg chg="modGraphic">
          <ac:chgData name="Rainer Schabereiter" userId="ec39d291-734c-4ac5-a648-4a2a0acf3475" providerId="ADAL" clId="{6810EB9D-60EB-490D-9CEC-C0B8A7E3F0D9}" dt="2024-02-02T05:58:13.920" v="11926" actId="20577"/>
          <ac:graphicFrameMkLst>
            <pc:docMk/>
            <pc:sldMk cId="1577364160" sldId="336"/>
            <ac:graphicFrameMk id="3" creationId="{7F022365-7461-075C-1A23-DCD7855A23AA}"/>
          </ac:graphicFrameMkLst>
        </pc:graphicFrameChg>
      </pc:sldChg>
    </pc:docChg>
  </pc:docChgLst>
  <pc:docChgLst>
    <pc:chgData name="Rainer Schabereiter" userId="ec39d291-734c-4ac5-a648-4a2a0acf3475" providerId="ADAL" clId="{A94FFFDE-3D98-458D-BBB9-79E9DB99AB45}"/>
    <pc:docChg chg="undo redo custSel addSld delSld modSld sldOrd">
      <pc:chgData name="Rainer Schabereiter" userId="ec39d291-734c-4ac5-a648-4a2a0acf3475" providerId="ADAL" clId="{A94FFFDE-3D98-458D-BBB9-79E9DB99AB45}" dt="2024-01-20T14:02:16.423" v="5246" actId="20577"/>
      <pc:docMkLst>
        <pc:docMk/>
      </pc:docMkLst>
      <pc:sldChg chg="modSp mod">
        <pc:chgData name="Rainer Schabereiter" userId="ec39d291-734c-4ac5-a648-4a2a0acf3475" providerId="ADAL" clId="{A94FFFDE-3D98-458D-BBB9-79E9DB99AB45}" dt="2024-01-18T08:34:44.543" v="1" actId="20577"/>
        <pc:sldMkLst>
          <pc:docMk/>
          <pc:sldMk cId="2522027111" sldId="256"/>
        </pc:sldMkLst>
        <pc:spChg chg="mod">
          <ac:chgData name="Rainer Schabereiter" userId="ec39d291-734c-4ac5-a648-4a2a0acf3475" providerId="ADAL" clId="{A94FFFDE-3D98-458D-BBB9-79E9DB99AB45}" dt="2024-01-18T08:34:44.543" v="1" actId="20577"/>
          <ac:spMkLst>
            <pc:docMk/>
            <pc:sldMk cId="2522027111" sldId="256"/>
            <ac:spMk id="3" creationId="{FBF38C2F-F40C-3E10-95AF-AE764182241E}"/>
          </ac:spMkLst>
        </pc:spChg>
      </pc:sldChg>
      <pc:sldChg chg="addSp delSp modSp mod modNotesTx">
        <pc:chgData name="Rainer Schabereiter" userId="ec39d291-734c-4ac5-a648-4a2a0acf3475" providerId="ADAL" clId="{A94FFFDE-3D98-458D-BBB9-79E9DB99AB45}" dt="2024-01-20T14:02:16.423" v="5246" actId="20577"/>
        <pc:sldMkLst>
          <pc:docMk/>
          <pc:sldMk cId="4001038154" sldId="257"/>
        </pc:sldMkLst>
        <pc:spChg chg="mod">
          <ac:chgData name="Rainer Schabereiter" userId="ec39d291-734c-4ac5-a648-4a2a0acf3475" providerId="ADAL" clId="{A94FFFDE-3D98-458D-BBB9-79E9DB99AB45}" dt="2024-01-18T08:34:53.526" v="22" actId="20577"/>
          <ac:spMkLst>
            <pc:docMk/>
            <pc:sldMk cId="4001038154" sldId="257"/>
            <ac:spMk id="2" creationId="{318D55C7-BA6E-4C68-E7E6-8FAA052FDEC3}"/>
          </ac:spMkLst>
        </pc:spChg>
        <pc:picChg chg="del">
          <ac:chgData name="Rainer Schabereiter" userId="ec39d291-734c-4ac5-a648-4a2a0acf3475" providerId="ADAL" clId="{A94FFFDE-3D98-458D-BBB9-79E9DB99AB45}" dt="2024-01-18T08:34:57.826" v="23" actId="478"/>
          <ac:picMkLst>
            <pc:docMk/>
            <pc:sldMk cId="4001038154" sldId="257"/>
            <ac:picMk id="3" creationId="{8944E122-F56A-3A49-8D90-CCB33645356C}"/>
          </ac:picMkLst>
        </pc:picChg>
        <pc:picChg chg="add mod">
          <ac:chgData name="Rainer Schabereiter" userId="ec39d291-734c-4ac5-a648-4a2a0acf3475" providerId="ADAL" clId="{A94FFFDE-3D98-458D-BBB9-79E9DB99AB45}" dt="2024-01-19T06:19:40.360" v="280"/>
          <ac:picMkLst>
            <pc:docMk/>
            <pc:sldMk cId="4001038154" sldId="257"/>
            <ac:picMk id="6" creationId="{BA917E98-9EFA-B51A-E5B8-4143F357AFEC}"/>
          </ac:picMkLst>
        </pc:picChg>
      </pc:sldChg>
      <pc:sldChg chg="addSp delSp modSp mod modNotesTx">
        <pc:chgData name="Rainer Schabereiter" userId="ec39d291-734c-4ac5-a648-4a2a0acf3475" providerId="ADAL" clId="{A94FFFDE-3D98-458D-BBB9-79E9DB99AB45}" dt="2024-01-20T14:02:16.387" v="5245" actId="20577"/>
        <pc:sldMkLst>
          <pc:docMk/>
          <pc:sldMk cId="1453471683" sldId="259"/>
        </pc:sldMkLst>
        <pc:spChg chg="mod">
          <ac:chgData name="Rainer Schabereiter" userId="ec39d291-734c-4ac5-a648-4a2a0acf3475" providerId="ADAL" clId="{A94FFFDE-3D98-458D-BBB9-79E9DB99AB45}" dt="2024-01-19T06:22:12.985" v="515" actId="20577"/>
          <ac:spMkLst>
            <pc:docMk/>
            <pc:sldMk cId="1453471683" sldId="259"/>
            <ac:spMk id="2" creationId="{9502D6B1-9D8A-F428-9EB8-2583D28675F9}"/>
          </ac:spMkLst>
        </pc:spChg>
        <pc:spChg chg="add del mod">
          <ac:chgData name="Rainer Schabereiter" userId="ec39d291-734c-4ac5-a648-4a2a0acf3475" providerId="ADAL" clId="{A94FFFDE-3D98-458D-BBB9-79E9DB99AB45}" dt="2024-01-19T06:22:16.465" v="517" actId="478"/>
          <ac:spMkLst>
            <pc:docMk/>
            <pc:sldMk cId="1453471683" sldId="259"/>
            <ac:spMk id="3" creationId="{66C73288-9ED5-C34F-980B-B98EF03F4A75}"/>
          </ac:spMkLst>
        </pc:spChg>
        <pc:spChg chg="mod">
          <ac:chgData name="Rainer Schabereiter" userId="ec39d291-734c-4ac5-a648-4a2a0acf3475" providerId="ADAL" clId="{A94FFFDE-3D98-458D-BBB9-79E9DB99AB45}" dt="2024-01-20T14:02:16.387" v="5245" actId="20577"/>
          <ac:spMkLst>
            <pc:docMk/>
            <pc:sldMk cId="1453471683" sldId="259"/>
            <ac:spMk id="7" creationId="{4BA17239-F685-AC53-0C33-626C53A4C049}"/>
          </ac:spMkLst>
        </pc:spChg>
        <pc:picChg chg="add mod">
          <ac:chgData name="Rainer Schabereiter" userId="ec39d291-734c-4ac5-a648-4a2a0acf3475" providerId="ADAL" clId="{A94FFFDE-3D98-458D-BBB9-79E9DB99AB45}" dt="2024-01-19T06:35:40.763" v="1060" actId="14100"/>
          <ac:picMkLst>
            <pc:docMk/>
            <pc:sldMk cId="1453471683" sldId="259"/>
            <ac:picMk id="6" creationId="{0979FAD8-6F05-F946-3079-F347192E7C51}"/>
          </ac:picMkLst>
        </pc:picChg>
        <pc:picChg chg="del">
          <ac:chgData name="Rainer Schabereiter" userId="ec39d291-734c-4ac5-a648-4a2a0acf3475" providerId="ADAL" clId="{A94FFFDE-3D98-458D-BBB9-79E9DB99AB45}" dt="2024-01-19T06:22:14.457" v="516" actId="478"/>
          <ac:picMkLst>
            <pc:docMk/>
            <pc:sldMk cId="1453471683" sldId="259"/>
            <ac:picMk id="2050" creationId="{57B894CA-1326-19BC-C5EB-DED830A0E919}"/>
          </ac:picMkLst>
        </pc:picChg>
      </pc:sldChg>
      <pc:sldChg chg="modSp mod modNotesTx">
        <pc:chgData name="Rainer Schabereiter" userId="ec39d291-734c-4ac5-a648-4a2a0acf3475" providerId="ADAL" clId="{A94FFFDE-3D98-458D-BBB9-79E9DB99AB45}" dt="2024-01-20T06:33:54.064" v="5106" actId="404"/>
        <pc:sldMkLst>
          <pc:docMk/>
          <pc:sldMk cId="2915908112" sldId="260"/>
        </pc:sldMkLst>
        <pc:spChg chg="mod">
          <ac:chgData name="Rainer Schabereiter" userId="ec39d291-734c-4ac5-a648-4a2a0acf3475" providerId="ADAL" clId="{A94FFFDE-3D98-458D-BBB9-79E9DB99AB45}" dt="2024-01-20T06:33:54.064" v="5106" actId="404"/>
          <ac:spMkLst>
            <pc:docMk/>
            <pc:sldMk cId="2915908112" sldId="260"/>
            <ac:spMk id="3" creationId="{CBA7F6A9-D4B7-55D5-BF13-F84DC1EB7AEC}"/>
          </ac:spMkLst>
        </pc:spChg>
      </pc:sldChg>
      <pc:sldChg chg="del">
        <pc:chgData name="Rainer Schabereiter" userId="ec39d291-734c-4ac5-a648-4a2a0acf3475" providerId="ADAL" clId="{A94FFFDE-3D98-458D-BBB9-79E9DB99AB45}" dt="2024-01-19T06:19:49.375" v="281" actId="47"/>
        <pc:sldMkLst>
          <pc:docMk/>
          <pc:sldMk cId="1453471683" sldId="278"/>
        </pc:sldMkLst>
      </pc:sldChg>
      <pc:sldChg chg="del">
        <pc:chgData name="Rainer Schabereiter" userId="ec39d291-734c-4ac5-a648-4a2a0acf3475" providerId="ADAL" clId="{A94FFFDE-3D98-458D-BBB9-79E9DB99AB45}" dt="2024-01-19T06:34:57.032" v="1055" actId="47"/>
        <pc:sldMkLst>
          <pc:docMk/>
          <pc:sldMk cId="1777695051" sldId="284"/>
        </pc:sldMkLst>
      </pc:sldChg>
      <pc:sldChg chg="addSp delSp modSp add del mod modNotesTx">
        <pc:chgData name="Rainer Schabereiter" userId="ec39d291-734c-4ac5-a648-4a2a0acf3475" providerId="ADAL" clId="{A94FFFDE-3D98-458D-BBB9-79E9DB99AB45}" dt="2024-01-19T06:38:04.239" v="1267" actId="20577"/>
        <pc:sldMkLst>
          <pc:docMk/>
          <pc:sldMk cId="2739949236" sldId="288"/>
        </pc:sldMkLst>
        <pc:spChg chg="mod">
          <ac:chgData name="Rainer Schabereiter" userId="ec39d291-734c-4ac5-a648-4a2a0acf3475" providerId="ADAL" clId="{A94FFFDE-3D98-458D-BBB9-79E9DB99AB45}" dt="2024-01-19T06:37:31.347" v="1116" actId="20577"/>
          <ac:spMkLst>
            <pc:docMk/>
            <pc:sldMk cId="2739949236" sldId="288"/>
            <ac:spMk id="2" creationId="{9502D6B1-9D8A-F428-9EB8-2583D28675F9}"/>
          </ac:spMkLst>
        </pc:spChg>
        <pc:picChg chg="add mod">
          <ac:chgData name="Rainer Schabereiter" userId="ec39d291-734c-4ac5-a648-4a2a0acf3475" providerId="ADAL" clId="{A94FFFDE-3D98-458D-BBB9-79E9DB99AB45}" dt="2024-01-19T06:37:19.954" v="1091" actId="1076"/>
          <ac:picMkLst>
            <pc:docMk/>
            <pc:sldMk cId="2739949236" sldId="288"/>
            <ac:picMk id="3" creationId="{118AAA26-F183-1B4F-BB2D-975071C5AA78}"/>
          </ac:picMkLst>
        </pc:picChg>
        <pc:picChg chg="del">
          <ac:chgData name="Rainer Schabereiter" userId="ec39d291-734c-4ac5-a648-4a2a0acf3475" providerId="ADAL" clId="{A94FFFDE-3D98-458D-BBB9-79E9DB99AB45}" dt="2024-01-19T06:36:25.780" v="1088" actId="478"/>
          <ac:picMkLst>
            <pc:docMk/>
            <pc:sldMk cId="2739949236" sldId="288"/>
            <ac:picMk id="4098" creationId="{58088FCC-3881-8B90-04C3-31E74E1E94F2}"/>
          </ac:picMkLst>
        </pc:picChg>
      </pc:sldChg>
      <pc:sldChg chg="addSp delSp modSp add del mod modNotesTx">
        <pc:chgData name="Rainer Schabereiter" userId="ec39d291-734c-4ac5-a648-4a2a0acf3475" providerId="ADAL" clId="{A94FFFDE-3D98-458D-BBB9-79E9DB99AB45}" dt="2024-01-19T07:13:59.288" v="1540" actId="20577"/>
        <pc:sldMkLst>
          <pc:docMk/>
          <pc:sldMk cId="295830927" sldId="289"/>
        </pc:sldMkLst>
        <pc:spChg chg="mod">
          <ac:chgData name="Rainer Schabereiter" userId="ec39d291-734c-4ac5-a648-4a2a0acf3475" providerId="ADAL" clId="{A94FFFDE-3D98-458D-BBB9-79E9DB99AB45}" dt="2024-01-19T07:13:59.288" v="1540" actId="20577"/>
          <ac:spMkLst>
            <pc:docMk/>
            <pc:sldMk cId="295830927" sldId="289"/>
            <ac:spMk id="2" creationId="{9502D6B1-9D8A-F428-9EB8-2583D28675F9}"/>
          </ac:spMkLst>
        </pc:spChg>
        <pc:picChg chg="add del">
          <ac:chgData name="Rainer Schabereiter" userId="ec39d291-734c-4ac5-a648-4a2a0acf3475" providerId="ADAL" clId="{A94FFFDE-3D98-458D-BBB9-79E9DB99AB45}" dt="2024-01-19T07:13:58.895" v="1539" actId="478"/>
          <ac:picMkLst>
            <pc:docMk/>
            <pc:sldMk cId="295830927" sldId="289"/>
            <ac:picMk id="3" creationId="{1B625BED-75AA-4AA7-6E37-2A0B52C01CF7}"/>
          </ac:picMkLst>
        </pc:picChg>
      </pc:sldChg>
      <pc:sldChg chg="addSp delSp modSp add del mod modNotesTx">
        <pc:chgData name="Rainer Schabereiter" userId="ec39d291-734c-4ac5-a648-4a2a0acf3475" providerId="ADAL" clId="{A94FFFDE-3D98-458D-BBB9-79E9DB99AB45}" dt="2024-01-19T07:32:07.983" v="1955" actId="20577"/>
        <pc:sldMkLst>
          <pc:docMk/>
          <pc:sldMk cId="1204281402" sldId="290"/>
        </pc:sldMkLst>
        <pc:spChg chg="mod">
          <ac:chgData name="Rainer Schabereiter" userId="ec39d291-734c-4ac5-a648-4a2a0acf3475" providerId="ADAL" clId="{A94FFFDE-3D98-458D-BBB9-79E9DB99AB45}" dt="2024-01-19T07:14:17.599" v="1581" actId="20577"/>
          <ac:spMkLst>
            <pc:docMk/>
            <pc:sldMk cId="1204281402" sldId="290"/>
            <ac:spMk id="2" creationId="{9502D6B1-9D8A-F428-9EB8-2583D28675F9}"/>
          </ac:spMkLst>
        </pc:spChg>
        <pc:picChg chg="add mod">
          <ac:chgData name="Rainer Schabereiter" userId="ec39d291-734c-4ac5-a648-4a2a0acf3475" providerId="ADAL" clId="{A94FFFDE-3D98-458D-BBB9-79E9DB99AB45}" dt="2024-01-19T07:14:50.489" v="1586" actId="1076"/>
          <ac:picMkLst>
            <pc:docMk/>
            <pc:sldMk cId="1204281402" sldId="290"/>
            <ac:picMk id="3" creationId="{FD0B1F07-E028-419A-7F27-151B0936D2DF}"/>
          </ac:picMkLst>
        </pc:picChg>
        <pc:picChg chg="del">
          <ac:chgData name="Rainer Schabereiter" userId="ec39d291-734c-4ac5-a648-4a2a0acf3475" providerId="ADAL" clId="{A94FFFDE-3D98-458D-BBB9-79E9DB99AB45}" dt="2024-01-19T07:14:19.806" v="1582" actId="478"/>
          <ac:picMkLst>
            <pc:docMk/>
            <pc:sldMk cId="1204281402" sldId="290"/>
            <ac:picMk id="6" creationId="{451AA410-B3B4-DA94-B0E2-4C09A28F4E67}"/>
          </ac:picMkLst>
        </pc:picChg>
      </pc:sldChg>
      <pc:sldChg chg="addSp delSp modSp mod modNotesTx">
        <pc:chgData name="Rainer Schabereiter" userId="ec39d291-734c-4ac5-a648-4a2a0acf3475" providerId="ADAL" clId="{A94FFFDE-3D98-458D-BBB9-79E9DB99AB45}" dt="2024-01-20T06:32:35.033" v="5082" actId="1076"/>
        <pc:sldMkLst>
          <pc:docMk/>
          <pc:sldMk cId="6521837" sldId="294"/>
        </pc:sldMkLst>
        <pc:spChg chg="mod">
          <ac:chgData name="Rainer Schabereiter" userId="ec39d291-734c-4ac5-a648-4a2a0acf3475" providerId="ADAL" clId="{A94FFFDE-3D98-458D-BBB9-79E9DB99AB45}" dt="2024-01-20T06:32:05.843" v="5075" actId="20577"/>
          <ac:spMkLst>
            <pc:docMk/>
            <pc:sldMk cId="6521837" sldId="294"/>
            <ac:spMk id="7" creationId="{26C19904-11BD-0FCD-C290-BE7A348A1802}"/>
          </ac:spMkLst>
        </pc:spChg>
        <pc:picChg chg="del">
          <ac:chgData name="Rainer Schabereiter" userId="ec39d291-734c-4ac5-a648-4a2a0acf3475" providerId="ADAL" clId="{A94FFFDE-3D98-458D-BBB9-79E9DB99AB45}" dt="2024-01-19T12:04:07.391" v="2406" actId="478"/>
          <ac:picMkLst>
            <pc:docMk/>
            <pc:sldMk cId="6521837" sldId="294"/>
            <ac:picMk id="3" creationId="{988D1098-57A6-A77D-5847-2605FE649E79}"/>
          </ac:picMkLst>
        </pc:picChg>
        <pc:picChg chg="del">
          <ac:chgData name="Rainer Schabereiter" userId="ec39d291-734c-4ac5-a648-4a2a0acf3475" providerId="ADAL" clId="{A94FFFDE-3D98-458D-BBB9-79E9DB99AB45}" dt="2024-01-19T12:04:08.108" v="2407" actId="478"/>
          <ac:picMkLst>
            <pc:docMk/>
            <pc:sldMk cId="6521837" sldId="294"/>
            <ac:picMk id="6" creationId="{AA08F4F9-58E7-B9EB-EFB0-F202F7AA85B1}"/>
          </ac:picMkLst>
        </pc:picChg>
        <pc:picChg chg="add mod">
          <ac:chgData name="Rainer Schabereiter" userId="ec39d291-734c-4ac5-a648-4a2a0acf3475" providerId="ADAL" clId="{A94FFFDE-3D98-458D-BBB9-79E9DB99AB45}" dt="2024-01-20T06:32:35.033" v="5082" actId="1076"/>
          <ac:picMkLst>
            <pc:docMk/>
            <pc:sldMk cId="6521837" sldId="294"/>
            <ac:picMk id="8" creationId="{48F7C2C1-38E6-F024-9BBA-743F315A07F8}"/>
          </ac:picMkLst>
        </pc:picChg>
        <pc:picChg chg="del">
          <ac:chgData name="Rainer Schabereiter" userId="ec39d291-734c-4ac5-a648-4a2a0acf3475" providerId="ADAL" clId="{A94FFFDE-3D98-458D-BBB9-79E9DB99AB45}" dt="2024-01-19T12:22:54.737" v="3048" actId="478"/>
          <ac:picMkLst>
            <pc:docMk/>
            <pc:sldMk cId="6521837" sldId="294"/>
            <ac:picMk id="9" creationId="{9A72CB2F-92FC-51D6-C98F-B8AF5300DA79}"/>
          </ac:picMkLst>
        </pc:picChg>
        <pc:picChg chg="add mod">
          <ac:chgData name="Rainer Schabereiter" userId="ec39d291-734c-4ac5-a648-4a2a0acf3475" providerId="ADAL" clId="{A94FFFDE-3D98-458D-BBB9-79E9DB99AB45}" dt="2024-01-20T06:32:30.345" v="5081" actId="1076"/>
          <ac:picMkLst>
            <pc:docMk/>
            <pc:sldMk cId="6521837" sldId="294"/>
            <ac:picMk id="1026" creationId="{14CD7989-082C-0B66-8E59-E1DCA52D1B18}"/>
          </ac:picMkLst>
        </pc:picChg>
      </pc:sldChg>
      <pc:sldChg chg="add del">
        <pc:chgData name="Rainer Schabereiter" userId="ec39d291-734c-4ac5-a648-4a2a0acf3475" providerId="ADAL" clId="{A94FFFDE-3D98-458D-BBB9-79E9DB99AB45}" dt="2024-01-20T06:12:15.069" v="4345" actId="47"/>
        <pc:sldMkLst>
          <pc:docMk/>
          <pc:sldMk cId="3148917049" sldId="295"/>
        </pc:sldMkLst>
      </pc:sldChg>
      <pc:sldChg chg="add del">
        <pc:chgData name="Rainer Schabereiter" userId="ec39d291-734c-4ac5-a648-4a2a0acf3475" providerId="ADAL" clId="{A94FFFDE-3D98-458D-BBB9-79E9DB99AB45}" dt="2024-01-20T06:12:16.248" v="4346" actId="47"/>
        <pc:sldMkLst>
          <pc:docMk/>
          <pc:sldMk cId="1615338442" sldId="296"/>
        </pc:sldMkLst>
      </pc:sldChg>
      <pc:sldChg chg="add del">
        <pc:chgData name="Rainer Schabereiter" userId="ec39d291-734c-4ac5-a648-4a2a0acf3475" providerId="ADAL" clId="{A94FFFDE-3D98-458D-BBB9-79E9DB99AB45}" dt="2024-01-20T06:16:46.827" v="4352" actId="47"/>
        <pc:sldMkLst>
          <pc:docMk/>
          <pc:sldMk cId="278729347" sldId="297"/>
        </pc:sldMkLst>
      </pc:sldChg>
      <pc:sldChg chg="del">
        <pc:chgData name="Rainer Schabereiter" userId="ec39d291-734c-4ac5-a648-4a2a0acf3475" providerId="ADAL" clId="{A94FFFDE-3D98-458D-BBB9-79E9DB99AB45}" dt="2024-01-20T06:16:45.401" v="4351" actId="47"/>
        <pc:sldMkLst>
          <pc:docMk/>
          <pc:sldMk cId="4092312674" sldId="298"/>
        </pc:sldMkLst>
      </pc:sldChg>
      <pc:sldChg chg="del">
        <pc:chgData name="Rainer Schabereiter" userId="ec39d291-734c-4ac5-a648-4a2a0acf3475" providerId="ADAL" clId="{A94FFFDE-3D98-458D-BBB9-79E9DB99AB45}" dt="2024-01-20T06:12:21.507" v="4347" actId="47"/>
        <pc:sldMkLst>
          <pc:docMk/>
          <pc:sldMk cId="2907432808" sldId="299"/>
        </pc:sldMkLst>
      </pc:sldChg>
      <pc:sldChg chg="del">
        <pc:chgData name="Rainer Schabereiter" userId="ec39d291-734c-4ac5-a648-4a2a0acf3475" providerId="ADAL" clId="{A94FFFDE-3D98-458D-BBB9-79E9DB99AB45}" dt="2024-01-20T06:12:25.448" v="4348" actId="47"/>
        <pc:sldMkLst>
          <pc:docMk/>
          <pc:sldMk cId="1718528847" sldId="300"/>
        </pc:sldMkLst>
      </pc:sldChg>
      <pc:sldChg chg="del">
        <pc:chgData name="Rainer Schabereiter" userId="ec39d291-734c-4ac5-a648-4a2a0acf3475" providerId="ADAL" clId="{A94FFFDE-3D98-458D-BBB9-79E9DB99AB45}" dt="2024-01-20T06:12:26.711" v="4349" actId="47"/>
        <pc:sldMkLst>
          <pc:docMk/>
          <pc:sldMk cId="269839792" sldId="301"/>
        </pc:sldMkLst>
      </pc:sldChg>
      <pc:sldChg chg="ord modNotesTx">
        <pc:chgData name="Rainer Schabereiter" userId="ec39d291-734c-4ac5-a648-4a2a0acf3475" providerId="ADAL" clId="{A94FFFDE-3D98-458D-BBB9-79E9DB99AB45}" dt="2024-01-20T06:30:56.597" v="5066" actId="20577"/>
        <pc:sldMkLst>
          <pc:docMk/>
          <pc:sldMk cId="928185267" sldId="302"/>
        </pc:sldMkLst>
      </pc:sldChg>
      <pc:sldChg chg="addSp delSp modSp add mod modNotesTx">
        <pc:chgData name="Rainer Schabereiter" userId="ec39d291-734c-4ac5-a648-4a2a0acf3475" providerId="ADAL" clId="{A94FFFDE-3D98-458D-BBB9-79E9DB99AB45}" dt="2024-01-19T12:00:34.575" v="2022" actId="1076"/>
        <pc:sldMkLst>
          <pc:docMk/>
          <pc:sldMk cId="3161969248" sldId="303"/>
        </pc:sldMkLst>
        <pc:spChg chg="mod">
          <ac:chgData name="Rainer Schabereiter" userId="ec39d291-734c-4ac5-a648-4a2a0acf3475" providerId="ADAL" clId="{A94FFFDE-3D98-458D-BBB9-79E9DB99AB45}" dt="2024-01-19T07:22:03.975" v="1940" actId="20577"/>
          <ac:spMkLst>
            <pc:docMk/>
            <pc:sldMk cId="3161969248" sldId="303"/>
            <ac:spMk id="2" creationId="{9502D6B1-9D8A-F428-9EB8-2583D28675F9}"/>
          </ac:spMkLst>
        </pc:spChg>
        <pc:picChg chg="del">
          <ac:chgData name="Rainer Schabereiter" userId="ec39d291-734c-4ac5-a648-4a2a0acf3475" providerId="ADAL" clId="{A94FFFDE-3D98-458D-BBB9-79E9DB99AB45}" dt="2024-01-19T07:22:19.955" v="1941" actId="478"/>
          <ac:picMkLst>
            <pc:docMk/>
            <pc:sldMk cId="3161969248" sldId="303"/>
            <ac:picMk id="3" creationId="{FD0B1F07-E028-419A-7F27-151B0936D2DF}"/>
          </ac:picMkLst>
        </pc:picChg>
        <pc:picChg chg="add mod">
          <ac:chgData name="Rainer Schabereiter" userId="ec39d291-734c-4ac5-a648-4a2a0acf3475" providerId="ADAL" clId="{A94FFFDE-3D98-458D-BBB9-79E9DB99AB45}" dt="2024-01-19T12:00:34.575" v="2022" actId="1076"/>
          <ac:picMkLst>
            <pc:docMk/>
            <pc:sldMk cId="3161969248" sldId="303"/>
            <ac:picMk id="6" creationId="{9A9177B0-EE97-C8D0-FBC7-EF2F61843356}"/>
          </ac:picMkLst>
        </pc:picChg>
      </pc:sldChg>
      <pc:sldChg chg="addSp delSp modSp add mod modNotesTx">
        <pc:chgData name="Rainer Schabereiter" userId="ec39d291-734c-4ac5-a648-4a2a0acf3475" providerId="ADAL" clId="{A94FFFDE-3D98-458D-BBB9-79E9DB99AB45}" dt="2024-01-19T12:22:18.386" v="3047" actId="20577"/>
        <pc:sldMkLst>
          <pc:docMk/>
          <pc:sldMk cId="2880267352" sldId="304"/>
        </pc:sldMkLst>
        <pc:spChg chg="mod">
          <ac:chgData name="Rainer Schabereiter" userId="ec39d291-734c-4ac5-a648-4a2a0acf3475" providerId="ADAL" clId="{A94FFFDE-3D98-458D-BBB9-79E9DB99AB45}" dt="2024-01-19T12:01:06.489" v="2053" actId="20577"/>
          <ac:spMkLst>
            <pc:docMk/>
            <pc:sldMk cId="2880267352" sldId="304"/>
            <ac:spMk id="2" creationId="{9502D6B1-9D8A-F428-9EB8-2583D28675F9}"/>
          </ac:spMkLst>
        </pc:spChg>
        <pc:picChg chg="add mod">
          <ac:chgData name="Rainer Schabereiter" userId="ec39d291-734c-4ac5-a648-4a2a0acf3475" providerId="ADAL" clId="{A94FFFDE-3D98-458D-BBB9-79E9DB99AB45}" dt="2024-01-19T12:03:27.032" v="2405" actId="1076"/>
          <ac:picMkLst>
            <pc:docMk/>
            <pc:sldMk cId="2880267352" sldId="304"/>
            <ac:picMk id="3" creationId="{C4D48D47-32B8-16A4-1EDA-E9B4DA1D5333}"/>
          </ac:picMkLst>
        </pc:picChg>
        <pc:picChg chg="del">
          <ac:chgData name="Rainer Schabereiter" userId="ec39d291-734c-4ac5-a648-4a2a0acf3475" providerId="ADAL" clId="{A94FFFDE-3D98-458D-BBB9-79E9DB99AB45}" dt="2024-01-19T12:00:44.562" v="2024" actId="478"/>
          <ac:picMkLst>
            <pc:docMk/>
            <pc:sldMk cId="2880267352" sldId="304"/>
            <ac:picMk id="6" creationId="{9A9177B0-EE97-C8D0-FBC7-EF2F61843356}"/>
          </ac:picMkLst>
        </pc:picChg>
      </pc:sldChg>
      <pc:sldChg chg="addSp delSp modSp add mod modNotesTx">
        <pc:chgData name="Rainer Schabereiter" userId="ec39d291-734c-4ac5-a648-4a2a0acf3475" providerId="ADAL" clId="{A94FFFDE-3D98-458D-BBB9-79E9DB99AB45}" dt="2024-01-20T05:59:05.037" v="3879" actId="20577"/>
        <pc:sldMkLst>
          <pc:docMk/>
          <pc:sldMk cId="157784532" sldId="305"/>
        </pc:sldMkLst>
        <pc:spChg chg="mod">
          <ac:chgData name="Rainer Schabereiter" userId="ec39d291-734c-4ac5-a648-4a2a0acf3475" providerId="ADAL" clId="{A94FFFDE-3D98-458D-BBB9-79E9DB99AB45}" dt="2024-01-19T12:28:45.778" v="3388" actId="20577"/>
          <ac:spMkLst>
            <pc:docMk/>
            <pc:sldMk cId="157784532" sldId="305"/>
            <ac:spMk id="2" creationId="{9502D6B1-9D8A-F428-9EB8-2583D28675F9}"/>
          </ac:spMkLst>
        </pc:spChg>
        <pc:picChg chg="del">
          <ac:chgData name="Rainer Schabereiter" userId="ec39d291-734c-4ac5-a648-4a2a0acf3475" providerId="ADAL" clId="{A94FFFDE-3D98-458D-BBB9-79E9DB99AB45}" dt="2024-01-19T12:05:53.869" v="2614" actId="478"/>
          <ac:picMkLst>
            <pc:docMk/>
            <pc:sldMk cId="157784532" sldId="305"/>
            <ac:picMk id="3" creationId="{C4D48D47-32B8-16A4-1EDA-E9B4DA1D5333}"/>
          </ac:picMkLst>
        </pc:picChg>
        <pc:picChg chg="add del mod">
          <ac:chgData name="Rainer Schabereiter" userId="ec39d291-734c-4ac5-a648-4a2a0acf3475" providerId="ADAL" clId="{A94FFFDE-3D98-458D-BBB9-79E9DB99AB45}" dt="2024-01-19T12:21:01.311" v="2818" actId="478"/>
          <ac:picMkLst>
            <pc:docMk/>
            <pc:sldMk cId="157784532" sldId="305"/>
            <ac:picMk id="6" creationId="{FB358C9B-DC8E-FA25-97F6-7E01BA2DE253}"/>
          </ac:picMkLst>
        </pc:picChg>
        <pc:picChg chg="add mod">
          <ac:chgData name="Rainer Schabereiter" userId="ec39d291-734c-4ac5-a648-4a2a0acf3475" providerId="ADAL" clId="{A94FFFDE-3D98-458D-BBB9-79E9DB99AB45}" dt="2024-01-19T12:29:24.582" v="3391" actId="1076"/>
          <ac:picMkLst>
            <pc:docMk/>
            <pc:sldMk cId="157784532" sldId="305"/>
            <ac:picMk id="7" creationId="{EE9494EF-BCCC-98AC-F196-1EA2C626925D}"/>
          </ac:picMkLst>
        </pc:picChg>
      </pc:sldChg>
      <pc:sldChg chg="add ord modNotesTx">
        <pc:chgData name="Rainer Schabereiter" userId="ec39d291-734c-4ac5-a648-4a2a0acf3475" providerId="ADAL" clId="{A94FFFDE-3D98-458D-BBB9-79E9DB99AB45}" dt="2024-01-19T12:28:16.065" v="3372" actId="20577"/>
        <pc:sldMkLst>
          <pc:docMk/>
          <pc:sldMk cId="1247773802" sldId="306"/>
        </pc:sldMkLst>
      </pc:sldChg>
      <pc:sldChg chg="addSp delSp modSp add mod modNotesTx">
        <pc:chgData name="Rainer Schabereiter" userId="ec39d291-734c-4ac5-a648-4a2a0acf3475" providerId="ADAL" clId="{A94FFFDE-3D98-458D-BBB9-79E9DB99AB45}" dt="2024-01-20T06:04:32.117" v="3980"/>
        <pc:sldMkLst>
          <pc:docMk/>
          <pc:sldMk cId="3597166811" sldId="307"/>
        </pc:sldMkLst>
        <pc:spChg chg="mod">
          <ac:chgData name="Rainer Schabereiter" userId="ec39d291-734c-4ac5-a648-4a2a0acf3475" providerId="ADAL" clId="{A94FFFDE-3D98-458D-BBB9-79E9DB99AB45}" dt="2024-01-20T05:59:26.916" v="3897" actId="20577"/>
          <ac:spMkLst>
            <pc:docMk/>
            <pc:sldMk cId="3597166811" sldId="307"/>
            <ac:spMk id="2" creationId="{9502D6B1-9D8A-F428-9EB8-2583D28675F9}"/>
          </ac:spMkLst>
        </pc:spChg>
        <pc:picChg chg="add mod">
          <ac:chgData name="Rainer Schabereiter" userId="ec39d291-734c-4ac5-a648-4a2a0acf3475" providerId="ADAL" clId="{A94FFFDE-3D98-458D-BBB9-79E9DB99AB45}" dt="2024-01-20T06:00:27.088" v="3902" actId="1076"/>
          <ac:picMkLst>
            <pc:docMk/>
            <pc:sldMk cId="3597166811" sldId="307"/>
            <ac:picMk id="3" creationId="{9306C65C-8117-2DE9-9653-A3D3518D6FDD}"/>
          </ac:picMkLst>
        </pc:picChg>
        <pc:picChg chg="del">
          <ac:chgData name="Rainer Schabereiter" userId="ec39d291-734c-4ac5-a648-4a2a0acf3475" providerId="ADAL" clId="{A94FFFDE-3D98-458D-BBB9-79E9DB99AB45}" dt="2024-01-20T05:59:37.846" v="3899" actId="478"/>
          <ac:picMkLst>
            <pc:docMk/>
            <pc:sldMk cId="3597166811" sldId="307"/>
            <ac:picMk id="7" creationId="{EE9494EF-BCCC-98AC-F196-1EA2C626925D}"/>
          </ac:picMkLst>
        </pc:picChg>
      </pc:sldChg>
      <pc:sldChg chg="addSp delSp modSp add mod modNotesTx">
        <pc:chgData name="Rainer Schabereiter" userId="ec39d291-734c-4ac5-a648-4a2a0acf3475" providerId="ADAL" clId="{A94FFFDE-3D98-458D-BBB9-79E9DB99AB45}" dt="2024-01-20T06:07:33.244" v="4061" actId="1076"/>
        <pc:sldMkLst>
          <pc:docMk/>
          <pc:sldMk cId="325280214" sldId="308"/>
        </pc:sldMkLst>
        <pc:spChg chg="mod">
          <ac:chgData name="Rainer Schabereiter" userId="ec39d291-734c-4ac5-a648-4a2a0acf3475" providerId="ADAL" clId="{A94FFFDE-3D98-458D-BBB9-79E9DB99AB45}" dt="2024-01-20T06:06:08.844" v="4053" actId="20577"/>
          <ac:spMkLst>
            <pc:docMk/>
            <pc:sldMk cId="325280214" sldId="308"/>
            <ac:spMk id="2" creationId="{9502D6B1-9D8A-F428-9EB8-2583D28675F9}"/>
          </ac:spMkLst>
        </pc:spChg>
        <pc:picChg chg="del">
          <ac:chgData name="Rainer Schabereiter" userId="ec39d291-734c-4ac5-a648-4a2a0acf3475" providerId="ADAL" clId="{A94FFFDE-3D98-458D-BBB9-79E9DB99AB45}" dt="2024-01-20T06:05:26.368" v="4007" actId="478"/>
          <ac:picMkLst>
            <pc:docMk/>
            <pc:sldMk cId="325280214" sldId="308"/>
            <ac:picMk id="3" creationId="{9306C65C-8117-2DE9-9653-A3D3518D6FDD}"/>
          </ac:picMkLst>
        </pc:picChg>
        <pc:picChg chg="add mod">
          <ac:chgData name="Rainer Schabereiter" userId="ec39d291-734c-4ac5-a648-4a2a0acf3475" providerId="ADAL" clId="{A94FFFDE-3D98-458D-BBB9-79E9DB99AB45}" dt="2024-01-20T06:07:33.244" v="4061" actId="1076"/>
          <ac:picMkLst>
            <pc:docMk/>
            <pc:sldMk cId="325280214" sldId="308"/>
            <ac:picMk id="6" creationId="{9946BE4A-63AD-D931-B6D1-47A0FDEFF624}"/>
          </ac:picMkLst>
        </pc:picChg>
      </pc:sldChg>
      <pc:sldChg chg="addSp delSp modSp add mod modNotesTx">
        <pc:chgData name="Rainer Schabereiter" userId="ec39d291-734c-4ac5-a648-4a2a0acf3475" providerId="ADAL" clId="{A94FFFDE-3D98-458D-BBB9-79E9DB99AB45}" dt="2024-01-20T06:33:27.881" v="5089" actId="20577"/>
        <pc:sldMkLst>
          <pc:docMk/>
          <pc:sldMk cId="4065700815" sldId="309"/>
        </pc:sldMkLst>
        <pc:spChg chg="mod">
          <ac:chgData name="Rainer Schabereiter" userId="ec39d291-734c-4ac5-a648-4a2a0acf3475" providerId="ADAL" clId="{A94FFFDE-3D98-458D-BBB9-79E9DB99AB45}" dt="2024-01-20T06:08:09.176" v="4098" actId="5793"/>
          <ac:spMkLst>
            <pc:docMk/>
            <pc:sldMk cId="4065700815" sldId="309"/>
            <ac:spMk id="2" creationId="{9502D6B1-9D8A-F428-9EB8-2583D28675F9}"/>
          </ac:spMkLst>
        </pc:spChg>
        <pc:spChg chg="add mod">
          <ac:chgData name="Rainer Schabereiter" userId="ec39d291-734c-4ac5-a648-4a2a0acf3475" providerId="ADAL" clId="{A94FFFDE-3D98-458D-BBB9-79E9DB99AB45}" dt="2024-01-20T06:11:22.472" v="4341" actId="20577"/>
          <ac:spMkLst>
            <pc:docMk/>
            <pc:sldMk cId="4065700815" sldId="309"/>
            <ac:spMk id="3" creationId="{C27CF2D6-2091-8F1D-40D2-4BFB0C421C48}"/>
          </ac:spMkLst>
        </pc:spChg>
        <pc:picChg chg="del">
          <ac:chgData name="Rainer Schabereiter" userId="ec39d291-734c-4ac5-a648-4a2a0acf3475" providerId="ADAL" clId="{A94FFFDE-3D98-458D-BBB9-79E9DB99AB45}" dt="2024-01-20T06:07:39.971" v="4063" actId="478"/>
          <ac:picMkLst>
            <pc:docMk/>
            <pc:sldMk cId="4065700815" sldId="309"/>
            <ac:picMk id="6" creationId="{9946BE4A-63AD-D931-B6D1-47A0FDEFF624}"/>
          </ac:picMkLst>
        </pc:picChg>
        <pc:picChg chg="add del mod">
          <ac:chgData name="Rainer Schabereiter" userId="ec39d291-734c-4ac5-a648-4a2a0acf3475" providerId="ADAL" clId="{A94FFFDE-3D98-458D-BBB9-79E9DB99AB45}" dt="2024-01-20T06:32:47.584" v="5083" actId="478"/>
          <ac:picMkLst>
            <pc:docMk/>
            <pc:sldMk cId="4065700815" sldId="309"/>
            <ac:picMk id="7" creationId="{EF5938C6-F65F-0714-715D-33D5DFFA90D0}"/>
          </ac:picMkLst>
        </pc:picChg>
        <pc:picChg chg="add mod">
          <ac:chgData name="Rainer Schabereiter" userId="ec39d291-734c-4ac5-a648-4a2a0acf3475" providerId="ADAL" clId="{A94FFFDE-3D98-458D-BBB9-79E9DB99AB45}" dt="2024-01-20T06:33:19.127" v="5087" actId="14100"/>
          <ac:picMkLst>
            <pc:docMk/>
            <pc:sldMk cId="4065700815" sldId="309"/>
            <ac:picMk id="8" creationId="{6887A300-C94C-BD3B-5052-37994CF9BB96}"/>
          </ac:picMkLst>
        </pc:picChg>
      </pc:sldChg>
      <pc:sldChg chg="modSp add del mod modNotesTx">
        <pc:chgData name="Rainer Schabereiter" userId="ec39d291-734c-4ac5-a648-4a2a0acf3475" providerId="ADAL" clId="{A94FFFDE-3D98-458D-BBB9-79E9DB99AB45}" dt="2024-01-20T14:02:16.078" v="5236" actId="20577"/>
        <pc:sldMkLst>
          <pc:docMk/>
          <pc:sldMk cId="2866661497" sldId="310"/>
        </pc:sldMkLst>
        <pc:spChg chg="mod">
          <ac:chgData name="Rainer Schabereiter" userId="ec39d291-734c-4ac5-a648-4a2a0acf3475" providerId="ADAL" clId="{A94FFFDE-3D98-458D-BBB9-79E9DB99AB45}" dt="2024-01-20T06:22:13.047" v="4460" actId="20577"/>
          <ac:spMkLst>
            <pc:docMk/>
            <pc:sldMk cId="2866661497" sldId="310"/>
            <ac:spMk id="2" creationId="{9502D6B1-9D8A-F428-9EB8-2583D28675F9}"/>
          </ac:spMkLst>
        </pc:spChg>
        <pc:spChg chg="mod">
          <ac:chgData name="Rainer Schabereiter" userId="ec39d291-734c-4ac5-a648-4a2a0acf3475" providerId="ADAL" clId="{A94FFFDE-3D98-458D-BBB9-79E9DB99AB45}" dt="2024-01-20T14:02:16.078" v="5235" actId="20577"/>
          <ac:spMkLst>
            <pc:docMk/>
            <pc:sldMk cId="2866661497" sldId="310"/>
            <ac:spMk id="7" creationId="{4BA17239-F685-AC53-0C33-626C53A4C049}"/>
          </ac:spMkLst>
        </pc:spChg>
      </pc:sldChg>
      <pc:sldChg chg="addSp delSp modSp add mod modNotesTx">
        <pc:chgData name="Rainer Schabereiter" userId="ec39d291-734c-4ac5-a648-4a2a0acf3475" providerId="ADAL" clId="{A94FFFDE-3D98-458D-BBB9-79E9DB99AB45}" dt="2024-01-20T06:30:32.537" v="4975" actId="20577"/>
        <pc:sldMkLst>
          <pc:docMk/>
          <pc:sldMk cId="3898330474" sldId="311"/>
        </pc:sldMkLst>
        <pc:spChg chg="mod">
          <ac:chgData name="Rainer Schabereiter" userId="ec39d291-734c-4ac5-a648-4a2a0acf3475" providerId="ADAL" clId="{A94FFFDE-3D98-458D-BBB9-79E9DB99AB45}" dt="2024-01-20T06:28:25.363" v="4601" actId="20577"/>
          <ac:spMkLst>
            <pc:docMk/>
            <pc:sldMk cId="3898330474" sldId="311"/>
            <ac:spMk id="2" creationId="{9502D6B1-9D8A-F428-9EB8-2583D28675F9}"/>
          </ac:spMkLst>
        </pc:spChg>
        <pc:spChg chg="add mod">
          <ac:chgData name="Rainer Schabereiter" userId="ec39d291-734c-4ac5-a648-4a2a0acf3475" providerId="ADAL" clId="{A94FFFDE-3D98-458D-BBB9-79E9DB99AB45}" dt="2024-01-20T06:29:43.460" v="4772" actId="20577"/>
          <ac:spMkLst>
            <pc:docMk/>
            <pc:sldMk cId="3898330474" sldId="311"/>
            <ac:spMk id="7" creationId="{9CC0E779-1704-FA24-85F5-FF201F5234FA}"/>
          </ac:spMkLst>
        </pc:spChg>
        <pc:picChg chg="add mod">
          <ac:chgData name="Rainer Schabereiter" userId="ec39d291-734c-4ac5-a648-4a2a0acf3475" providerId="ADAL" clId="{A94FFFDE-3D98-458D-BBB9-79E9DB99AB45}" dt="2024-01-20T06:28:33.007" v="4603"/>
          <ac:picMkLst>
            <pc:docMk/>
            <pc:sldMk cId="3898330474" sldId="311"/>
            <ac:picMk id="3" creationId="{7E1A05D3-2BAF-4449-16E6-3E78B54C8239}"/>
          </ac:picMkLst>
        </pc:picChg>
        <pc:picChg chg="del">
          <ac:chgData name="Rainer Schabereiter" userId="ec39d291-734c-4ac5-a648-4a2a0acf3475" providerId="ADAL" clId="{A94FFFDE-3D98-458D-BBB9-79E9DB99AB45}" dt="2024-01-20T06:28:27.041" v="4602" actId="478"/>
          <ac:picMkLst>
            <pc:docMk/>
            <pc:sldMk cId="3898330474" sldId="311"/>
            <ac:picMk id="6" creationId="{80C641CA-C267-A8FA-EBA7-934C7224DAD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4AE52F-DD2B-4821-80DA-B32D68A8CA9D}" type="datetimeFigureOut">
              <a:rPr lang="de-AT" smtClean="0"/>
              <a:t>13.11.2024</a:t>
            </a:fld>
            <a:endParaRPr lang="de-AT"/>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9433EF-1E01-4717-96BF-F44828D2ED17}" type="slidenum">
              <a:rPr lang="de-AT" smtClean="0"/>
              <a:t>‹#›</a:t>
            </a:fld>
            <a:endParaRPr lang="de-AT"/>
          </a:p>
        </p:txBody>
      </p:sp>
    </p:spTree>
    <p:extLst>
      <p:ext uri="{BB962C8B-B14F-4D97-AF65-F5344CB8AC3E}">
        <p14:creationId xmlns:p14="http://schemas.microsoft.com/office/powerpoint/2010/main" val="2321895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9433EF-1E01-4717-96BF-F44828D2ED17}" type="slidenum">
              <a:rPr lang="de-AT" smtClean="0"/>
              <a:t>1</a:t>
            </a:fld>
            <a:endParaRPr lang="de-AT"/>
          </a:p>
        </p:txBody>
      </p:sp>
    </p:spTree>
    <p:extLst>
      <p:ext uri="{BB962C8B-B14F-4D97-AF65-F5344CB8AC3E}">
        <p14:creationId xmlns:p14="http://schemas.microsoft.com/office/powerpoint/2010/main" val="2361509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dirty="0"/>
              <a:t>Pastaraisiais mėnesiais "</a:t>
            </a:r>
            <a:r>
              <a:rPr lang="lt-LT" dirty="0" err="1"/>
              <a:t>Teams</a:t>
            </a:r>
            <a:r>
              <a:rPr lang="lt-LT" dirty="0"/>
              <a:t>" vaizdo konferencijų paslauga tapo vis modernesnė. Ji siūlo neribotą pokalbių laiką ir leidžia vienu metu kalbėtis su iki 10 000 žmonių, nepriklausomai nuo to, ar jie priklauso jūsų organizacijai, ar yra žmonės iš išorės. Kitos naujoviškos funkcijos - pasirinktiniai fonai, tiesioginės antraštės, susitikimo įrašymas, dalijimasis ekranu, bendra skaitmeninė lenta, rankų kėlimas ir triukšmo slopinimas realiuoju laiku (filtruojamas foninis triukšmas, kad išliktų tik kalbos signalai). Susitikimų dalyviai taip pat gali atidaryti, peržiūrėti ir redaguoti dokumentus skambučių metu.</a:t>
            </a:r>
          </a:p>
          <a:p>
            <a:r>
              <a:rPr lang="lt-LT" dirty="0"/>
              <a:t>Vienas iš naujausių "</a:t>
            </a:r>
            <a:r>
              <a:rPr lang="lt-LT" dirty="0" err="1"/>
              <a:t>Teams</a:t>
            </a:r>
            <a:r>
              <a:rPr lang="lt-LT" dirty="0"/>
              <a:t>" vaizdo konferencijų papildymų yra "</a:t>
            </a:r>
            <a:r>
              <a:rPr lang="lt-LT" dirty="0" err="1"/>
              <a:t>Breakout</a:t>
            </a:r>
            <a:r>
              <a:rPr lang="lt-LT" dirty="0"/>
              <a:t> </a:t>
            </a:r>
            <a:r>
              <a:rPr lang="lt-LT" dirty="0" err="1"/>
              <a:t>Rooms</a:t>
            </a:r>
            <a:r>
              <a:rPr lang="lt-LT" dirty="0"/>
              <a:t>" atskiri pokalbių langai. Ši funkcija, leidžia susitikimus suskaidyti į mažesnes tikslines grupes. Pradėję veikti, naudotojai galės ją pasiekti pažymėję "Bendrųjų nuostatų" langelį "Įjungti naują susitikimų patirtį" ir iš naujo paleidę "</a:t>
            </a:r>
            <a:r>
              <a:rPr lang="lt-LT" dirty="0" err="1"/>
              <a:t>Teams</a:t>
            </a:r>
            <a:r>
              <a:rPr lang="lt-LT" dirty="0"/>
              <a:t>". Susitikimų organizatoriams šalia piktogramos "Pakelti ranką" atsiras galimybė pasirinkti "</a:t>
            </a:r>
            <a:r>
              <a:rPr lang="lt-LT" dirty="0" err="1"/>
              <a:t>Breakout</a:t>
            </a:r>
            <a:r>
              <a:rPr lang="lt-LT" dirty="0"/>
              <a:t> </a:t>
            </a:r>
            <a:r>
              <a:rPr lang="lt-LT" dirty="0" err="1"/>
              <a:t>Room</a:t>
            </a:r>
            <a:r>
              <a:rPr lang="lt-LT" dirty="0"/>
              <a:t>". </a:t>
            </a:r>
            <a:endParaRPr lang="en-US" dirty="0"/>
          </a:p>
        </p:txBody>
      </p:sp>
      <p:sp>
        <p:nvSpPr>
          <p:cNvPr id="4" name="Foliennummernplatzhalter 3"/>
          <p:cNvSpPr>
            <a:spLocks noGrp="1"/>
          </p:cNvSpPr>
          <p:nvPr>
            <p:ph type="sldNum" sz="quarter" idx="5"/>
          </p:nvPr>
        </p:nvSpPr>
        <p:spPr/>
        <p:txBody>
          <a:bodyPr/>
          <a:lstStyle/>
          <a:p>
            <a:fld id="{999433EF-1E01-4717-96BF-F44828D2ED17}" type="slidenum">
              <a:rPr lang="de-AT" smtClean="0"/>
              <a:t>10</a:t>
            </a:fld>
            <a:endParaRPr lang="de-AT"/>
          </a:p>
        </p:txBody>
      </p:sp>
    </p:spTree>
    <p:extLst>
      <p:ext uri="{BB962C8B-B14F-4D97-AF65-F5344CB8AC3E}">
        <p14:creationId xmlns:p14="http://schemas.microsoft.com/office/powerpoint/2010/main" val="948935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dirty="0"/>
              <a:t>Toliau pateikiami pagrindiniai vaizdo konferencijos "Microsoft </a:t>
            </a:r>
            <a:r>
              <a:rPr lang="lt-LT" dirty="0" err="1"/>
              <a:t>Teams</a:t>
            </a:r>
            <a:r>
              <a:rPr lang="lt-LT" dirty="0"/>
              <a:t>" nustatymų žingsniai:</a:t>
            </a:r>
          </a:p>
          <a:p>
            <a:pPr marL="228600" indent="-228600">
              <a:buAutoNum type="arabicPeriod"/>
            </a:pPr>
            <a:r>
              <a:rPr lang="lt-LT" dirty="0"/>
              <a:t>Jei dar to nepadarėte, sukurkite paskyrą ir prisijunkite. Prie "Microsoft </a:t>
            </a:r>
            <a:r>
              <a:rPr lang="lt-LT" dirty="0" err="1"/>
              <a:t>Teams</a:t>
            </a:r>
            <a:r>
              <a:rPr lang="lt-LT" dirty="0"/>
              <a:t>" galima prisijungti per žiniatinklio naršyklę, darbalaukio programėlę arba mobiliąją programėlę. </a:t>
            </a:r>
          </a:p>
          <a:p>
            <a:pPr marL="228600" indent="-228600">
              <a:buAutoNum type="arabicPeriod"/>
            </a:pPr>
            <a:r>
              <a:rPr lang="lt-LT" dirty="0"/>
              <a:t>Atidarę "</a:t>
            </a:r>
            <a:r>
              <a:rPr lang="lt-LT" dirty="0" err="1"/>
              <a:t>Teams</a:t>
            </a:r>
            <a:r>
              <a:rPr lang="lt-LT" dirty="0"/>
              <a:t>", spustelėkite piktogramą "</a:t>
            </a:r>
            <a:r>
              <a:rPr lang="lt-LT" dirty="0" err="1"/>
              <a:t>Meet</a:t>
            </a:r>
            <a:r>
              <a:rPr lang="lt-LT" dirty="0"/>
              <a:t>", esančią viršutiniame dešiniajame ekrano kampe.</a:t>
            </a:r>
          </a:p>
          <a:p>
            <a:pPr marL="228600" indent="-228600">
              <a:buAutoNum type="arabicPeriod"/>
            </a:pPr>
            <a:r>
              <a:rPr lang="lt-LT" dirty="0"/>
              <a:t>Pasirinkite a) "</a:t>
            </a:r>
            <a:r>
              <a:rPr lang="lt-LT" dirty="0" err="1"/>
              <a:t>Meet</a:t>
            </a:r>
            <a:r>
              <a:rPr lang="lt-LT" dirty="0"/>
              <a:t> </a:t>
            </a:r>
            <a:r>
              <a:rPr lang="lt-LT" dirty="0" err="1"/>
              <a:t>now</a:t>
            </a:r>
            <a:r>
              <a:rPr lang="lt-LT" dirty="0"/>
              <a:t>" (susitikti dabar) arba b) "Schedule a </a:t>
            </a:r>
            <a:r>
              <a:rPr lang="lt-LT" dirty="0" err="1"/>
              <a:t>meeting</a:t>
            </a:r>
            <a:r>
              <a:rPr lang="lt-LT" dirty="0"/>
              <a:t>" (suplanuoti susitikimą).</a:t>
            </a:r>
          </a:p>
          <a:p>
            <a:pPr marL="228600" indent="-228600">
              <a:buAutoNum type="arabicPeriod"/>
            </a:pPr>
            <a:endParaRPr lang="lt-LT" dirty="0"/>
          </a:p>
          <a:p>
            <a:pPr marL="0" indent="0">
              <a:buNone/>
            </a:pPr>
            <a:r>
              <a:rPr lang="lt-LT" dirty="0"/>
              <a:t>Paspaudę "</a:t>
            </a:r>
            <a:r>
              <a:rPr lang="lt-LT" dirty="0" err="1"/>
              <a:t>Meet</a:t>
            </a:r>
            <a:r>
              <a:rPr lang="lt-LT" dirty="0"/>
              <a:t> </a:t>
            </a:r>
            <a:r>
              <a:rPr lang="lt-LT" dirty="0" err="1"/>
              <a:t>now</a:t>
            </a:r>
            <a:r>
              <a:rPr lang="lt-LT" dirty="0"/>
              <a:t>" (Susitikti dabar) pateksite į pasiruošimo ekraną, kuriame galėsite pasirinkti susitikimo pavadinimą, įjungti arba išjungti garso ir vaizdo įrašą, pakeisti arba ištrinti foną. Atlikę šiuos pakeitimus, spustelėkite Prisijungti dabar.</a:t>
            </a:r>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11</a:t>
            </a:fld>
            <a:endParaRPr lang="de-AT"/>
          </a:p>
        </p:txBody>
      </p:sp>
    </p:spTree>
    <p:extLst>
      <p:ext uri="{BB962C8B-B14F-4D97-AF65-F5344CB8AC3E}">
        <p14:creationId xmlns:p14="http://schemas.microsoft.com/office/powerpoint/2010/main" val="1904501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dirty="0"/>
              <a:t>Čia pateikiami pagrindiniai mygtukai ir funkcijos, skirtos vaizdo skambučiui ar vaizdo konferencijai "Microsoft </a:t>
            </a:r>
            <a:r>
              <a:rPr lang="lt-LT" dirty="0" err="1"/>
              <a:t>Teams</a:t>
            </a:r>
            <a:r>
              <a:rPr lang="lt-LT" dirty="0"/>
              <a:t>" nustatyti. Susitikimo planavimas aprašytas paveikslėlyje dešinėje. Spustelėję "Schedule a </a:t>
            </a:r>
            <a:r>
              <a:rPr lang="lt-LT" dirty="0" err="1"/>
              <a:t>meeting</a:t>
            </a:r>
            <a:r>
              <a:rPr lang="lt-LT" dirty="0"/>
              <a:t>" (Planuoti susitikimą), pateksite į ekraną, kuriame galite nustatyti būsimo susitikimo detales. Įsitikinkite, kad laiko juosta yra teisinga, tada suteikite susitikimui pavadinimą, pakvieskite dalyvius, nustatykite susitikimo datą ir laiką, pridėkite kanalą ir pridėkite detalių. Naudokitės planavimo asistentu, kad pamatytumėte, kada kiti žmonės yra laisvi.</a:t>
            </a:r>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12</a:t>
            </a:fld>
            <a:endParaRPr lang="de-AT"/>
          </a:p>
        </p:txBody>
      </p:sp>
    </p:spTree>
    <p:extLst>
      <p:ext uri="{BB962C8B-B14F-4D97-AF65-F5344CB8AC3E}">
        <p14:creationId xmlns:p14="http://schemas.microsoft.com/office/powerpoint/2010/main" val="3167281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lt-LT" b="0" i="0" dirty="0">
                <a:solidFill>
                  <a:srgbClr val="1D1E20"/>
                </a:solidFill>
                <a:effectLst/>
                <a:latin typeface="-apple-system"/>
              </a:rPr>
              <a:t>"</a:t>
            </a:r>
            <a:r>
              <a:rPr lang="lt-LT" b="0" i="0" dirty="0" err="1">
                <a:solidFill>
                  <a:srgbClr val="1D1E20"/>
                </a:solidFill>
                <a:effectLst/>
                <a:latin typeface="-apple-system"/>
              </a:rPr>
              <a:t>Teams</a:t>
            </a:r>
            <a:r>
              <a:rPr lang="lt-LT" b="0" i="0" dirty="0">
                <a:solidFill>
                  <a:srgbClr val="1D1E20"/>
                </a:solidFill>
                <a:effectLst/>
                <a:latin typeface="-apple-system"/>
              </a:rPr>
              <a:t>" žinučių ir grupinių pokalbių funkcijos leidžia lengvai bendrauti su kolegomis. Tai sumažina poreikį nuolat siųsti el. laiškus ir leidžia laisviau ir patogiau bendrauti darbo vietoje. Momentinės žinutės siunčiamos "</a:t>
            </a:r>
            <a:r>
              <a:rPr lang="lt-LT" b="0" i="0" dirty="0" err="1">
                <a:solidFill>
                  <a:srgbClr val="1D1E20"/>
                </a:solidFill>
                <a:effectLst/>
                <a:latin typeface="-apple-system"/>
              </a:rPr>
              <a:t>Teams</a:t>
            </a:r>
            <a:r>
              <a:rPr lang="lt-LT" b="0" i="0" dirty="0">
                <a:solidFill>
                  <a:srgbClr val="1D1E20"/>
                </a:solidFill>
                <a:effectLst/>
                <a:latin typeface="-apple-system"/>
              </a:rPr>
              <a:t>" kanaluose su galimybe naudoti jaustukus, </a:t>
            </a:r>
            <a:r>
              <a:rPr lang="lt-LT" b="0" i="0" dirty="0" err="1">
                <a:solidFill>
                  <a:srgbClr val="1D1E20"/>
                </a:solidFill>
                <a:effectLst/>
                <a:latin typeface="-apple-system"/>
              </a:rPr>
              <a:t>gifus</a:t>
            </a:r>
            <a:r>
              <a:rPr lang="lt-LT" b="0" i="0" dirty="0">
                <a:solidFill>
                  <a:srgbClr val="1D1E20"/>
                </a:solidFill>
                <a:effectLst/>
                <a:latin typeface="-apple-system"/>
              </a:rPr>
              <a:t>, </a:t>
            </a:r>
            <a:r>
              <a:rPr lang="lt-LT" b="0" i="0" dirty="0" err="1">
                <a:solidFill>
                  <a:srgbClr val="1D1E20"/>
                </a:solidFill>
                <a:effectLst/>
                <a:latin typeface="-apple-system"/>
              </a:rPr>
              <a:t>memus</a:t>
            </a:r>
            <a:r>
              <a:rPr lang="lt-LT" b="0" i="0" dirty="0">
                <a:solidFill>
                  <a:srgbClr val="1D1E20"/>
                </a:solidFill>
                <a:effectLst/>
                <a:latin typeface="-apple-system"/>
              </a:rPr>
              <a:t>, siųsti pagyrimus, įkelti failus ir naudoti žymėjimus, skirtus konkretiems komandos nariams. Jei prieš siųsdami žinutę įrašysite eta ir žodį kanalas, visi temoje esantys asmenys bus įspėti, kad paskelbėte kažką naujo. Žinutes galima pažymėti kaip svarbias arba skubias, taip pat yra galimybė gavėjus įspėti kas 2-20 minučių. Ypač GLAM įstaigose ši funkcija padės sutaupyti daug laiko, nes nebereikės kam nors skambinti. Tiesiog įveskite trumpą žinutę ir iš karto gausite atsakymą. Na o pokalbiai gali būti individualūs arba grupiniai. Kartais norėsite su kuo nors pasikalbėti individualiai. Kitais atvejais norėsite kalbėtis nedidelėje grupėje. Pokalbių programoje galite atlikti abu šiuos veiksmus.</a:t>
            </a:r>
          </a:p>
          <a:p>
            <a:pPr algn="l"/>
            <a:r>
              <a:rPr lang="lt-LT" b="0" i="0" dirty="0">
                <a:solidFill>
                  <a:srgbClr val="1D1E20"/>
                </a:solidFill>
                <a:effectLst/>
                <a:latin typeface="-apple-system"/>
              </a:rPr>
              <a:t>Individualius pokalbius ir grupinius pokalbius pradėsite vienodai: pasirinkę Naujo pokalbio piktogramą Pokalbis "</a:t>
            </a:r>
            <a:r>
              <a:rPr lang="lt-LT" b="0" i="0" dirty="0" err="1">
                <a:solidFill>
                  <a:srgbClr val="1D1E20"/>
                </a:solidFill>
                <a:effectLst/>
                <a:latin typeface="-apple-system"/>
              </a:rPr>
              <a:t>Teams</a:t>
            </a:r>
            <a:r>
              <a:rPr lang="lt-LT" b="0" i="0" dirty="0">
                <a:solidFill>
                  <a:srgbClr val="1D1E20"/>
                </a:solidFill>
                <a:effectLst/>
                <a:latin typeface="-apple-system"/>
              </a:rPr>
              <a:t>", kaip aprašyta paveikslėlyje.</a:t>
            </a:r>
          </a:p>
          <a:p>
            <a:pPr algn="l"/>
            <a:r>
              <a:rPr lang="lt-LT" b="0" i="0" dirty="0">
                <a:solidFill>
                  <a:srgbClr val="1D1E20"/>
                </a:solidFill>
                <a:effectLst/>
                <a:latin typeface="-apple-system"/>
              </a:rPr>
              <a:t>Grupinį pokalbį organizuokite tada, kai reikia kalbėtis su nedidele grupe žmonių. Pokalbį pradėkite taip pat, kaip ir individualų pokalbį: "</a:t>
            </a:r>
            <a:r>
              <a:rPr lang="lt-LT" b="0" i="0" dirty="0" err="1">
                <a:solidFill>
                  <a:srgbClr val="1D1E20"/>
                </a:solidFill>
                <a:effectLst/>
                <a:latin typeface="-apple-system"/>
              </a:rPr>
              <a:t>Teams</a:t>
            </a:r>
            <a:r>
              <a:rPr lang="lt-LT" b="0" i="0" dirty="0">
                <a:solidFill>
                  <a:srgbClr val="1D1E20"/>
                </a:solidFill>
                <a:effectLst/>
                <a:latin typeface="-apple-system"/>
              </a:rPr>
              <a:t>" pokalbių sąrašo viršuje pasirinkite Naujo pokalbio mygtuką. Pasirinkite rodyklę žemyn, esančią dešinėje laukelio „Kam“, ir įveskite pokalbio pavadinimą laukelyje „Grupės pavadinimas“. Tada į laukelį „Kam“ įrašykite žmonių, kuriuos norite įtraukti, vardus.</a:t>
            </a:r>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13</a:t>
            </a:fld>
            <a:endParaRPr lang="de-AT"/>
          </a:p>
        </p:txBody>
      </p:sp>
    </p:spTree>
    <p:extLst>
      <p:ext uri="{BB962C8B-B14F-4D97-AF65-F5344CB8AC3E}">
        <p14:creationId xmlns:p14="http://schemas.microsoft.com/office/powerpoint/2010/main" val="35819798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dirty="0"/>
              <a:t>Neseniai pradėta naudoti programa "Užduotys", kuri pakeitė "To </a:t>
            </a:r>
            <a:r>
              <a:rPr lang="lt-LT" dirty="0" err="1"/>
              <a:t>Do</a:t>
            </a:r>
            <a:r>
              <a:rPr lang="lt-LT" dirty="0"/>
              <a:t>" ir "</a:t>
            </a:r>
            <a:r>
              <a:rPr lang="lt-LT" dirty="0" err="1"/>
              <a:t>Planner</a:t>
            </a:r>
            <a:r>
              <a:rPr lang="lt-LT" dirty="0"/>
              <a:t>", sujungdama abiejų programų funkcijas į vieną. Ją galima naudoti darbalaukyje, žiniatinklyje ir mobiliajame telefone. Programos "Užduotys" naudotojai gali sukurti užduotį iš bet kurio pranešimo, todėl lengva tvarkyti individualius ir grupinius darbų sąrašus ir nustatyti darbų prioritetus. Programa "Užduotys" programoje "Microsoft </a:t>
            </a:r>
            <a:r>
              <a:rPr lang="lt-LT" dirty="0" err="1"/>
              <a:t>Teams</a:t>
            </a:r>
            <a:r>
              <a:rPr lang="lt-LT" dirty="0"/>
              <a:t>" sujungia individualias užduotis iš "To </a:t>
            </a:r>
            <a:r>
              <a:rPr lang="lt-LT" dirty="0" err="1"/>
              <a:t>Do</a:t>
            </a:r>
            <a:r>
              <a:rPr lang="lt-LT" dirty="0"/>
              <a:t>" ir "Outlook" su grupinėmis užduotimis iš "</a:t>
            </a:r>
            <a:r>
              <a:rPr lang="lt-LT" dirty="0" err="1"/>
              <a:t>Planner</a:t>
            </a:r>
            <a:r>
              <a:rPr lang="lt-LT" dirty="0"/>
              <a:t>", kad galėtumėte efektyviau išbraukti jas iš sąrašų.</a:t>
            </a:r>
          </a:p>
          <a:p>
            <a:r>
              <a:rPr lang="lt-LT" dirty="0"/>
              <a:t>Vartotojai gali pasiekti "Užduotis" per skirtuką "</a:t>
            </a:r>
            <a:r>
              <a:rPr lang="lt-LT" dirty="0" err="1"/>
              <a:t>Teams</a:t>
            </a:r>
            <a:r>
              <a:rPr lang="lt-LT" dirty="0"/>
              <a:t>" programoje. Norėdami sukurti naują užduotį, spustelėkite tris taškus, kurie rodomi šalia bet kurio pranešimo, spustelėkite „Daugiau veiksmų“, tada „Sukurti užduotį“. Užduočių sąrašai yra suskirstyti į „Mano užduotys“ ir „Bendrieji planai“, kuriuose atskiriamos individualios naudotojo užduotys ir užduotys, prie kurių dirba visa komanda. </a:t>
            </a:r>
            <a:endParaRPr lang="en-US" dirty="0"/>
          </a:p>
          <a:p>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14</a:t>
            </a:fld>
            <a:endParaRPr lang="de-AT"/>
          </a:p>
        </p:txBody>
      </p:sp>
    </p:spTree>
    <p:extLst>
      <p:ext uri="{BB962C8B-B14F-4D97-AF65-F5344CB8AC3E}">
        <p14:creationId xmlns:p14="http://schemas.microsoft.com/office/powerpoint/2010/main" val="1565443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dirty="0"/>
              <a:t>Užduočių skiltyje "Mano užduotys" rodomos jūsų sukurtos arba jums priskirtos užduotys: viskas, kas yra šiame sąraše, priklauso jums. Užduotims galima nurodyti atlikimo terminą, kad galėtumėte planuoti savo laiką.</a:t>
            </a:r>
          </a:p>
          <a:p>
            <a:r>
              <a:rPr lang="lt-LT" dirty="0"/>
              <a:t>Langelyje paskirta man: Įtraukiamos visos "</a:t>
            </a:r>
            <a:r>
              <a:rPr lang="lt-LT" dirty="0" err="1"/>
              <a:t>Planner</a:t>
            </a:r>
            <a:r>
              <a:rPr lang="lt-LT" dirty="0"/>
              <a:t>" esančios užduotys, kurios jums buvo priskirtos. Šis sąrašas bus rodomas tik tada, jei sinchronizavote "</a:t>
            </a:r>
            <a:r>
              <a:rPr lang="lt-LT" dirty="0" err="1"/>
              <a:t>Planner</a:t>
            </a:r>
            <a:r>
              <a:rPr lang="lt-LT" dirty="0"/>
              <a:t>" užduotis su "To </a:t>
            </a:r>
            <a:r>
              <a:rPr lang="lt-LT" dirty="0" err="1"/>
              <a:t>Do</a:t>
            </a:r>
            <a:r>
              <a:rPr lang="lt-LT" dirty="0"/>
              <a:t>„ užduotimis. Tiesiog spustelėkite paveikslėlį, kad peržiūrėtumėte trumpą įvadinį vaizdo įrašą apie užduočių naudojimą. </a:t>
            </a:r>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15</a:t>
            </a:fld>
            <a:endParaRPr lang="de-AT"/>
          </a:p>
        </p:txBody>
      </p:sp>
    </p:spTree>
    <p:extLst>
      <p:ext uri="{BB962C8B-B14F-4D97-AF65-F5344CB8AC3E}">
        <p14:creationId xmlns:p14="http://schemas.microsoft.com/office/powerpoint/2010/main" val="2009033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fontAlgn="base"/>
            <a:r>
              <a:rPr lang="lt-LT" dirty="0"/>
              <a:t>Kitą bendrą skaitmeninio bendravimo ir bendradarbiavimo priemonę siūlo "Google". Galbūt jį pažįstate iš paieškos internete, tačiau "Google" siūlo kur kas daugiau ir yra naudojama daugelyje institucijų tiek vidiniam, tiek išoriniam bendravimui ir bendradarbiavimui, taip pat bibliotekose, galerijose ar muziejuose.</a:t>
            </a:r>
          </a:p>
          <a:p>
            <a:pPr algn="l" fontAlgn="base"/>
            <a:r>
              <a:rPr lang="lt-LT" dirty="0"/>
              <a:t>Jei norite gauti informacijos, tiesiog spustelėkite simbolį "Google </a:t>
            </a:r>
            <a:r>
              <a:rPr lang="lt-LT" dirty="0" err="1"/>
              <a:t>Workspace</a:t>
            </a:r>
            <a:r>
              <a:rPr lang="lt-LT" dirty="0"/>
              <a:t>". Jis nukreips jus į trumpą įvadinį vaizdo įrašą.</a:t>
            </a:r>
          </a:p>
          <a:p>
            <a:pPr algn="l" fontAlgn="base"/>
            <a:r>
              <a:rPr lang="lt-LT" dirty="0"/>
              <a:t>Susipažinkime su "Google </a:t>
            </a:r>
            <a:r>
              <a:rPr lang="lt-LT" dirty="0" err="1"/>
              <a:t>Workspace</a:t>
            </a:r>
            <a:r>
              <a:rPr lang="lt-LT" dirty="0"/>
              <a:t>"!</a:t>
            </a:r>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16</a:t>
            </a:fld>
            <a:endParaRPr lang="de-AT"/>
          </a:p>
        </p:txBody>
      </p:sp>
    </p:spTree>
    <p:extLst>
      <p:ext uri="{BB962C8B-B14F-4D97-AF65-F5344CB8AC3E}">
        <p14:creationId xmlns:p14="http://schemas.microsoft.com/office/powerpoint/2010/main" val="9904972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dirty="0"/>
              <a:t>Kitoje nuotolinio kurso dalyje sužinosite apie pagrindinius "Google </a:t>
            </a:r>
            <a:r>
              <a:rPr lang="lt-LT" dirty="0" err="1"/>
              <a:t>Workspace</a:t>
            </a:r>
            <a:r>
              <a:rPr lang="lt-LT" dirty="0"/>
              <a:t>" įrankius. "</a:t>
            </a:r>
            <a:r>
              <a:rPr lang="lt-LT" dirty="0" err="1"/>
              <a:t>Gmail</a:t>
            </a:r>
            <a:r>
              <a:rPr lang="lt-LT" dirty="0"/>
              <a:t>" skirtas el. laiškams siųsti ir gauti. Google kalendorius yra panašus į popierinį kalendorių, tačiau turi daug daugiau skaitmeninio bendradarbiavimo funkcijų. Google diskas - tai internetinis aplankas, kuriame galite išsaugoti ir bendrinti įvairius failus su bendradarbiais.</a:t>
            </a:r>
          </a:p>
          <a:p>
            <a:r>
              <a:rPr lang="lt-LT" dirty="0"/>
              <a:t>Google </a:t>
            </a:r>
            <a:r>
              <a:rPr lang="lt-LT" dirty="0" err="1"/>
              <a:t>Meet</a:t>
            </a:r>
            <a:r>
              <a:rPr lang="lt-LT" dirty="0"/>
              <a:t> yra vaizdo skambučių arba vaizdo konferencijų įrankis. Google Chat - tai pokalbių programa, kurią galite naudoti trumpųjų žinučių siuntimui.</a:t>
            </a:r>
          </a:p>
          <a:p>
            <a:r>
              <a:rPr lang="lt-LT" dirty="0"/>
              <a:t>Kaip matote, "Google" turi daugiau ar mažiau tokių pačių funkcijų kaip ir "Microsoft </a:t>
            </a:r>
            <a:r>
              <a:rPr lang="lt-LT" dirty="0" err="1"/>
              <a:t>Teams</a:t>
            </a:r>
            <a:r>
              <a:rPr lang="lt-LT" dirty="0"/>
              <a:t>". Nuo jūsų organizacijos priklauso, kuris produktas bus naudojamas. Dabar apžvelkime skirtingus įrankius. </a:t>
            </a:r>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17</a:t>
            </a:fld>
            <a:endParaRPr lang="de-AT"/>
          </a:p>
        </p:txBody>
      </p:sp>
    </p:spTree>
    <p:extLst>
      <p:ext uri="{BB962C8B-B14F-4D97-AF65-F5344CB8AC3E}">
        <p14:creationId xmlns:p14="http://schemas.microsoft.com/office/powerpoint/2010/main" val="9116488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b="0" i="0" dirty="0">
                <a:solidFill>
                  <a:srgbClr val="1F1F1F"/>
                </a:solidFill>
                <a:effectLst/>
                <a:latin typeface="Google Sans Text"/>
              </a:rPr>
              <a:t>Norint naudotis "</a:t>
            </a:r>
            <a:r>
              <a:rPr lang="lt-LT" b="0" i="0" dirty="0" err="1">
                <a:solidFill>
                  <a:srgbClr val="1F1F1F"/>
                </a:solidFill>
                <a:effectLst/>
                <a:latin typeface="Google Sans Text"/>
              </a:rPr>
              <a:t>Gmail</a:t>
            </a:r>
            <a:r>
              <a:rPr lang="lt-LT" b="0" i="0" dirty="0">
                <a:solidFill>
                  <a:srgbClr val="1F1F1F"/>
                </a:solidFill>
                <a:effectLst/>
                <a:latin typeface="Google Sans Text"/>
              </a:rPr>
              <a:t>", reikia susikurti "Google" paskyrą, nes tai tik viena iš daugelio "Google" registruotiems naudotojams siūlomų paslaugų. Kaip tai padaryti, jau sužinojote praėjusiame užsiėmime. Kai tik prisijungiate prie "</a:t>
            </a:r>
            <a:r>
              <a:rPr lang="lt-LT" b="0" i="0" dirty="0" err="1">
                <a:solidFill>
                  <a:srgbClr val="1F1F1F"/>
                </a:solidFill>
                <a:effectLst/>
                <a:latin typeface="Google Sans Text"/>
              </a:rPr>
              <a:t>Gmail</a:t>
            </a:r>
            <a:r>
              <a:rPr lang="lt-LT" b="0" i="0" dirty="0">
                <a:solidFill>
                  <a:srgbClr val="1F1F1F"/>
                </a:solidFill>
                <a:effectLst/>
                <a:latin typeface="Google Sans Text"/>
              </a:rPr>
              <a:t>", automatiškai prisijungiate prie savo "Google" paskyros. Taigi galėsite lengvai naudotis kitomis "Google" paslaugomis, pavyzdžiui, "Google" dokumentais, kalendoriumi ir "YouTube".</a:t>
            </a:r>
          </a:p>
          <a:p>
            <a:r>
              <a:rPr lang="lt-LT" b="0" i="0" dirty="0">
                <a:solidFill>
                  <a:srgbClr val="1F1F1F"/>
                </a:solidFill>
                <a:effectLst/>
                <a:latin typeface="Google Sans Text"/>
              </a:rPr>
              <a:t>Naudojant "</a:t>
            </a:r>
            <a:r>
              <a:rPr lang="lt-LT" b="0" i="0" dirty="0" err="1">
                <a:solidFill>
                  <a:srgbClr val="1F1F1F"/>
                </a:solidFill>
                <a:effectLst/>
                <a:latin typeface="Google Sans Text"/>
              </a:rPr>
              <a:t>Gmail</a:t>
            </a:r>
            <a:r>
              <a:rPr lang="lt-LT" b="0" i="0" dirty="0">
                <a:solidFill>
                  <a:srgbClr val="1F1F1F"/>
                </a:solidFill>
                <a:effectLst/>
                <a:latin typeface="Google Sans Text"/>
              </a:rPr>
              <a:t>", jūsų el. paštas saugiai saugomas debesyje. Žinutes galite pasiekti iš bet kurio kompiuterio ar įrenginio su interneto naršykle. Jei administratorius leidžia, galite prisijungti prie "Google </a:t>
            </a:r>
            <a:r>
              <a:rPr lang="lt-LT" b="0" i="0" dirty="0" err="1">
                <a:solidFill>
                  <a:srgbClr val="1F1F1F"/>
                </a:solidFill>
                <a:effectLst/>
                <a:latin typeface="Google Sans Text"/>
              </a:rPr>
              <a:t>Meet</a:t>
            </a:r>
            <a:r>
              <a:rPr lang="lt-LT" b="0" i="0" dirty="0">
                <a:solidFill>
                  <a:srgbClr val="1F1F1F"/>
                </a:solidFill>
                <a:effectLst/>
                <a:latin typeface="Google Sans Text"/>
              </a:rPr>
              <a:t>" vaizdo susitikimo arba jį pradėti tiesiai iš "</a:t>
            </a:r>
            <a:r>
              <a:rPr lang="lt-LT" b="0" i="0" dirty="0" err="1">
                <a:solidFill>
                  <a:srgbClr val="1F1F1F"/>
                </a:solidFill>
                <a:effectLst/>
                <a:latin typeface="Google Sans Text"/>
              </a:rPr>
              <a:t>Gmail</a:t>
            </a:r>
            <a:r>
              <a:rPr lang="lt-LT" b="0" i="0" dirty="0">
                <a:solidFill>
                  <a:srgbClr val="1F1F1F"/>
                </a:solidFill>
                <a:effectLst/>
                <a:latin typeface="Google Sans Text"/>
              </a:rPr>
              <a:t>". Pridėkite "Google Chat" prie savo "</a:t>
            </a:r>
            <a:r>
              <a:rPr lang="lt-LT" b="0" i="0" dirty="0" err="1">
                <a:solidFill>
                  <a:srgbClr val="1F1F1F"/>
                </a:solidFill>
                <a:effectLst/>
                <a:latin typeface="Google Sans Text"/>
              </a:rPr>
              <a:t>Gmail</a:t>
            </a:r>
            <a:r>
              <a:rPr lang="lt-LT" b="0" i="0" dirty="0">
                <a:solidFill>
                  <a:srgbClr val="1F1F1F"/>
                </a:solidFill>
                <a:effectLst/>
                <a:latin typeface="Google Sans Text"/>
              </a:rPr>
              <a:t>" pašto dėžutės ir naudokitės visomis "Chat" funkcijomis tiesiai "</a:t>
            </a:r>
            <a:r>
              <a:rPr lang="lt-LT" b="0" i="0" dirty="0" err="1">
                <a:solidFill>
                  <a:srgbClr val="1F1F1F"/>
                </a:solidFill>
                <a:effectLst/>
                <a:latin typeface="Google Sans Text"/>
              </a:rPr>
              <a:t>Gmail</a:t>
            </a:r>
            <a:r>
              <a:rPr lang="lt-LT" b="0" i="0" dirty="0">
                <a:solidFill>
                  <a:srgbClr val="1F1F1F"/>
                </a:solidFill>
                <a:effectLst/>
                <a:latin typeface="Google Sans Text"/>
              </a:rPr>
              <a:t>". Taip pat galite greitai tvarkyti ir rasti svarbius elektroninius laiškus, taip pat skaityti ir rengti elektroninius laiškus be interneto ryšio.</a:t>
            </a:r>
          </a:p>
          <a:p>
            <a:r>
              <a:rPr lang="lt-LT" b="0" i="0" dirty="0" err="1">
                <a:solidFill>
                  <a:srgbClr val="1F1F1F"/>
                </a:solidFill>
                <a:effectLst/>
                <a:latin typeface="Google Sans Text"/>
              </a:rPr>
              <a:t>Gmail</a:t>
            </a:r>
            <a:r>
              <a:rPr lang="lt-LT" b="0" i="0" dirty="0">
                <a:solidFill>
                  <a:srgbClr val="1F1F1F"/>
                </a:solidFill>
                <a:effectLst/>
                <a:latin typeface="Google Sans Text"/>
              </a:rPr>
              <a:t>" galima naudoti tiek naršyklėje, tiek mobiliuosiuose įrenginiuose, juo lengva naudotis, jis turi tas pačias funkcijas kaip ir visos kitos jums žinomos elektroninio pašto programos. </a:t>
            </a:r>
            <a:r>
              <a:rPr lang="lt-LT" b="0" i="0" dirty="0" err="1">
                <a:solidFill>
                  <a:srgbClr val="1F1F1F"/>
                </a:solidFill>
                <a:effectLst/>
                <a:latin typeface="Google Sans Text"/>
              </a:rPr>
              <a:t>Gmail</a:t>
            </a:r>
            <a:r>
              <a:rPr lang="lt-LT" b="0" i="0" dirty="0">
                <a:solidFill>
                  <a:srgbClr val="1F1F1F"/>
                </a:solidFill>
                <a:effectLst/>
                <a:latin typeface="Google Sans Text"/>
              </a:rPr>
              <a:t> siūlo keletą naudingų funkcijų, kad elektroninio pašto naudojimas būtų kuo sklandesnis, </a:t>
            </a:r>
            <a:r>
              <a:rPr lang="lt-LT" b="0" i="0" dirty="0" err="1">
                <a:solidFill>
                  <a:srgbClr val="1F1F1F"/>
                </a:solidFill>
                <a:effectLst/>
                <a:latin typeface="Google Sans Text"/>
              </a:rPr>
              <a:t>pvz</a:t>
            </a:r>
            <a:r>
              <a:rPr lang="lt-LT" b="0" i="0" dirty="0">
                <a:solidFill>
                  <a:srgbClr val="1F1F1F"/>
                </a:solidFill>
                <a:effectLst/>
                <a:latin typeface="Google Sans Text"/>
              </a:rPr>
              <a:t>:</a:t>
            </a:r>
            <a:endParaRPr lang="en-US" dirty="0"/>
          </a:p>
          <a:p>
            <a:r>
              <a:rPr lang="lt-LT" dirty="0"/>
              <a:t>Šlamšto filtravimas. Šlamštas - tai dar vienas nepageidaujamų elektroninių laiškų pavadinimas. "</a:t>
            </a:r>
            <a:r>
              <a:rPr lang="lt-LT" dirty="0" err="1"/>
              <a:t>Gmail</a:t>
            </a:r>
            <a:r>
              <a:rPr lang="lt-LT" dirty="0"/>
              <a:t>" naudoja pažangias technologijas, kad nepageidaujami laiškai nepatektų į jūsų pašto dėžutę. Dauguma nepageidaujamų laiškų automatiškai siunčiami į atskirą nepageidaujamų laiškų aplanką, o po 30 dienų jie ištrinami.</a:t>
            </a:r>
          </a:p>
          <a:p>
            <a:r>
              <a:rPr lang="lt-LT" dirty="0"/>
              <a:t>Pokalbių peržiūra. Pokalbis elektroniniu paštu vyksta tada, kai siunčiate laiškus kitam asmeniui (arba žmonių grupei), dažnai apie konkrečią temą ar įvykį. Pagal numatytuosius nustatymus "</a:t>
            </a:r>
            <a:r>
              <a:rPr lang="lt-LT" dirty="0" err="1"/>
              <a:t>Gmail</a:t>
            </a:r>
            <a:r>
              <a:rPr lang="lt-LT" dirty="0"/>
              <a:t>" sugrupuoja šiuos el. laiškus, todėl jūsų pašto dėžutė yra tvarkingesnė.</a:t>
            </a:r>
          </a:p>
          <a:p>
            <a:r>
              <a:rPr lang="lt-LT" dirty="0"/>
              <a:t>Integruotas pokalbis. Užuot siuntę elektroninį laišką, galite siųsti kam nors trumpąją žinutę arba naudotis balso ir vaizdo pokalbių funkcija, jei jūsų kompiuteryje yra mikrofonas arba interneto kamera.</a:t>
            </a:r>
          </a:p>
          <a:p>
            <a:r>
              <a:rPr lang="lt-LT" dirty="0"/>
              <a:t>Skambinkite telefonu. Ši funkcija panaši į balso pokalbius, tik leidžia surinkti tikrą telefono numerį ir paskambinti į bet kurį pasaulio kraštą. </a:t>
            </a:r>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18</a:t>
            </a:fld>
            <a:endParaRPr lang="de-AT"/>
          </a:p>
        </p:txBody>
      </p:sp>
    </p:spTree>
    <p:extLst>
      <p:ext uri="{BB962C8B-B14F-4D97-AF65-F5344CB8AC3E}">
        <p14:creationId xmlns:p14="http://schemas.microsoft.com/office/powerpoint/2010/main" val="7654482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dirty="0"/>
              <a:t>Dirbdami su "</a:t>
            </a:r>
            <a:r>
              <a:rPr lang="lt-LT" dirty="0" err="1"/>
              <a:t>Gmail</a:t>
            </a:r>
            <a:r>
              <a:rPr lang="lt-LT" dirty="0"/>
              <a:t>" pirmiausia naudositės pagrindine "</a:t>
            </a:r>
            <a:r>
              <a:rPr lang="lt-LT" dirty="0" err="1"/>
              <a:t>Gmail</a:t>
            </a:r>
            <a:r>
              <a:rPr lang="lt-LT" dirty="0"/>
              <a:t>" sąsaja. Šiame lange yra jūsų gaunamųjų laiškų dėžutė, jame galite naršyti po savo kontaktus, pašto nustatymus ir kt. Be to, jei naudojatės kitomis "Google" paslaugomis, tokiomis kaip "YouTube" ar "Kalendorius", jas galėsite pasiekti iš "</a:t>
            </a:r>
            <a:r>
              <a:rPr lang="lt-LT" dirty="0" err="1"/>
              <a:t>Gmail</a:t>
            </a:r>
            <a:r>
              <a:rPr lang="lt-LT" dirty="0"/>
              <a:t>" lango viršaus.</a:t>
            </a:r>
          </a:p>
          <a:p>
            <a:r>
              <a:rPr lang="lt-LT" dirty="0"/>
              <a:t>Tiesiog spustelėkite savo "</a:t>
            </a:r>
            <a:r>
              <a:rPr lang="lt-LT" dirty="0" err="1"/>
              <a:t>Gmail</a:t>
            </a:r>
            <a:r>
              <a:rPr lang="lt-LT" dirty="0"/>
              <a:t>" paskyrą ir patikrinkite įvairias funkcijas. Pamatysite, kad tai labai paprasta!</a:t>
            </a:r>
            <a:endParaRPr lang="en-US" dirty="0"/>
          </a:p>
          <a:p>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19</a:t>
            </a:fld>
            <a:endParaRPr lang="de-AT"/>
          </a:p>
        </p:txBody>
      </p:sp>
    </p:spTree>
    <p:extLst>
      <p:ext uri="{BB962C8B-B14F-4D97-AF65-F5344CB8AC3E}">
        <p14:creationId xmlns:p14="http://schemas.microsoft.com/office/powerpoint/2010/main" val="3432979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dirty="0"/>
              <a:t>Šiame užsiėmime pirmą kartą susipažinsite su įprastomis programinės įrangos priemonėmis, naudojamomis skaitmeniniam komunikavimui ir bendradarbiavimui. Daugiausia dėmesio skirsime dviem bendriems produktams: „Microsoft </a:t>
            </a:r>
            <a:r>
              <a:rPr lang="lt-LT" dirty="0" err="1"/>
              <a:t>Teams</a:t>
            </a:r>
            <a:r>
              <a:rPr lang="lt-LT" dirty="0"/>
              <a:t>“ ir „Google </a:t>
            </a:r>
            <a:r>
              <a:rPr lang="lt-LT" dirty="0" err="1"/>
              <a:t>Workspace</a:t>
            </a:r>
            <a:r>
              <a:rPr lang="lt-LT" dirty="0"/>
              <a:t>“. Juose siūloma daug įvairių įrankių, kurie padės jums tiek darbe, tiek asmeniniame gyvenime. </a:t>
            </a:r>
            <a:endParaRPr lang="de-AT" dirty="0"/>
          </a:p>
          <a:p>
            <a:endParaRPr lang="de-AT"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9433EF-1E01-4717-96BF-F44828D2ED17}" type="slidenum">
              <a:rPr kumimoji="0" lang="de-A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A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0990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dirty="0"/>
              <a:t>"Google" kalendorius - tai nemokama paslauga, kurią galite naudoti tvarkydami savo tvarkaraštį ir derindami įvykius su kitais. Jis turi daug naudingų funkcijų, įskaitant galimybę dalytis kalendoriais su kitais ir lengvai perjungti šiuo metu rodomus kalendorius. Kalendorių galite pasiekti iš bet kurio kompiuterio ar mobiliojo įrenginio, jei esate prisijungę prie "Google" paskyros. </a:t>
            </a:r>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20</a:t>
            </a:fld>
            <a:endParaRPr lang="de-AT"/>
          </a:p>
        </p:txBody>
      </p:sp>
    </p:spTree>
    <p:extLst>
      <p:ext uri="{BB962C8B-B14F-4D97-AF65-F5344CB8AC3E}">
        <p14:creationId xmlns:p14="http://schemas.microsoft.com/office/powerpoint/2010/main" val="29142150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dirty="0"/>
              <a:t>Į "Google" kalendorių galite patekti apsilankę calendar.google.com. Jei jau esate kitame "Google" puslapyje, spustelėkite meniu mygtuką viršutiniame dešiniajame kampe, tada spustelėkite kalendoriaus piktogramą.</a:t>
            </a:r>
          </a:p>
          <a:p>
            <a:r>
              <a:rPr lang="lt-LT" dirty="0"/>
              <a:t>Čia galite rasti savo "Google" kalendorių programos meniu, jis pažymėtas paveikslėlyje. </a:t>
            </a:r>
            <a:endParaRPr lang="de-AT" dirty="0"/>
          </a:p>
          <a:p>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21</a:t>
            </a:fld>
            <a:endParaRPr lang="de-AT"/>
          </a:p>
        </p:txBody>
      </p:sp>
    </p:spTree>
    <p:extLst>
      <p:ext uri="{BB962C8B-B14F-4D97-AF65-F5344CB8AC3E}">
        <p14:creationId xmlns:p14="http://schemas.microsoft.com/office/powerpoint/2010/main" val="39094673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dirty="0"/>
              <a:t>"Google" kalendoriaus naudojimas</a:t>
            </a:r>
          </a:p>
          <a:p>
            <a:r>
              <a:rPr lang="lt-LT" dirty="0"/>
              <a:t>"Google" kalendoriuje yra daug peržiūros galimybių. Mygtuku viršutiniame dešiniajame kampe pakeisite esamo rodinio apimtį, rodydami vieną dieną ar savaitę, visą mėnesį ir kitus rodinio režimus.</a:t>
            </a:r>
          </a:p>
          <a:p>
            <a:r>
              <a:rPr lang="lt-LT" dirty="0"/>
              <a:t>Viršuje kairėje lango pusėje esantys rodyklių mygtukai pakeis rodinį į įvairias praeities ar ateities datas. Taip pat galite spustelėti pagrindinio kalendoriaus kairėje esantį mini kalendorių ir peržiūrėti konkrečią datą. Mygtukas Šiandien grąžins kalendoriaus vaizdą į dabartinę dieną.</a:t>
            </a:r>
          </a:p>
          <a:p>
            <a:r>
              <a:rPr lang="lt-LT" dirty="0"/>
              <a:t>Kaip matote paveikslėlyje dešinėje, taip pat galite kurti įvykius. Kiekvienas kalendoriaus elementas yra įvykis. Norėdami sukurti įvykį, spustelėkite tuščią kalendoriaus vietą. Atsidarys nedidelis langelis, kuriame galėsite įvesti pagrindinę informaciją apie įvykį. Norėdami baigti, spustelėkite mygtuką Išsaugoti arba spustelėkite mygtuką Daugiau parinkčių ir įveskite daugiau informacijos. Vienintelė informacija, kurią reikia įvesti, yra įvykio pavadinimas ir laikas, tačiau suvesti daugiau informacijos gali būti naudingiau.</a:t>
            </a:r>
          </a:p>
          <a:p>
            <a:r>
              <a:rPr lang="lt-LT" dirty="0"/>
              <a:t>Įvykio formoje galite pridėti pranešimų, kurie primins apie įvykį prieš jam prasidedant. Šie priminimai gali būti pranešimai naršyklėje arba automatiniai el. laiškai. Tai gali padėti laikytis tvarkaraščio arba suteikti laiko suplanuoti kelionę.</a:t>
            </a:r>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22</a:t>
            </a:fld>
            <a:endParaRPr lang="de-AT"/>
          </a:p>
        </p:txBody>
      </p:sp>
    </p:spTree>
    <p:extLst>
      <p:ext uri="{BB962C8B-B14F-4D97-AF65-F5344CB8AC3E}">
        <p14:creationId xmlns:p14="http://schemas.microsoft.com/office/powerpoint/2010/main" val="37440567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dirty="0"/>
              <a:t>Viena iš galingiausių „Google“ kalendoriaus funkcijų - galimybė juos pritaikyti ir bendrinti. Užveskite pelę ant kalendoriaus pavadinimo kairėje, tada spustelėkite šalia jo esančią trijų taškų piktogramą, kad atsidarytų šio kalendoriaus meniu. Galite pakeisti šio kalendoriaus įvykių spalvą savo rodinyje arba paslėpti jį nuo dabartinės peržiūros.</a:t>
            </a:r>
          </a:p>
          <a:p>
            <a:r>
              <a:rPr lang="lt-LT" dirty="0"/>
              <a:t>Visą kalendorių galite bendrinti su kitais, spustelėję Nustatymai ir bendrinimas. Tai suteiks jums parinktis, panašias į įvykių kvietimų parinktis, tačiau tai paveiks visą kalendorių. Bendrai naudojami kalendoriai gali būti naudingi, jei norite su grupe žmonių koordinuoti daug susijusių įvykių.</a:t>
            </a:r>
          </a:p>
          <a:p>
            <a:r>
              <a:rPr lang="lt-LT" dirty="0"/>
              <a:t>Tiesiog išbandykite tai su kolegomis ir jums bus labai lengva planuoti bendrus renginius, pavyzdžiui, skaitymų vakarus ar parodas. </a:t>
            </a:r>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23</a:t>
            </a:fld>
            <a:endParaRPr lang="de-AT"/>
          </a:p>
        </p:txBody>
      </p:sp>
    </p:spTree>
    <p:extLst>
      <p:ext uri="{BB962C8B-B14F-4D97-AF65-F5344CB8AC3E}">
        <p14:creationId xmlns:p14="http://schemas.microsoft.com/office/powerpoint/2010/main" val="29285276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dirty="0"/>
              <a:t>„Google“ diskas - tai nemokama „Google“ paslauga, kuria naudodamiesi galite saugoti failus internete ir pasiekti juos bet kur naudodami debesį. „Google“ diskas taip pat suteikia prieigą prie nemokamų internetinių programų, skirtų dokumentams, skaičiuoklėms, pristatymams kurti.</a:t>
            </a:r>
          </a:p>
          <a:p>
            <a:r>
              <a:rPr lang="lt-LT" dirty="0"/>
              <a:t>„Google“ diskas yra viena populiariausių šiuo metu teikiamų debesų saugyklų paslaugų. Jei niekada anksčiau nesinaudojote tokia debesų saugyklos paslauga kaip „Google“ diskas, skirkite laiko apsvarstyti failų saugojimo internete privalumus. Kadangi failus galima pasiekti iš bet kurio interneto ryšį turinčio kompiuterio, nereikės siųsti failų el. paštu arba įrašyti į USB atmintinę. Kadangi „Google" diskas suteikia galimybę dalytis failais, dirbti su kitais tampa daug lengviau.</a:t>
            </a:r>
          </a:p>
          <a:p>
            <a:r>
              <a:rPr lang="lt-LT" dirty="0"/>
              <a:t>Spustelėkite „Google“ disko simbolį ir peržiūrėkite trumpą „Google“ disko pristatymą. </a:t>
            </a:r>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24</a:t>
            </a:fld>
            <a:endParaRPr lang="de-AT"/>
          </a:p>
        </p:txBody>
      </p:sp>
    </p:spTree>
    <p:extLst>
      <p:ext uri="{BB962C8B-B14F-4D97-AF65-F5344CB8AC3E}">
        <p14:creationId xmlns:p14="http://schemas.microsoft.com/office/powerpoint/2010/main" val="5059775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dirty="0"/>
              <a:t>„Google“ diske ne tik saugomi jūsų failai, bet ir leidžiama kurti, bendrinti ir tvarkyti dokumentus naudojant programėles. Jei kada nors naudojote tokį paketą kaip „Microsoft Office“, kai kurie „Google“ disko programėlių ypatumai gali pasirodyti pažįstami. Pavyzdžiui, failų, su kuriais galite dirbti, tipai yra panašūs į failus, kuriuos galima sukurti įvairiomis „Microsoft Office“ programomis. Tačiau būkite atsargūs, ne visos „Microsoft Office“ funkcijos veikia taip pat, kai naudojate „Google“ produktus. Skaidrėje matote keletą skirtingų failų tipų, kuriuos galite kurti ir bendrinti „Google“ diske. Visus šiuos failus galite sukurti ir įkelti patys, o norėdami pakeisti turinį ar pridėti tam tikras dalis, galite pakviesti kolegas. </a:t>
            </a:r>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25</a:t>
            </a:fld>
            <a:endParaRPr lang="de-AT"/>
          </a:p>
        </p:txBody>
      </p:sp>
    </p:spTree>
    <p:extLst>
      <p:ext uri="{BB962C8B-B14F-4D97-AF65-F5344CB8AC3E}">
        <p14:creationId xmlns:p14="http://schemas.microsoft.com/office/powerpoint/2010/main" val="42705760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lt-LT" b="0" i="0" dirty="0">
                <a:solidFill>
                  <a:srgbClr val="0A0A0A"/>
                </a:solidFill>
                <a:effectLst/>
                <a:latin typeface="BlinkMacSystemFont"/>
              </a:rPr>
              <a:t>„Google </a:t>
            </a:r>
            <a:r>
              <a:rPr lang="lt-LT" b="0" i="0" dirty="0" err="1">
                <a:solidFill>
                  <a:srgbClr val="0A0A0A"/>
                </a:solidFill>
                <a:effectLst/>
                <a:latin typeface="BlinkMacSystemFont"/>
              </a:rPr>
              <a:t>Meet</a:t>
            </a:r>
            <a:r>
              <a:rPr lang="lt-LT" b="0" i="0" dirty="0">
                <a:solidFill>
                  <a:srgbClr val="0A0A0A"/>
                </a:solidFill>
                <a:effectLst/>
                <a:latin typeface="BlinkMacSystemFont"/>
              </a:rPr>
              <a:t>“ arba dažnai vadinama „</a:t>
            </a:r>
            <a:r>
              <a:rPr lang="lt-LT" b="0" i="0" dirty="0" err="1">
                <a:solidFill>
                  <a:srgbClr val="0A0A0A"/>
                </a:solidFill>
                <a:effectLst/>
                <a:latin typeface="BlinkMacSystemFont"/>
              </a:rPr>
              <a:t>Gmeet</a:t>
            </a:r>
            <a:r>
              <a:rPr lang="lt-LT" b="0" i="0" dirty="0">
                <a:solidFill>
                  <a:srgbClr val="0A0A0A"/>
                </a:solidFill>
                <a:effectLst/>
                <a:latin typeface="BlinkMacSystemFont"/>
              </a:rPr>
              <a:t>“ - tai „Google“ teikiama vaizdo konferencijų priemonė, leidžianti naudotojams kalbėtis akis į akį net ir dirbant nuotoliniu būdu. Visi „</a:t>
            </a:r>
            <a:r>
              <a:rPr lang="lt-LT" b="0" i="0" dirty="0" err="1">
                <a:solidFill>
                  <a:srgbClr val="0A0A0A"/>
                </a:solidFill>
                <a:effectLst/>
                <a:latin typeface="BlinkMacSystemFont"/>
              </a:rPr>
              <a:t>Meet</a:t>
            </a:r>
            <a:r>
              <a:rPr lang="lt-LT" b="0" i="0" dirty="0">
                <a:solidFill>
                  <a:srgbClr val="0A0A0A"/>
                </a:solidFill>
                <a:effectLst/>
                <a:latin typeface="BlinkMacSystemFont"/>
              </a:rPr>
              <a:t>“ duomenys pagal numatytuosius nustatymus šifruojami perduodant juos tarp kliento ir „Google“ per žiniatinklio naršyklę, „Android“ ir „iOS“ programėles ir susitikimų kambariuose su „Google“ susitikimų kambario įranga. Naudotis „Google </a:t>
            </a:r>
            <a:r>
              <a:rPr lang="lt-LT" b="0" i="0" dirty="0" err="1">
                <a:solidFill>
                  <a:srgbClr val="0A0A0A"/>
                </a:solidFill>
                <a:effectLst/>
                <a:latin typeface="BlinkMacSystemFont"/>
              </a:rPr>
              <a:t>Meet</a:t>
            </a:r>
            <a:r>
              <a:rPr lang="lt-LT" b="0" i="0" dirty="0">
                <a:solidFill>
                  <a:srgbClr val="0A0A0A"/>
                </a:solidFill>
                <a:effectLst/>
                <a:latin typeface="BlinkMacSystemFont"/>
              </a:rPr>
              <a:t>“ galima ir neįdiegus programėlės, todėl dalyviams bus paprasčiau.</a:t>
            </a:r>
          </a:p>
          <a:p>
            <a:pPr algn="l"/>
            <a:r>
              <a:rPr lang="lt-LT" b="0" i="0" dirty="0">
                <a:solidFill>
                  <a:srgbClr val="0A0A0A"/>
                </a:solidFill>
                <a:effectLst/>
                <a:latin typeface="BlinkMacSystemFont"/>
              </a:rPr>
              <a:t>Nors „Google </a:t>
            </a:r>
            <a:r>
              <a:rPr lang="lt-LT" b="0" i="0" dirty="0" err="1">
                <a:solidFill>
                  <a:srgbClr val="0A0A0A"/>
                </a:solidFill>
                <a:effectLst/>
                <a:latin typeface="BlinkMacSystemFont"/>
              </a:rPr>
              <a:t>Meet</a:t>
            </a:r>
            <a:r>
              <a:rPr lang="lt-LT" b="0" i="0" dirty="0">
                <a:solidFill>
                  <a:srgbClr val="0A0A0A"/>
                </a:solidFill>
                <a:effectLst/>
                <a:latin typeface="BlinkMacSystemFont"/>
              </a:rPr>
              <a:t>“ turi nemokamą versiją, „Google </a:t>
            </a:r>
            <a:r>
              <a:rPr lang="lt-LT" b="0" i="0" dirty="0" err="1">
                <a:solidFill>
                  <a:srgbClr val="0A0A0A"/>
                </a:solidFill>
                <a:effectLst/>
                <a:latin typeface="BlinkMacSystemFont"/>
              </a:rPr>
              <a:t>Workspace</a:t>
            </a:r>
            <a:r>
              <a:rPr lang="lt-LT" b="0" i="0" dirty="0">
                <a:solidFill>
                  <a:srgbClr val="0A0A0A"/>
                </a:solidFill>
                <a:effectLst/>
                <a:latin typeface="BlinkMacSystemFont"/>
              </a:rPr>
              <a:t>“ planas leidžia visapusiškai išnaudoti visas patogias šios vaizdo konferencijų priemonės funkcijas.</a:t>
            </a:r>
          </a:p>
          <a:p>
            <a:pPr algn="l"/>
            <a:r>
              <a:rPr lang="lt-LT" b="0" i="0" dirty="0">
                <a:solidFill>
                  <a:srgbClr val="0A0A0A"/>
                </a:solidFill>
                <a:effectLst/>
                <a:latin typeface="BlinkMacSystemFont"/>
              </a:rPr>
              <a:t>Naudojant nemokamą „Google </a:t>
            </a:r>
            <a:r>
              <a:rPr lang="lt-LT" b="0" i="0" dirty="0" err="1">
                <a:solidFill>
                  <a:srgbClr val="0A0A0A"/>
                </a:solidFill>
                <a:effectLst/>
                <a:latin typeface="BlinkMacSystemFont"/>
              </a:rPr>
              <a:t>Meet</a:t>
            </a:r>
            <a:r>
              <a:rPr lang="lt-LT" b="0" i="0" dirty="0">
                <a:solidFill>
                  <a:srgbClr val="0A0A0A"/>
                </a:solidFill>
                <a:effectLst/>
                <a:latin typeface="BlinkMacSystemFont"/>
              </a:rPr>
              <a:t>“ versiją vaizdo konferencijoje vienu metu gali dalyvauti ne daugiau kaip 100 žmonių. Maksimali sesijos trukmė - 1 valanda. Jei vaizdo konferencija trunka ilgiau nei 1 valandą, turite išsiųsti naują „</a:t>
            </a:r>
            <a:r>
              <a:rPr lang="lt-LT" b="0" i="0" dirty="0" err="1">
                <a:solidFill>
                  <a:srgbClr val="0A0A0A"/>
                </a:solidFill>
                <a:effectLst/>
                <a:latin typeface="BlinkMacSystemFont"/>
              </a:rPr>
              <a:t>Meet</a:t>
            </a:r>
            <a:r>
              <a:rPr lang="lt-LT" b="0" i="0" dirty="0">
                <a:solidFill>
                  <a:srgbClr val="0A0A0A"/>
                </a:solidFill>
                <a:effectLst/>
                <a:latin typeface="BlinkMacSystemFont"/>
              </a:rPr>
              <a:t>“ nuorodą.</a:t>
            </a:r>
          </a:p>
          <a:p>
            <a:pPr algn="l"/>
            <a:r>
              <a:rPr lang="lt-LT" b="0" i="0" dirty="0">
                <a:solidFill>
                  <a:srgbClr val="0A0A0A"/>
                </a:solidFill>
                <a:effectLst/>
                <a:latin typeface="BlinkMacSystemFont"/>
              </a:rPr>
              <a:t>Pradėkime nuo pagrindinių nemokamos „Google </a:t>
            </a:r>
            <a:r>
              <a:rPr lang="lt-LT" b="0" i="0" dirty="0" err="1">
                <a:solidFill>
                  <a:srgbClr val="0A0A0A"/>
                </a:solidFill>
                <a:effectLst/>
                <a:latin typeface="BlinkMacSystemFont"/>
              </a:rPr>
              <a:t>Meet</a:t>
            </a:r>
            <a:r>
              <a:rPr lang="lt-LT" b="0" i="0" dirty="0">
                <a:solidFill>
                  <a:srgbClr val="0A0A0A"/>
                </a:solidFill>
                <a:effectLst/>
                <a:latin typeface="BlinkMacSystemFont"/>
              </a:rPr>
              <a:t>“ versijos funkcijų. </a:t>
            </a:r>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26</a:t>
            </a:fld>
            <a:endParaRPr lang="de-AT"/>
          </a:p>
        </p:txBody>
      </p:sp>
    </p:spTree>
    <p:extLst>
      <p:ext uri="{BB962C8B-B14F-4D97-AF65-F5344CB8AC3E}">
        <p14:creationId xmlns:p14="http://schemas.microsoft.com/office/powerpoint/2010/main" val="22076677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dirty="0"/>
              <a:t>„Google </a:t>
            </a:r>
            <a:r>
              <a:rPr lang="lt-LT" dirty="0" err="1"/>
              <a:t>Meet</a:t>
            </a:r>
            <a:r>
              <a:rPr lang="lt-LT" dirty="0"/>
              <a:t>“ nustatymas kompiuteryje yra lengvas ir paprastas procesas. Atlikę vos kelis veiksmus, galėsite turėti puikiai veikiančią paskyrą, paruoštą bendrauti su kolegomis, draugais ir klientais visame pasaulyje.</a:t>
            </a:r>
          </a:p>
          <a:p>
            <a:r>
              <a:rPr lang="lt-LT" dirty="0"/>
              <a:t>Atidarykite norimą interneto naršyklę ir eikite į „Google </a:t>
            </a:r>
            <a:r>
              <a:rPr lang="lt-LT" dirty="0" err="1"/>
              <a:t>Meet</a:t>
            </a:r>
            <a:r>
              <a:rPr lang="lt-LT" dirty="0"/>
              <a:t>“ svetainę (meet.google.com). Prisijungę pateksite į „Google </a:t>
            </a:r>
            <a:r>
              <a:rPr lang="lt-LT" dirty="0" err="1"/>
              <a:t>Meet</a:t>
            </a:r>
            <a:r>
              <a:rPr lang="lt-LT" dirty="0"/>
              <a:t>“ pagrindinį puslapį. Čia rasite parinkčių pradėti naują susitikimą, prisijungti prie jau įvykusio susitikimo arba suplanuoti būsimą susitikimą. Spustelėkite „Prisijungti arba pradėti susitikimą“, kad inicijuotumėte naują vaizdo skambutį.</a:t>
            </a:r>
          </a:p>
          <a:p>
            <a:endParaRPr lang="lt-LT" dirty="0"/>
          </a:p>
          <a:p>
            <a:r>
              <a:rPr lang="lt-LT" dirty="0"/>
              <a:t>Kviečiame pažiūrėkite vaizdo įrašą, kad sužinotumėte, kaip sukurti arba prisijungti prie susitikimo „Google </a:t>
            </a:r>
            <a:r>
              <a:rPr lang="lt-LT" dirty="0" err="1"/>
              <a:t>Meet</a:t>
            </a:r>
            <a:r>
              <a:rPr lang="lt-LT" dirty="0"/>
              <a:t>“. </a:t>
            </a:r>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27</a:t>
            </a:fld>
            <a:endParaRPr lang="de-AT"/>
          </a:p>
        </p:txBody>
      </p:sp>
    </p:spTree>
    <p:extLst>
      <p:ext uri="{BB962C8B-B14F-4D97-AF65-F5344CB8AC3E}">
        <p14:creationId xmlns:p14="http://schemas.microsoft.com/office/powerpoint/2010/main" val="14856366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b="0" i="0" dirty="0">
                <a:solidFill>
                  <a:srgbClr val="08415C"/>
                </a:solidFill>
                <a:effectLst/>
                <a:latin typeface="Mulish"/>
              </a:rPr>
              <a:t>Atidarykite norimą interneto naršyklę ir eikite į „Google </a:t>
            </a:r>
            <a:r>
              <a:rPr lang="lt-LT" b="0" i="0" dirty="0" err="1">
                <a:solidFill>
                  <a:srgbClr val="08415C"/>
                </a:solidFill>
                <a:effectLst/>
                <a:latin typeface="Mulish"/>
              </a:rPr>
              <a:t>Meet</a:t>
            </a:r>
            <a:r>
              <a:rPr lang="lt-LT" b="0" i="0" dirty="0">
                <a:solidFill>
                  <a:srgbClr val="08415C"/>
                </a:solidFill>
                <a:effectLst/>
                <a:latin typeface="Mulish"/>
              </a:rPr>
              <a:t>“ svetainę (meet.google.com). Prisijungę pateksite į „Google </a:t>
            </a:r>
            <a:r>
              <a:rPr lang="lt-LT" b="0" i="0" dirty="0" err="1">
                <a:solidFill>
                  <a:srgbClr val="08415C"/>
                </a:solidFill>
                <a:effectLst/>
                <a:latin typeface="Mulish"/>
              </a:rPr>
              <a:t>Meet</a:t>
            </a:r>
            <a:r>
              <a:rPr lang="lt-LT" b="0" i="0" dirty="0">
                <a:solidFill>
                  <a:srgbClr val="08415C"/>
                </a:solidFill>
                <a:effectLst/>
                <a:latin typeface="Mulish"/>
              </a:rPr>
              <a:t>“ pagrindinį puslapį. Čia rasite parinkčių pradėti naują susitikimą, prisijungti prie jau įvykusio susitikimo arba suplanuoti būsimą susitikimą. Spustelėkite „Prisijungti arba pradėti susitikimą“, kad inicijuotumėte naują vaizdo skambutį.</a:t>
            </a:r>
            <a:endParaRPr lang="en-US" b="0" i="0" dirty="0">
              <a:solidFill>
                <a:srgbClr val="08415C"/>
              </a:solidFill>
              <a:effectLst/>
              <a:latin typeface="Mulish"/>
            </a:endParaRPr>
          </a:p>
        </p:txBody>
      </p:sp>
      <p:sp>
        <p:nvSpPr>
          <p:cNvPr id="4" name="Foliennummernplatzhalter 3"/>
          <p:cNvSpPr>
            <a:spLocks noGrp="1"/>
          </p:cNvSpPr>
          <p:nvPr>
            <p:ph type="sldNum" sz="quarter" idx="5"/>
          </p:nvPr>
        </p:nvSpPr>
        <p:spPr/>
        <p:txBody>
          <a:bodyPr/>
          <a:lstStyle/>
          <a:p>
            <a:fld id="{999433EF-1E01-4717-96BF-F44828D2ED17}" type="slidenum">
              <a:rPr lang="de-AT" smtClean="0"/>
              <a:t>28</a:t>
            </a:fld>
            <a:endParaRPr lang="de-AT"/>
          </a:p>
        </p:txBody>
      </p:sp>
    </p:spTree>
    <p:extLst>
      <p:ext uri="{BB962C8B-B14F-4D97-AF65-F5344CB8AC3E}">
        <p14:creationId xmlns:p14="http://schemas.microsoft.com/office/powerpoint/2010/main" val="18980189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b="0" i="0" dirty="0">
                <a:solidFill>
                  <a:srgbClr val="08415C"/>
                </a:solidFill>
                <a:effectLst/>
                <a:latin typeface="Mulish"/>
              </a:rPr>
              <a:t>Prieš prisijungdami prie susitikimo galite sukonfigūruoti garso ir vaizdo nustatymus. Spustelėkite krumpliaračio piktogramą apatiniame dešiniajame kampe, kad pasiektumėte nustatymus. Iš siūlomų parinkčių pasirinkite pageidaujamus mikrofono ir kameros įrenginius. Pagal savo pageidavimus sureguliuokite kitus nustatymus, pavyzdžiui, fono suliejimą, antraštes ir pranešimus.</a:t>
            </a:r>
          </a:p>
          <a:p>
            <a:r>
              <a:rPr lang="lt-LT" b="0" i="0" dirty="0">
                <a:solidFill>
                  <a:srgbClr val="08415C"/>
                </a:solidFill>
                <a:effectLst/>
                <a:latin typeface="Mulish"/>
              </a:rPr>
              <a:t>Jei nežinote, kokius nustatymus naudoti, tiesiog pabandykite arba paklauskite savo mokytojo per kitus mokymus klasėje. </a:t>
            </a:r>
            <a:endParaRPr lang="en-US" b="0" i="0" dirty="0">
              <a:solidFill>
                <a:srgbClr val="08415C"/>
              </a:solidFill>
              <a:effectLst/>
              <a:latin typeface="Mulish"/>
            </a:endParaRPr>
          </a:p>
        </p:txBody>
      </p:sp>
      <p:sp>
        <p:nvSpPr>
          <p:cNvPr id="4" name="Foliennummernplatzhalter 3"/>
          <p:cNvSpPr>
            <a:spLocks noGrp="1"/>
          </p:cNvSpPr>
          <p:nvPr>
            <p:ph type="sldNum" sz="quarter" idx="5"/>
          </p:nvPr>
        </p:nvSpPr>
        <p:spPr/>
        <p:txBody>
          <a:bodyPr/>
          <a:lstStyle/>
          <a:p>
            <a:fld id="{999433EF-1E01-4717-96BF-F44828D2ED17}" type="slidenum">
              <a:rPr lang="de-AT" smtClean="0"/>
              <a:t>29</a:t>
            </a:fld>
            <a:endParaRPr lang="de-AT"/>
          </a:p>
        </p:txBody>
      </p:sp>
    </p:spTree>
    <p:extLst>
      <p:ext uri="{BB962C8B-B14F-4D97-AF65-F5344CB8AC3E}">
        <p14:creationId xmlns:p14="http://schemas.microsoft.com/office/powerpoint/2010/main" val="4198251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dirty="0"/>
              <a:t>Sveiki atvykę į antrąjį užsiėmimą, skirtą skaitmeniniam bendravimui ir bendradarbiavimui. Šioje mokymo kurso dalyje sužinosite apie priemones - kaip ir kada kurią iš jų naudoti. Nors bendravimas akis į akį ir susitikimai išliks visada, skaitmeniniai kraštovaizdžiai dabar yra glaudžiai persipynę su mūsų profesinėmis kelionėmis.</a:t>
            </a:r>
          </a:p>
          <a:p>
            <a:endParaRPr lang="lt-LT" dirty="0"/>
          </a:p>
          <a:p>
            <a:r>
              <a:rPr lang="lt-LT" dirty="0"/>
              <a:t>Harvardo verslo apžvalgos tyrime nustatyta, kad šiuolaikinėse darbo vietose darbuotojai dabar apie 80 proc. savo laiko skiria veiklai, kuriai reikia bendradarbiauti su kitais darbuotojais. Šiuolaikiniame verslo pasaulyje komunikacijos priemonės yra svarbiausios, kad ši sąveika būtų maksimaliai efektyvi.</a:t>
            </a:r>
          </a:p>
          <a:p>
            <a:endParaRPr lang="lt-LT" dirty="0"/>
          </a:p>
          <a:p>
            <a:r>
              <a:rPr lang="lt-LT" dirty="0"/>
              <a:t>Šiuolaikinė darbo vieta yra pakeliui į visišką skaitmeninę transformaciją, ypač dėl to, kad poreikis veiksmingai valdyti darbuotojų bendradarbiavimą tampa prioritetu. Tačiau pernelyg daug įmonių kenčia dėl skirtingų, nesuderintų vidinių programų. Bendravimo platformos ir programinė įranga gali būti nepakeičiamos, nes palengvina geresnį bendradarbiavimą ir ryšį tiek įmonės viduje, tiek su klientais ir partneriais.</a:t>
            </a:r>
          </a:p>
          <a:p>
            <a:endParaRPr lang="lt-LT" dirty="0"/>
          </a:p>
          <a:p>
            <a:r>
              <a:rPr lang="lt-LT" dirty="0"/>
              <a:t>Pradėkime!</a:t>
            </a:r>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3</a:t>
            </a:fld>
            <a:endParaRPr lang="de-AT"/>
          </a:p>
        </p:txBody>
      </p:sp>
    </p:spTree>
    <p:extLst>
      <p:ext uri="{BB962C8B-B14F-4D97-AF65-F5344CB8AC3E}">
        <p14:creationId xmlns:p14="http://schemas.microsoft.com/office/powerpoint/2010/main" val="17503476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b="0" i="0" dirty="0">
                <a:solidFill>
                  <a:srgbClr val="08415C"/>
                </a:solidFill>
                <a:effectLst/>
                <a:latin typeface="Mulish"/>
              </a:rPr>
              <a:t>Spustelėkite mygtuką „Prisijungti dabar“ ir pradėkite susitikimą. Jums bus pateikta unikali susitikimo nuoroda, kurią galėsite bendrinti su dalyviais. Arba galite suplanuoti susitikimą spustelėję „Suplanuoti ‚Google‘ kalendoriuje“, kuris sklandžiai integruojasi su „Google“ kalendoriumi, kad būtų lengviau jį organizuoti.</a:t>
            </a:r>
          </a:p>
          <a:p>
            <a:r>
              <a:rPr lang="lt-LT" b="0" i="0" dirty="0">
                <a:solidFill>
                  <a:srgbClr val="08415C"/>
                </a:solidFill>
                <a:effectLst/>
                <a:latin typeface="Mulish"/>
              </a:rPr>
              <a:t>Tai pagrindiniai naudojimosi „Google </a:t>
            </a:r>
            <a:r>
              <a:rPr lang="lt-LT" b="0" i="0" dirty="0" err="1">
                <a:solidFill>
                  <a:srgbClr val="08415C"/>
                </a:solidFill>
                <a:effectLst/>
                <a:latin typeface="Mulish"/>
              </a:rPr>
              <a:t>Meet</a:t>
            </a:r>
            <a:r>
              <a:rPr lang="lt-LT" b="0" i="0" dirty="0">
                <a:solidFill>
                  <a:srgbClr val="08415C"/>
                </a:solidFill>
                <a:effectLst/>
                <a:latin typeface="Mulish"/>
              </a:rPr>
              <a:t>“ žingsniai. Žinoma, yra daug daugiau funkcijų, tačiau jums tereikia aprašytų veiksmų, kad galėtumėte pradėti pirmąjį nuotolinį susitikimą „Google </a:t>
            </a:r>
            <a:r>
              <a:rPr lang="lt-LT" b="0" i="0" dirty="0" err="1">
                <a:solidFill>
                  <a:srgbClr val="08415C"/>
                </a:solidFill>
                <a:effectLst/>
                <a:latin typeface="Mulish"/>
              </a:rPr>
              <a:t>Meet</a:t>
            </a:r>
            <a:r>
              <a:rPr lang="lt-LT" b="0" i="0" dirty="0">
                <a:solidFill>
                  <a:srgbClr val="08415C"/>
                </a:solidFill>
                <a:effectLst/>
                <a:latin typeface="Mulish"/>
              </a:rPr>
              <a:t>“. Visa išsami informacija bus pateikta kitame susitikime ir paskutiniame šio modulio užsiėmime. </a:t>
            </a:r>
            <a:endParaRPr lang="en-US" b="0" i="0" dirty="0">
              <a:solidFill>
                <a:srgbClr val="08415C"/>
              </a:solidFill>
              <a:effectLst/>
              <a:latin typeface="Mulish"/>
            </a:endParaRPr>
          </a:p>
        </p:txBody>
      </p:sp>
      <p:sp>
        <p:nvSpPr>
          <p:cNvPr id="4" name="Foliennummernplatzhalter 3"/>
          <p:cNvSpPr>
            <a:spLocks noGrp="1"/>
          </p:cNvSpPr>
          <p:nvPr>
            <p:ph type="sldNum" sz="quarter" idx="5"/>
          </p:nvPr>
        </p:nvSpPr>
        <p:spPr/>
        <p:txBody>
          <a:bodyPr/>
          <a:lstStyle/>
          <a:p>
            <a:fld id="{999433EF-1E01-4717-96BF-F44828D2ED17}" type="slidenum">
              <a:rPr lang="de-AT" smtClean="0"/>
              <a:t>30</a:t>
            </a:fld>
            <a:endParaRPr lang="de-AT"/>
          </a:p>
        </p:txBody>
      </p:sp>
    </p:spTree>
    <p:extLst>
      <p:ext uri="{BB962C8B-B14F-4D97-AF65-F5344CB8AC3E}">
        <p14:creationId xmlns:p14="http://schemas.microsoft.com/office/powerpoint/2010/main" val="17982040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lt-LT" dirty="0"/>
              <a:t>„Google Chat“ yra puikus įrankis, sukurtas komandoms. Nuo tiesioginių žinučių iki komandinių pokalbių kambarių. „Google Chat“ - tai integruota platforma, leidžianti lengvai ir efektyviai bendrauti su komanda.</a:t>
            </a:r>
          </a:p>
          <a:p>
            <a:pPr algn="l"/>
            <a:r>
              <a:rPr lang="lt-LT" dirty="0"/>
              <a:t>Be to, „Google Chat“ turi mobiliąją programėlę, skirtą „</a:t>
            </a:r>
            <a:r>
              <a:rPr lang="lt-LT" dirty="0" err="1"/>
              <a:t>iOs</a:t>
            </a:r>
            <a:r>
              <a:rPr lang="lt-LT" dirty="0"/>
              <a:t>“ ir „Android“ operacinėms sistemoms, todėl ją galima naudoti įvairiuose įrenginiuose. Todėl galite bendrauti su komanda, kad ir kur bebūtumėte.</a:t>
            </a:r>
          </a:p>
          <a:p>
            <a:pPr algn="l"/>
            <a:r>
              <a:rPr lang="lt-LT" dirty="0"/>
              <a:t>Visuose „Google </a:t>
            </a:r>
            <a:r>
              <a:rPr lang="lt-LT" dirty="0" err="1"/>
              <a:t>Workspace</a:t>
            </a:r>
            <a:r>
              <a:rPr lang="lt-LT" dirty="0"/>
              <a:t>“ planuose „Google Chat“ palaiko 28 kalbas ir siūlo maksimalų 8 000 žmonių pokalbių kambario dalyvių skaičių. Tai reiškia, kad „Chat“ atveria visiškai naujas galimybes, kai kalbama apie bendravimą jūsų GLAM įstaigoje. Galite kalbėtis su visais kolegomis, kurių pagalbos reikia darbui atlikti. </a:t>
            </a:r>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31</a:t>
            </a:fld>
            <a:endParaRPr lang="de-AT"/>
          </a:p>
        </p:txBody>
      </p:sp>
    </p:spTree>
    <p:extLst>
      <p:ext uri="{BB962C8B-B14F-4D97-AF65-F5344CB8AC3E}">
        <p14:creationId xmlns:p14="http://schemas.microsoft.com/office/powerpoint/2010/main" val="19412038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b="0" i="0" dirty="0">
                <a:solidFill>
                  <a:srgbClr val="08415C"/>
                </a:solidFill>
                <a:effectLst/>
                <a:latin typeface="Mulish"/>
              </a:rPr>
              <a:t>Jei norite su kuo nors pradėti pokalbį ar surasti grupę, tiesiog spustelėkite viršutiniame kairiajame meniu esančią juostą. Taip pat galite naudoti sparčiąją klaviatūros kombinaciją </a:t>
            </a:r>
            <a:r>
              <a:rPr lang="lt-LT" b="0" i="0" dirty="0" err="1">
                <a:solidFill>
                  <a:srgbClr val="08415C"/>
                </a:solidFill>
                <a:effectLst/>
                <a:latin typeface="Mulish"/>
              </a:rPr>
              <a:t>Ctrl</a:t>
            </a:r>
            <a:r>
              <a:rPr lang="lt-LT" b="0" i="0" dirty="0">
                <a:solidFill>
                  <a:srgbClr val="08415C"/>
                </a:solidFill>
                <a:effectLst/>
                <a:latin typeface="Mulish"/>
              </a:rPr>
              <a:t> + K.</a:t>
            </a:r>
          </a:p>
          <a:p>
            <a:endParaRPr lang="lt-LT" b="0" i="0" dirty="0">
              <a:solidFill>
                <a:srgbClr val="08415C"/>
              </a:solidFill>
              <a:effectLst/>
              <a:latin typeface="Mulish"/>
            </a:endParaRPr>
          </a:p>
          <a:p>
            <a:r>
              <a:rPr lang="lt-LT" b="0" i="0" dirty="0">
                <a:solidFill>
                  <a:srgbClr val="08415C"/>
                </a:solidFill>
                <a:effectLst/>
                <a:latin typeface="Mulish"/>
              </a:rPr>
              <a:t>Kai spustelėsite juostą, pasirodys išplečiamasis sąrašas su šiomis parinktimis:</a:t>
            </a:r>
          </a:p>
          <a:p>
            <a:r>
              <a:rPr lang="lt-LT" b="0" i="0" dirty="0">
                <a:solidFill>
                  <a:srgbClr val="08415C"/>
                </a:solidFill>
                <a:effectLst/>
                <a:latin typeface="Mulish"/>
              </a:rPr>
              <a:t>Grupės žinutė; Sukurti kambarį; Naršyti po kambarius; Žinučių užklausos; Dažnai palaikomi kontaktai;</a:t>
            </a:r>
          </a:p>
          <a:p>
            <a:endParaRPr lang="lt-LT" b="0" i="0" dirty="0">
              <a:solidFill>
                <a:srgbClr val="08415C"/>
              </a:solidFill>
              <a:effectLst/>
              <a:latin typeface="Mulish"/>
            </a:endParaRPr>
          </a:p>
          <a:p>
            <a:r>
              <a:rPr lang="lt-LT" b="0" i="0" dirty="0">
                <a:solidFill>
                  <a:srgbClr val="08415C"/>
                </a:solidFill>
                <a:effectLst/>
                <a:latin typeface="Mulish"/>
              </a:rPr>
              <a:t>Skyriuje „Žmonės“ bus jūsų privatūs pokalbiai. Visi jūsų „Google </a:t>
            </a:r>
            <a:r>
              <a:rPr lang="lt-LT" b="0" i="0" dirty="0" err="1">
                <a:solidFill>
                  <a:srgbClr val="08415C"/>
                </a:solidFill>
                <a:effectLst/>
                <a:latin typeface="Mulish"/>
              </a:rPr>
              <a:t>Workspace</a:t>
            </a:r>
            <a:r>
              <a:rPr lang="lt-LT" b="0" i="0" dirty="0">
                <a:solidFill>
                  <a:srgbClr val="08415C"/>
                </a:solidFill>
                <a:effectLst/>
                <a:latin typeface="Mulish"/>
              </a:rPr>
              <a:t>“ paskyroje esantys kontaktai bus prieinami pokalbiui pradėti. Tačiau pirmiausia reikia paieškos juostoje, esančioje tiesiai virš „Žmonės“, ieškoti ryšio pavadinimo. Kai su kuo nors pasikalbėsite, jūsų pokalbis su tuo žmogumi bus šiame skyriuje, pažymėtas jo vardu.</a:t>
            </a:r>
          </a:p>
          <a:p>
            <a:endParaRPr lang="lt-LT" b="0" i="0" dirty="0">
              <a:solidFill>
                <a:srgbClr val="08415C"/>
              </a:solidFill>
              <a:effectLst/>
              <a:latin typeface="Mulish"/>
            </a:endParaRPr>
          </a:p>
          <a:p>
            <a:r>
              <a:rPr lang="lt-LT" b="0" i="0" dirty="0">
                <a:solidFill>
                  <a:srgbClr val="08415C"/>
                </a:solidFill>
                <a:effectLst/>
                <a:latin typeface="Mulish"/>
              </a:rPr>
              <a:t>Savo ryšius galite tvarkyti spustelėję tris taškus dešinėje nuo jų vardo. Ten galėsite pažymėti žinutę žvaigždute, įjungti / išjungti pranešimus, užblokuoti juos, paslėpti arba ištrinti pokalbį.</a:t>
            </a:r>
            <a:endParaRPr lang="en-US" b="0" i="0" dirty="0">
              <a:solidFill>
                <a:srgbClr val="08415C"/>
              </a:solidFill>
              <a:effectLst/>
              <a:latin typeface="Mulish"/>
            </a:endParaRPr>
          </a:p>
        </p:txBody>
      </p:sp>
      <p:sp>
        <p:nvSpPr>
          <p:cNvPr id="4" name="Foliennummernplatzhalter 3"/>
          <p:cNvSpPr>
            <a:spLocks noGrp="1"/>
          </p:cNvSpPr>
          <p:nvPr>
            <p:ph type="sldNum" sz="quarter" idx="5"/>
          </p:nvPr>
        </p:nvSpPr>
        <p:spPr/>
        <p:txBody>
          <a:bodyPr/>
          <a:lstStyle/>
          <a:p>
            <a:fld id="{999433EF-1E01-4717-96BF-F44828D2ED17}" type="slidenum">
              <a:rPr lang="de-AT" smtClean="0"/>
              <a:t>32</a:t>
            </a:fld>
            <a:endParaRPr lang="de-AT"/>
          </a:p>
        </p:txBody>
      </p:sp>
    </p:spTree>
    <p:extLst>
      <p:ext uri="{BB962C8B-B14F-4D97-AF65-F5344CB8AC3E}">
        <p14:creationId xmlns:p14="http://schemas.microsoft.com/office/powerpoint/2010/main" val="582677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b="0" i="0" dirty="0">
                <a:solidFill>
                  <a:srgbClr val="08415C"/>
                </a:solidFill>
                <a:effectLst/>
                <a:latin typeface="Mulish"/>
              </a:rPr>
              <a:t>Kambariai - tai nauja funkcija, skirta komandoms pradėti grupinius pokalbius „Google Chat“. Kambarių paskirtis - tai vieta, kurioje komandos gali susirinkti ir aptarti konkrečius dalykus, bendradarbiauti vykdant projektus ir dalytis mintimis. Su komanda galite keistis žinutėmis, dalytis failais ir pradėti vaizdo konferencijas „Google </a:t>
            </a:r>
            <a:r>
              <a:rPr lang="lt-LT" b="0" i="0" dirty="0" err="1">
                <a:solidFill>
                  <a:srgbClr val="08415C"/>
                </a:solidFill>
                <a:effectLst/>
                <a:latin typeface="Mulish"/>
              </a:rPr>
              <a:t>Meet</a:t>
            </a:r>
            <a:r>
              <a:rPr lang="lt-LT" b="0" i="0" dirty="0">
                <a:solidFill>
                  <a:srgbClr val="08415C"/>
                </a:solidFill>
                <a:effectLst/>
                <a:latin typeface="Mulish"/>
              </a:rPr>
              <a:t>“ - viskas pokalbio viduje. Pavyzdžiui, galite sukurti kambarį su geriausiais darbo draugais arba su skyriaus kolegomis, kad galėtumėte bendrauti greičiau ir paprasčiau. Ji veikia gijomis, t. y. bet kuris komandos narys gali pradėti temą konkrečiu klausimu, o visi kiti į ją atsakys, taip centralizuodami bendravimą.</a:t>
            </a:r>
          </a:p>
          <a:p>
            <a:r>
              <a:rPr lang="lt-LT" b="0" i="0" dirty="0">
                <a:solidFill>
                  <a:srgbClr val="08415C"/>
                </a:solidFill>
                <a:effectLst/>
                <a:latin typeface="Mulish"/>
              </a:rPr>
              <a:t>Spustelėję tris taškus šalia kambario pavadinimo, galite uždėti žvaigždutę kambaryje, valdyti pranešimus arba palikti jį bet kurią akimirką.</a:t>
            </a:r>
            <a:endParaRPr lang="en-US" b="0" i="0" dirty="0">
              <a:solidFill>
                <a:srgbClr val="08415C"/>
              </a:solidFill>
              <a:effectLst/>
              <a:latin typeface="Mulish"/>
            </a:endParaRPr>
          </a:p>
          <a:p>
            <a:endParaRPr lang="en-US" b="0" i="0" dirty="0">
              <a:solidFill>
                <a:srgbClr val="08415C"/>
              </a:solidFill>
              <a:effectLst/>
              <a:latin typeface="Mulish"/>
            </a:endParaRPr>
          </a:p>
          <a:p>
            <a:r>
              <a:rPr lang="lt-LT" b="0" i="0" dirty="0">
                <a:solidFill>
                  <a:srgbClr val="08415C"/>
                </a:solidFill>
                <a:effectLst/>
                <a:latin typeface="Mulish"/>
              </a:rPr>
              <a:t>Norėdami konfigūruoti paskyrą, spustelėkite krumpliaračio piktogramos mygtuką ir eikite į „Nustatymai“. Ten galėsite valdyti šiuos dalykus:</a:t>
            </a:r>
          </a:p>
          <a:p>
            <a:r>
              <a:rPr lang="lt-LT" b="0" i="0" dirty="0">
                <a:solidFill>
                  <a:srgbClr val="08415C"/>
                </a:solidFill>
                <a:effectLst/>
                <a:latin typeface="Mulish"/>
              </a:rPr>
              <a:t>ar norite, kad įeinantys pranešimai skambėtų;</a:t>
            </a:r>
          </a:p>
          <a:p>
            <a:r>
              <a:rPr lang="lt-LT" b="0" i="0" dirty="0">
                <a:solidFill>
                  <a:srgbClr val="08415C"/>
                </a:solidFill>
                <a:effectLst/>
                <a:latin typeface="Mulish"/>
              </a:rPr>
              <a:t>gauti el. laiškus apie pranešimus, kurių dar neskaitėte, bet tik apie paminėjimus arba tiesiogines naudotojų žinutes;</a:t>
            </a:r>
          </a:p>
          <a:p>
            <a:r>
              <a:rPr lang="lt-LT" b="0" i="0" dirty="0">
                <a:solidFill>
                  <a:srgbClr val="08415C"/>
                </a:solidFill>
                <a:effectLst/>
                <a:latin typeface="Mulish"/>
              </a:rPr>
              <a:t>Įjungti išmanųjį atsakymą žiniatinklyje ir darbalaukyje, kurį sudaro siūlomų atsakymų rodymas, kai jie yra prieinami;</a:t>
            </a:r>
          </a:p>
          <a:p>
            <a:r>
              <a:rPr lang="lt-LT" b="0" i="0" dirty="0">
                <a:solidFill>
                  <a:srgbClr val="08415C"/>
                </a:solidFill>
                <a:effectLst/>
                <a:latin typeface="Mulish"/>
              </a:rPr>
              <a:t>Tvarkyti užblokuotas paskyras.</a:t>
            </a:r>
          </a:p>
          <a:p>
            <a:r>
              <a:rPr lang="lt-LT" b="0" i="0" dirty="0">
                <a:solidFill>
                  <a:srgbClr val="08415C"/>
                </a:solidFill>
                <a:effectLst/>
                <a:latin typeface="Mulish"/>
              </a:rPr>
              <a:t>Tai pagrindinės funkcijos, kurių reikia norint pradėti bendradarbiauti ir bendrauti GLAM įstaigoje ar net asmeniniame gyvenime. </a:t>
            </a:r>
            <a:endParaRPr lang="en-US" b="0" i="0" dirty="0">
              <a:solidFill>
                <a:srgbClr val="08415C"/>
              </a:solidFill>
              <a:effectLst/>
              <a:latin typeface="Mulish"/>
            </a:endParaRPr>
          </a:p>
        </p:txBody>
      </p:sp>
      <p:sp>
        <p:nvSpPr>
          <p:cNvPr id="4" name="Foliennummernplatzhalter 3"/>
          <p:cNvSpPr>
            <a:spLocks noGrp="1"/>
          </p:cNvSpPr>
          <p:nvPr>
            <p:ph type="sldNum" sz="quarter" idx="5"/>
          </p:nvPr>
        </p:nvSpPr>
        <p:spPr/>
        <p:txBody>
          <a:bodyPr/>
          <a:lstStyle/>
          <a:p>
            <a:fld id="{999433EF-1E01-4717-96BF-F44828D2ED17}" type="slidenum">
              <a:rPr lang="de-AT" smtClean="0"/>
              <a:t>33</a:t>
            </a:fld>
            <a:endParaRPr lang="de-AT"/>
          </a:p>
        </p:txBody>
      </p:sp>
    </p:spTree>
    <p:extLst>
      <p:ext uri="{BB962C8B-B14F-4D97-AF65-F5344CB8AC3E}">
        <p14:creationId xmlns:p14="http://schemas.microsoft.com/office/powerpoint/2010/main" val="1509739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b="0" i="0" dirty="0">
                <a:solidFill>
                  <a:srgbClr val="3C4043"/>
                </a:solidFill>
                <a:effectLst/>
                <a:latin typeface="Roboto" panose="02000000000000000000" pitchFamily="2" charset="0"/>
              </a:rPr>
              <a:t>Po šio kurso galėsite dirbti su „Microsoft </a:t>
            </a:r>
            <a:r>
              <a:rPr lang="lt-LT" b="0" i="0" dirty="0" err="1">
                <a:solidFill>
                  <a:srgbClr val="3C4043"/>
                </a:solidFill>
                <a:effectLst/>
                <a:latin typeface="Roboto" panose="02000000000000000000" pitchFamily="2" charset="0"/>
              </a:rPr>
              <a:t>Teams</a:t>
            </a:r>
            <a:r>
              <a:rPr lang="lt-LT" b="0" i="0" dirty="0">
                <a:solidFill>
                  <a:srgbClr val="3C4043"/>
                </a:solidFill>
                <a:effectLst/>
                <a:latin typeface="Roboto" panose="02000000000000000000" pitchFamily="2" charset="0"/>
              </a:rPr>
              <a:t>“ ir „Google </a:t>
            </a:r>
            <a:r>
              <a:rPr lang="lt-LT" b="0" i="0" dirty="0" err="1">
                <a:solidFill>
                  <a:srgbClr val="3C4043"/>
                </a:solidFill>
                <a:effectLst/>
                <a:latin typeface="Roboto" panose="02000000000000000000" pitchFamily="2" charset="0"/>
              </a:rPr>
              <a:t>Workspace</a:t>
            </a:r>
            <a:r>
              <a:rPr lang="lt-LT" b="0" i="0" dirty="0">
                <a:solidFill>
                  <a:srgbClr val="3C4043"/>
                </a:solidFill>
                <a:effectLst/>
                <a:latin typeface="Roboto" panose="02000000000000000000" pitchFamily="2" charset="0"/>
              </a:rPr>
              <a:t>“. Tiesiog pabandykite ir po kurio laiko atrasite daugybę kitų funkcijų ir įrankių. Pamatysite, tai labai pagerins jūsų skaitmeninį bendradarbiavimą ir bendravimą. Jums bus smagiau ir dirbsite produktyviau.</a:t>
            </a:r>
            <a:endParaRPr lang="en-US" b="0" i="0" dirty="0">
              <a:solidFill>
                <a:srgbClr val="3C4043"/>
              </a:solidFill>
              <a:effectLst/>
              <a:latin typeface="Roboto" panose="02000000000000000000" pitchFamily="2" charset="0"/>
            </a:endParaRPr>
          </a:p>
          <a:p>
            <a:endParaRPr lang="en-US" b="0" i="0" dirty="0">
              <a:solidFill>
                <a:srgbClr val="3C4043"/>
              </a:solidFill>
              <a:effectLst/>
              <a:latin typeface="Roboto" panose="02000000000000000000" pitchFamily="2" charset="0"/>
            </a:endParaRPr>
          </a:p>
          <a:p>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34</a:t>
            </a:fld>
            <a:endParaRPr lang="de-AT"/>
          </a:p>
        </p:txBody>
      </p:sp>
    </p:spTree>
    <p:extLst>
      <p:ext uri="{BB962C8B-B14F-4D97-AF65-F5344CB8AC3E}">
        <p14:creationId xmlns:p14="http://schemas.microsoft.com/office/powerpoint/2010/main" val="35334176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35</a:t>
            </a:fld>
            <a:endParaRPr lang="de-AT"/>
          </a:p>
        </p:txBody>
      </p:sp>
    </p:spTree>
    <p:extLst>
      <p:ext uri="{BB962C8B-B14F-4D97-AF65-F5344CB8AC3E}">
        <p14:creationId xmlns:p14="http://schemas.microsoft.com/office/powerpoint/2010/main" val="12388914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36</a:t>
            </a:fld>
            <a:endParaRPr lang="de-AT"/>
          </a:p>
        </p:txBody>
      </p:sp>
    </p:spTree>
    <p:extLst>
      <p:ext uri="{BB962C8B-B14F-4D97-AF65-F5344CB8AC3E}">
        <p14:creationId xmlns:p14="http://schemas.microsoft.com/office/powerpoint/2010/main" val="37626479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9433EF-1E01-4717-96BF-F44828D2ED17}" type="slidenum">
              <a:rPr lang="de-AT" smtClean="0"/>
              <a:t>37</a:t>
            </a:fld>
            <a:endParaRPr lang="de-AT"/>
          </a:p>
        </p:txBody>
      </p:sp>
    </p:spTree>
    <p:extLst>
      <p:ext uri="{BB962C8B-B14F-4D97-AF65-F5344CB8AC3E}">
        <p14:creationId xmlns:p14="http://schemas.microsoft.com/office/powerpoint/2010/main" val="439800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fontAlgn="base"/>
            <a:r>
              <a:rPr lang="lt-LT" b="0" i="0" dirty="0">
                <a:solidFill>
                  <a:srgbClr val="3C4043"/>
                </a:solidFill>
                <a:effectLst/>
                <a:latin typeface="Roboto" panose="02000000000000000000" pitchFamily="2" charset="0"/>
              </a:rPr>
              <a:t>Atsižvelgdami į savo tikslą, auditoriją ir kontekstą, turite pasirinkti geriausiai jūsų poreikius atitinkančias skaitmeninio bendravimo ir bendradarbiavimo priemones ir platformas. Pavyzdžiui, jei norite pasidalyti dokumentu su komanda ir gauti atsiliepimų, galite naudoti debesijos paslaugas, pavyzdžiui, "Google </a:t>
            </a:r>
            <a:r>
              <a:rPr lang="lt-LT" b="0" i="0" dirty="0" err="1">
                <a:solidFill>
                  <a:srgbClr val="3C4043"/>
                </a:solidFill>
                <a:effectLst/>
                <a:latin typeface="Roboto" panose="02000000000000000000" pitchFamily="2" charset="0"/>
              </a:rPr>
              <a:t>Docs</a:t>
            </a:r>
            <a:r>
              <a:rPr lang="lt-LT" b="0" i="0" dirty="0">
                <a:solidFill>
                  <a:srgbClr val="3C4043"/>
                </a:solidFill>
                <a:effectLst/>
                <a:latin typeface="Roboto" panose="02000000000000000000" pitchFamily="2" charset="0"/>
              </a:rPr>
              <a:t>" arba "</a:t>
            </a:r>
            <a:r>
              <a:rPr lang="lt-LT" b="0" i="0" dirty="0" err="1">
                <a:solidFill>
                  <a:srgbClr val="3C4043"/>
                </a:solidFill>
                <a:effectLst/>
                <a:latin typeface="Roboto" panose="02000000000000000000" pitchFamily="2" charset="0"/>
              </a:rPr>
              <a:t>Dropbox</a:t>
            </a:r>
            <a:r>
              <a:rPr lang="lt-LT" b="0" i="0" dirty="0">
                <a:solidFill>
                  <a:srgbClr val="3C4043"/>
                </a:solidFill>
                <a:effectLst/>
                <a:latin typeface="Roboto" panose="02000000000000000000" pitchFamily="2" charset="0"/>
              </a:rPr>
              <a:t>". Jei norite gyvai diskutuoti su klientu, galite naudoti vaizdo konferencijų priemonę, pavyzdžiui, "</a:t>
            </a:r>
            <a:r>
              <a:rPr lang="lt-LT" b="0" i="0" dirty="0" err="1">
                <a:solidFill>
                  <a:srgbClr val="3C4043"/>
                </a:solidFill>
                <a:effectLst/>
                <a:latin typeface="Roboto" panose="02000000000000000000" pitchFamily="2" charset="0"/>
              </a:rPr>
              <a:t>Zoom</a:t>
            </a:r>
            <a:r>
              <a:rPr lang="lt-LT" b="0" i="0" dirty="0">
                <a:solidFill>
                  <a:srgbClr val="3C4043"/>
                </a:solidFill>
                <a:effectLst/>
                <a:latin typeface="Roboto" panose="02000000000000000000" pitchFamily="2" charset="0"/>
              </a:rPr>
              <a:t>" arba "Skype". Jei norite kurti savo profesinį tinklą ir pristatyti savo žinias, galite naudoti socialinių tinklų platformą, pavyzdžiui, "</a:t>
            </a:r>
            <a:r>
              <a:rPr lang="lt-LT" b="0" i="0" dirty="0" err="1">
                <a:solidFill>
                  <a:srgbClr val="3C4043"/>
                </a:solidFill>
                <a:effectLst/>
                <a:latin typeface="Roboto" panose="02000000000000000000" pitchFamily="2" charset="0"/>
              </a:rPr>
              <a:t>LinkedIn</a:t>
            </a:r>
            <a:r>
              <a:rPr lang="lt-LT" b="0" i="0" dirty="0">
                <a:solidFill>
                  <a:srgbClr val="3C4043"/>
                </a:solidFill>
                <a:effectLst/>
                <a:latin typeface="Roboto" panose="02000000000000000000" pitchFamily="2" charset="0"/>
              </a:rPr>
              <a:t>" arba "X". Svarbiausia pritaikyti priemonę ar platformą prie savo bendravimo tikslo ir stiliaus.</a:t>
            </a:r>
          </a:p>
          <a:p>
            <a:pPr algn="l" fontAlgn="base"/>
            <a:endParaRPr lang="lt-LT" b="0" i="0" dirty="0">
              <a:solidFill>
                <a:srgbClr val="3C4043"/>
              </a:solidFill>
              <a:effectLst/>
              <a:latin typeface="Roboto" panose="02000000000000000000" pitchFamily="2" charset="0"/>
            </a:endParaRPr>
          </a:p>
          <a:p>
            <a:pPr algn="l" fontAlgn="base"/>
            <a:r>
              <a:rPr lang="lt-LT" b="0" i="0" dirty="0">
                <a:solidFill>
                  <a:srgbClr val="3C4043"/>
                </a:solidFill>
                <a:effectLst/>
                <a:latin typeface="Roboto" panose="02000000000000000000" pitchFamily="2" charset="0"/>
              </a:rPr>
              <a:t>Štai keletas pagrindinių aspektų, į kuriuos reikėtų atsižvelgti renkantis jūsų įstaigai tinkamą priemonę:</a:t>
            </a:r>
          </a:p>
          <a:p>
            <a:pPr algn="l" fontAlgn="base"/>
            <a:endParaRPr lang="lt-LT" b="0" i="0" dirty="0">
              <a:solidFill>
                <a:srgbClr val="3C4043"/>
              </a:solidFill>
              <a:effectLst/>
              <a:latin typeface="Roboto" panose="02000000000000000000" pitchFamily="2" charset="0"/>
            </a:endParaRPr>
          </a:p>
          <a:p>
            <a:pPr algn="l" fontAlgn="base"/>
            <a:r>
              <a:rPr lang="lt-LT" b="0" i="0" dirty="0">
                <a:solidFill>
                  <a:srgbClr val="3C4043"/>
                </a:solidFill>
                <a:effectLst/>
                <a:latin typeface="Roboto" panose="02000000000000000000" pitchFamily="2" charset="0"/>
              </a:rPr>
              <a:t>Integravimo galimybės:</a:t>
            </a:r>
          </a:p>
          <a:p>
            <a:pPr algn="l" fontAlgn="base"/>
            <a:r>
              <a:rPr lang="lt-LT" b="0" i="0" dirty="0">
                <a:solidFill>
                  <a:srgbClr val="3C4043"/>
                </a:solidFill>
                <a:effectLst/>
                <a:latin typeface="Roboto" panose="02000000000000000000" pitchFamily="2" charset="0"/>
              </a:rPr>
              <a:t>Pasirinkta programa turėtų būti sklandžiai integruojama su esamomis sistemomis, užtikrinant sklandų darbo procesą. Tokia integracija ypač svarbi įmonėms, turinčioms esamą infrastruktūrą, pavyzdžiui, intranetus, portalus ar mokymosi valdymo sistemas.</a:t>
            </a:r>
          </a:p>
          <a:p>
            <a:pPr algn="l" fontAlgn="base"/>
            <a:endParaRPr lang="lt-LT" b="0" i="0" dirty="0">
              <a:solidFill>
                <a:srgbClr val="3C4043"/>
              </a:solidFill>
              <a:effectLst/>
              <a:latin typeface="Roboto" panose="02000000000000000000" pitchFamily="2" charset="0"/>
            </a:endParaRPr>
          </a:p>
          <a:p>
            <a:pPr algn="l" fontAlgn="base"/>
            <a:r>
              <a:rPr lang="lt-LT" b="0" i="0" dirty="0">
                <a:solidFill>
                  <a:srgbClr val="3C4043"/>
                </a:solidFill>
                <a:effectLst/>
                <a:latin typeface="Roboto" panose="02000000000000000000" pitchFamily="2" charset="0"/>
              </a:rPr>
              <a:t>Patogi naudotojo sąsaja:</a:t>
            </a:r>
          </a:p>
          <a:p>
            <a:pPr algn="l" fontAlgn="base"/>
            <a:r>
              <a:rPr lang="lt-LT" b="0" i="0" dirty="0">
                <a:solidFill>
                  <a:srgbClr val="3C4043"/>
                </a:solidFill>
                <a:effectLst/>
                <a:latin typeface="Roboto" panose="02000000000000000000" pitchFamily="2" charset="0"/>
              </a:rPr>
              <a:t>Populiariausios komunikacijos priemonės darbo vietoje yra tos, kurios turi patogią sąsają, todėl bet kokio techninio išprusimo darbuotojai gali lengvai jas įsidiegti.</a:t>
            </a:r>
          </a:p>
          <a:p>
            <a:pPr algn="l" fontAlgn="base"/>
            <a:endParaRPr lang="en-US" b="0" i="0" dirty="0">
              <a:solidFill>
                <a:srgbClr val="444444"/>
              </a:solidFill>
              <a:effectLst/>
              <a:latin typeface="Quicksand"/>
            </a:endParaRPr>
          </a:p>
          <a:p>
            <a:pPr algn="l">
              <a:buFont typeface="Arial" panose="020B0604020202020204" pitchFamily="34" charset="0"/>
              <a:buNone/>
            </a:pPr>
            <a:r>
              <a:rPr lang="lt-LT" b="0" i="0" dirty="0">
                <a:solidFill>
                  <a:srgbClr val="444444"/>
                </a:solidFill>
                <a:effectLst/>
                <a:latin typeface="Quicksand"/>
              </a:rPr>
              <a:t>Saugumas ir atitiktis:</a:t>
            </a:r>
          </a:p>
          <a:p>
            <a:pPr algn="l">
              <a:buFont typeface="Arial" panose="020B0604020202020204" pitchFamily="34" charset="0"/>
              <a:buNone/>
            </a:pPr>
            <a:r>
              <a:rPr lang="lt-LT" b="0" i="0" dirty="0">
                <a:solidFill>
                  <a:srgbClr val="444444"/>
                </a:solidFill>
                <a:effectLst/>
                <a:latin typeface="Quicksand"/>
              </a:rPr>
              <a:t>Atsižvelgiant į tai, kad verslo ryšiai yra konfidencialūs, būtina teikti pirmenybę priemonėms, kurios atitinka aukščiausio lygio saugumo protokolus ir atitikties standartus.</a:t>
            </a:r>
          </a:p>
          <a:p>
            <a:pPr algn="l">
              <a:buFont typeface="Arial" panose="020B0604020202020204" pitchFamily="34" charset="0"/>
              <a:buNone/>
            </a:pPr>
            <a:endParaRPr lang="lt-LT" b="0" i="0" dirty="0">
              <a:solidFill>
                <a:srgbClr val="444444"/>
              </a:solidFill>
              <a:effectLst/>
              <a:latin typeface="Quicksand"/>
            </a:endParaRPr>
          </a:p>
          <a:p>
            <a:pPr algn="l">
              <a:buFont typeface="Arial" panose="020B0604020202020204" pitchFamily="34" charset="0"/>
              <a:buNone/>
            </a:pPr>
            <a:r>
              <a:rPr lang="lt-LT" b="0" i="0" dirty="0">
                <a:solidFill>
                  <a:srgbClr val="444444"/>
                </a:solidFill>
                <a:effectLst/>
                <a:latin typeface="Quicksand"/>
              </a:rPr>
              <a:t>Pritaikomumas:</a:t>
            </a:r>
          </a:p>
          <a:p>
            <a:pPr algn="l">
              <a:buFont typeface="Arial" panose="020B0604020202020204" pitchFamily="34" charset="0"/>
              <a:buNone/>
            </a:pPr>
            <a:r>
              <a:rPr lang="lt-LT" b="0" i="0" dirty="0">
                <a:solidFill>
                  <a:srgbClr val="444444"/>
                </a:solidFill>
                <a:effectLst/>
                <a:latin typeface="Quicksand"/>
              </a:rPr>
              <a:t>Įmonėms augant ir vystantis, jų komunikacijos poreikiai gali keistis. Pasirinkę keičiamo dydžio sprendimus, užtikrinsite, kad jums plečiantis, priemonė augs kartu su jumis.</a:t>
            </a:r>
          </a:p>
          <a:p>
            <a:pPr algn="l">
              <a:buFont typeface="Arial" panose="020B0604020202020204" pitchFamily="34" charset="0"/>
              <a:buNone/>
            </a:pPr>
            <a:endParaRPr lang="lt-LT" b="0" i="0" dirty="0">
              <a:solidFill>
                <a:srgbClr val="444444"/>
              </a:solidFill>
              <a:effectLst/>
              <a:latin typeface="Quicksand"/>
            </a:endParaRPr>
          </a:p>
          <a:p>
            <a:pPr algn="l">
              <a:buFont typeface="Arial" panose="020B0604020202020204" pitchFamily="34" charset="0"/>
              <a:buNone/>
            </a:pPr>
            <a:r>
              <a:rPr lang="lt-LT" b="0" i="0" dirty="0">
                <a:solidFill>
                  <a:srgbClr val="444444"/>
                </a:solidFill>
                <a:effectLst/>
                <a:latin typeface="Quicksand"/>
              </a:rPr>
              <a:t>Kitose skaidrėse sužinosite daugiau apie visas priemones, kurias galima naudoti skaitmeniniam bendravimui ir bendradarbiavimui jūsų įstaigoje. </a:t>
            </a:r>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4</a:t>
            </a:fld>
            <a:endParaRPr lang="de-AT"/>
          </a:p>
        </p:txBody>
      </p:sp>
    </p:spTree>
    <p:extLst>
      <p:ext uri="{BB962C8B-B14F-4D97-AF65-F5344CB8AC3E}">
        <p14:creationId xmlns:p14="http://schemas.microsoft.com/office/powerpoint/2010/main" val="1782550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dirty="0"/>
              <a:t>Rinkoje yra daugybė skaitmeninio bendravimo ir bendradarbiavimo komandoje ir už jos ribų priemonių. Šiame mokymo kurse daugiausia dėmesio skirsime tik komunikacijos priemonėms, kurios gali būti naudojamos vidiniam bendravimui ir bendradarbiavimui jūsų įstaigoje ir kurios taip pat gali būti naudojamos komandoje ir už jos ribų, net ir asmeniniame gyvenime. Rinkodaros priemonių, tokių kaip socialinių tinklų platformos ar tinklaraščiai ir t. t., nenaudosime, nes tai būtų per daug jūsų skaitmeninio darbo pradžiai. Pagrindiniai šiame mokymo kurse pristatomi įrankiai yra "Microsoft </a:t>
            </a:r>
            <a:r>
              <a:rPr lang="lt-LT" dirty="0" err="1"/>
              <a:t>Teams</a:t>
            </a:r>
            <a:r>
              <a:rPr lang="lt-LT" dirty="0"/>
              <a:t>" ir "Google </a:t>
            </a:r>
            <a:r>
              <a:rPr lang="lt-LT" dirty="0" err="1"/>
              <a:t>Workspace</a:t>
            </a:r>
            <a:r>
              <a:rPr lang="lt-LT" dirty="0"/>
              <a:t>", nes jais paprasta naudotis ir jie yra daugiau ar mažiau nemokami naudojant su organizacijos paskyra. </a:t>
            </a:r>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5</a:t>
            </a:fld>
            <a:endParaRPr lang="de-AT"/>
          </a:p>
        </p:txBody>
      </p:sp>
    </p:spTree>
    <p:extLst>
      <p:ext uri="{BB962C8B-B14F-4D97-AF65-F5344CB8AC3E}">
        <p14:creationId xmlns:p14="http://schemas.microsoft.com/office/powerpoint/2010/main" val="2857932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lt-LT" b="0" i="0" dirty="0">
                <a:solidFill>
                  <a:srgbClr val="444444"/>
                </a:solidFill>
                <a:effectLst/>
                <a:latin typeface="Quicksand"/>
              </a:rPr>
              <a:t>"Microsoft </a:t>
            </a:r>
            <a:r>
              <a:rPr lang="lt-LT" b="0" i="0" dirty="0" err="1">
                <a:solidFill>
                  <a:srgbClr val="444444"/>
                </a:solidFill>
                <a:effectLst/>
                <a:latin typeface="Quicksand"/>
              </a:rPr>
              <a:t>Teams</a:t>
            </a:r>
            <a:r>
              <a:rPr lang="lt-LT" b="0" i="0" dirty="0">
                <a:solidFill>
                  <a:srgbClr val="444444"/>
                </a:solidFill>
                <a:effectLst/>
                <a:latin typeface="Quicksand"/>
              </a:rPr>
              <a:t>", anksčiau buvusi "Skype </a:t>
            </a:r>
            <a:r>
              <a:rPr lang="lt-LT" b="0" i="0" dirty="0" err="1">
                <a:solidFill>
                  <a:srgbClr val="444444"/>
                </a:solidFill>
                <a:effectLst/>
                <a:latin typeface="Quicksand"/>
              </a:rPr>
              <a:t>for</a:t>
            </a:r>
            <a:r>
              <a:rPr lang="lt-LT" b="0" i="0" dirty="0">
                <a:solidFill>
                  <a:srgbClr val="444444"/>
                </a:solidFill>
                <a:effectLst/>
                <a:latin typeface="Quicksand"/>
              </a:rPr>
              <a:t> </a:t>
            </a:r>
            <a:r>
              <a:rPr lang="lt-LT" b="0" i="0" dirty="0" err="1">
                <a:solidFill>
                  <a:srgbClr val="444444"/>
                </a:solidFill>
                <a:effectLst/>
                <a:latin typeface="Quicksand"/>
              </a:rPr>
              <a:t>Business</a:t>
            </a:r>
            <a:r>
              <a:rPr lang="lt-LT" b="0" i="0" dirty="0">
                <a:solidFill>
                  <a:srgbClr val="444444"/>
                </a:solidFill>
                <a:effectLst/>
                <a:latin typeface="Quicksand"/>
              </a:rPr>
              <a:t>", dabar pateikiama kartu su standartiniu ir "Premium" verslo paketais. Ji leidžia bendradarbiauti su kitais žmonėmis specialioje internetinėje darbo erdvėje, kurioje galite bendrauti ir dalytis dokumentais. Joje galima siųsti žinutes, naudotis vaizdo skambučiais tarp žmonių ar jų grupių. Ją galima naudoti kaip mobiliąją programėlę ir kaip kompiuterio programėlę kompiuteriams. Kanalai - grupinių pokalbių kambariai - gali būti sukurti konkrečiomis temomis, pavyzdžiui, apie darbo projektus, ir gali būti privatūs arba vieši. Tai ekonomiška bendravimo platforma, skirta bendrauti su kitoje šalyje esančiais asmenimis. Dauguma iš jūsų galbūt jau dirbate su "Microsoft Office" produktais, tokiais kaip "MS Word" ar "MS Office". Todėl "Microsoft </a:t>
            </a:r>
            <a:r>
              <a:rPr lang="lt-LT" b="0" i="0" dirty="0" err="1">
                <a:solidFill>
                  <a:srgbClr val="444444"/>
                </a:solidFill>
                <a:effectLst/>
                <a:latin typeface="Quicksand"/>
              </a:rPr>
              <a:t>Teams</a:t>
            </a:r>
            <a:r>
              <a:rPr lang="lt-LT" b="0" i="0" dirty="0">
                <a:solidFill>
                  <a:srgbClr val="444444"/>
                </a:solidFill>
                <a:effectLst/>
                <a:latin typeface="Quicksand"/>
              </a:rPr>
              <a:t>" jums bus pažįstama ir geras sprendimas pradėti bendravimą ir bendradarbiavimą internetu. Čia pateikiame trumpą įvadinį vaizdo įrašą. Spustelėkite paveikslėlį ir sužinosite daugiau apie "Microsoft </a:t>
            </a:r>
            <a:r>
              <a:rPr lang="lt-LT" b="0" i="0" dirty="0" err="1">
                <a:solidFill>
                  <a:srgbClr val="444444"/>
                </a:solidFill>
                <a:effectLst/>
                <a:latin typeface="Quicksand"/>
              </a:rPr>
              <a:t>Teams</a:t>
            </a:r>
            <a:r>
              <a:rPr lang="lt-LT" b="0" i="0" dirty="0">
                <a:solidFill>
                  <a:srgbClr val="444444"/>
                </a:solidFill>
                <a:effectLst/>
                <a:latin typeface="Quicksand"/>
              </a:rPr>
              <a:t>" pagrindus pradžiai. Peržiūrėję vaizdo įrašą tęskite šį pristatymą. </a:t>
            </a:r>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6</a:t>
            </a:fld>
            <a:endParaRPr lang="de-AT"/>
          </a:p>
        </p:txBody>
      </p:sp>
    </p:spTree>
    <p:extLst>
      <p:ext uri="{BB962C8B-B14F-4D97-AF65-F5344CB8AC3E}">
        <p14:creationId xmlns:p14="http://schemas.microsoft.com/office/powerpoint/2010/main" val="1917720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Po </a:t>
            </a:r>
            <a:r>
              <a:rPr lang="de-AT" dirty="0" err="1"/>
              <a:t>šios</a:t>
            </a:r>
            <a:r>
              <a:rPr lang="de-AT" dirty="0"/>
              <a:t> </a:t>
            </a:r>
            <a:r>
              <a:rPr lang="de-AT" dirty="0" err="1"/>
              <a:t>trumpos</a:t>
            </a:r>
            <a:r>
              <a:rPr lang="de-AT" dirty="0"/>
              <a:t> </a:t>
            </a:r>
            <a:r>
              <a:rPr lang="de-AT" dirty="0" err="1"/>
              <a:t>įžangos</a:t>
            </a:r>
            <a:r>
              <a:rPr lang="de-AT" dirty="0"/>
              <a:t> </a:t>
            </a:r>
            <a:r>
              <a:rPr lang="de-AT" dirty="0" err="1"/>
              <a:t>sužinosite</a:t>
            </a:r>
            <a:r>
              <a:rPr lang="de-AT" dirty="0"/>
              <a:t> </a:t>
            </a:r>
            <a:r>
              <a:rPr lang="de-AT" dirty="0" err="1"/>
              <a:t>daugiau</a:t>
            </a:r>
            <a:r>
              <a:rPr lang="de-AT" dirty="0"/>
              <a:t> </a:t>
            </a:r>
            <a:r>
              <a:rPr lang="de-AT" dirty="0" err="1"/>
              <a:t>apie</a:t>
            </a:r>
            <a:r>
              <a:rPr lang="de-AT" dirty="0"/>
              <a:t> "Microsoft Teams" </a:t>
            </a:r>
            <a:r>
              <a:rPr lang="de-AT" dirty="0" err="1"/>
              <a:t>ir</a:t>
            </a:r>
            <a:r>
              <a:rPr lang="de-AT" dirty="0"/>
              <a:t> </a:t>
            </a:r>
            <a:r>
              <a:rPr lang="de-AT" dirty="0" err="1"/>
              <a:t>svarbiausias</a:t>
            </a:r>
            <a:r>
              <a:rPr lang="de-AT" dirty="0"/>
              <a:t> </a:t>
            </a:r>
            <a:r>
              <a:rPr lang="de-AT" dirty="0" err="1"/>
              <a:t>jos</a:t>
            </a:r>
            <a:r>
              <a:rPr lang="de-AT" dirty="0"/>
              <a:t> </a:t>
            </a:r>
            <a:r>
              <a:rPr lang="de-AT" dirty="0" err="1"/>
              <a:t>funkcijas</a:t>
            </a:r>
            <a:r>
              <a:rPr lang="de-AT" dirty="0"/>
              <a:t>, </a:t>
            </a:r>
            <a:r>
              <a:rPr lang="de-AT" dirty="0" err="1"/>
              <a:t>naudojamas</a:t>
            </a:r>
            <a:r>
              <a:rPr lang="de-AT" dirty="0"/>
              <a:t> </a:t>
            </a:r>
            <a:r>
              <a:rPr lang="de-AT" dirty="0" err="1"/>
              <a:t>skaitmeniniam</a:t>
            </a:r>
            <a:r>
              <a:rPr lang="de-AT" dirty="0"/>
              <a:t> </a:t>
            </a:r>
            <a:r>
              <a:rPr lang="de-AT" dirty="0" err="1"/>
              <a:t>bendravimui</a:t>
            </a:r>
            <a:r>
              <a:rPr lang="de-AT" dirty="0"/>
              <a:t> </a:t>
            </a:r>
            <a:r>
              <a:rPr lang="de-AT" dirty="0" err="1"/>
              <a:t>ir</a:t>
            </a:r>
            <a:r>
              <a:rPr lang="de-AT" dirty="0"/>
              <a:t> </a:t>
            </a:r>
            <a:r>
              <a:rPr lang="de-AT" dirty="0" err="1"/>
              <a:t>bendradarbiavimui</a:t>
            </a:r>
            <a:r>
              <a:rPr lang="de-AT" dirty="0"/>
              <a:t>. </a:t>
            </a:r>
          </a:p>
        </p:txBody>
      </p:sp>
      <p:sp>
        <p:nvSpPr>
          <p:cNvPr id="4" name="Foliennummernplatzhalter 3"/>
          <p:cNvSpPr>
            <a:spLocks noGrp="1"/>
          </p:cNvSpPr>
          <p:nvPr>
            <p:ph type="sldNum" sz="quarter" idx="5"/>
          </p:nvPr>
        </p:nvSpPr>
        <p:spPr/>
        <p:txBody>
          <a:bodyPr/>
          <a:lstStyle/>
          <a:p>
            <a:fld id="{999433EF-1E01-4717-96BF-F44828D2ED17}" type="slidenum">
              <a:rPr lang="de-AT" smtClean="0"/>
              <a:t>7</a:t>
            </a:fld>
            <a:endParaRPr lang="de-AT"/>
          </a:p>
        </p:txBody>
      </p:sp>
    </p:spTree>
    <p:extLst>
      <p:ext uri="{BB962C8B-B14F-4D97-AF65-F5344CB8AC3E}">
        <p14:creationId xmlns:p14="http://schemas.microsoft.com/office/powerpoint/2010/main" val="1595561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dirty="0">
                <a:solidFill>
                  <a:srgbClr val="1E1E1E"/>
                </a:solidFill>
                <a:effectLst/>
                <a:latin typeface="Segoe UI" panose="020B0502040204020203" pitchFamily="34" charset="0"/>
              </a:rPr>
              <a:t>"Microsoft </a:t>
            </a:r>
            <a:r>
              <a:rPr lang="lt-LT" dirty="0" err="1">
                <a:solidFill>
                  <a:srgbClr val="1E1E1E"/>
                </a:solidFill>
                <a:effectLst/>
                <a:latin typeface="Segoe UI" panose="020B0502040204020203" pitchFamily="34" charset="0"/>
              </a:rPr>
              <a:t>Teams</a:t>
            </a:r>
            <a:r>
              <a:rPr lang="lt-LT" dirty="0">
                <a:solidFill>
                  <a:srgbClr val="1E1E1E"/>
                </a:solidFill>
                <a:effectLst/>
                <a:latin typeface="Segoe UI" panose="020B0502040204020203" pitchFamily="34" charset="0"/>
              </a:rPr>
              <a:t>" yra skirtas žmonių grupėms, suburtoms darbui, projektams ar bendriems interesams vykdyti.</a:t>
            </a:r>
          </a:p>
          <a:p>
            <a:endParaRPr lang="lt-LT" dirty="0">
              <a:solidFill>
                <a:srgbClr val="1E1E1E"/>
              </a:solidFill>
              <a:effectLst/>
              <a:latin typeface="Segoe UI" panose="020B0502040204020203" pitchFamily="34" charset="0"/>
            </a:endParaRPr>
          </a:p>
          <a:p>
            <a:r>
              <a:rPr lang="lt-LT" dirty="0">
                <a:solidFill>
                  <a:srgbClr val="1E1E1E"/>
                </a:solidFill>
                <a:effectLst/>
                <a:latin typeface="Segoe UI" panose="020B0502040204020203" pitchFamily="34" charset="0"/>
              </a:rPr>
              <a:t>Microsoft </a:t>
            </a:r>
            <a:r>
              <a:rPr lang="lt-LT" dirty="0" err="1">
                <a:solidFill>
                  <a:srgbClr val="1E1E1E"/>
                </a:solidFill>
                <a:effectLst/>
                <a:latin typeface="Segoe UI" panose="020B0502040204020203" pitchFamily="34" charset="0"/>
              </a:rPr>
              <a:t>Teams</a:t>
            </a:r>
            <a:r>
              <a:rPr lang="lt-LT" dirty="0">
                <a:solidFill>
                  <a:srgbClr val="1E1E1E"/>
                </a:solidFill>
                <a:effectLst/>
                <a:latin typeface="Segoe UI" panose="020B0502040204020203" pitchFamily="34" charset="0"/>
              </a:rPr>
              <a:t> sudaro dviejų tipų kanalai - standartiniai (prieinami ir matomi visiems) ir privatūs (privatiems pokalbiams su konkrečia auditorija). Kiekvienas kanalas kuriamas pagal temą, pavyzdžiui, "Komandos renginiai", skyriaus pavadinimą arba tiesiog pramogai. Kanaluose rengiami susitikimai, pokalbiai ir kartu dirbama su failais. Komandos nario piktogramos spalva rodo, ar jis yra pasiekiamas, užimtas, išvykęs arba neprisijungęs. Žalias taškas signalizuoja, kad asmuo yra prisijungęs ir pasiekiamas. Daugiau apie tai sužinosite kitoje skaidrėje. </a:t>
            </a:r>
            <a:endParaRPr lang="en-US" dirty="0">
              <a:solidFill>
                <a:srgbClr val="1E1E1E"/>
              </a:solidFill>
              <a:effectLst/>
              <a:latin typeface="Segoe UI" panose="020B0502040204020203" pitchFamily="34" charset="0"/>
            </a:endParaRPr>
          </a:p>
          <a:p>
            <a:r>
              <a:rPr lang="lt-LT" dirty="0">
                <a:solidFill>
                  <a:srgbClr val="1E1E1E"/>
                </a:solidFill>
                <a:effectLst/>
                <a:latin typeface="Segoe UI" panose="020B0502040204020203" pitchFamily="34" charset="0"/>
              </a:rPr>
              <a:t>Čia galite rasite skyrių, pavadintą failai. Jame galite kurti aplankus ir įkelti visus savo failus, kad galėtumėte bendradarbiauti įvairiose komandose. Visi jūsų komandos nariai vienu metu gali skaityti failus ar net juos perdaryti. Kiekvieno kanalo viršuje esančiuose skirtukuose pateikiamos nuorodos į mėgstamus failus, programas ir paslaugas.</a:t>
            </a:r>
          </a:p>
          <a:p>
            <a:r>
              <a:rPr lang="lt-LT" dirty="0">
                <a:solidFill>
                  <a:srgbClr val="1E1E1E"/>
                </a:solidFill>
                <a:effectLst/>
                <a:latin typeface="Segoe UI" panose="020B0502040204020203" pitchFamily="34" charset="0"/>
              </a:rPr>
              <a:t>Kaip pridėti skirtuką:</a:t>
            </a:r>
          </a:p>
          <a:p>
            <a:r>
              <a:rPr lang="lt-LT" dirty="0">
                <a:solidFill>
                  <a:srgbClr val="1E1E1E"/>
                </a:solidFill>
                <a:effectLst/>
                <a:latin typeface="Segoe UI" panose="020B0502040204020203" pitchFamily="34" charset="0"/>
              </a:rPr>
              <a:t>Pasirinkite šalia skirtukų esantį pliuso ženklą.</a:t>
            </a:r>
          </a:p>
          <a:p>
            <a:r>
              <a:rPr lang="lt-LT" dirty="0">
                <a:solidFill>
                  <a:srgbClr val="1E1E1E"/>
                </a:solidFill>
                <a:effectLst/>
                <a:latin typeface="Segoe UI" panose="020B0502040204020203" pitchFamily="34" charset="0"/>
              </a:rPr>
              <a:t>Pavyzdžiui, pridėkite "</a:t>
            </a:r>
            <a:r>
              <a:rPr lang="lt-LT" dirty="0" err="1">
                <a:solidFill>
                  <a:srgbClr val="1E1E1E"/>
                </a:solidFill>
                <a:effectLst/>
                <a:latin typeface="Segoe UI" panose="020B0502040204020203" pitchFamily="34" charset="0"/>
              </a:rPr>
              <a:t>Planner</a:t>
            </a:r>
            <a:r>
              <a:rPr lang="lt-LT" dirty="0">
                <a:solidFill>
                  <a:srgbClr val="1E1E1E"/>
                </a:solidFill>
                <a:effectLst/>
                <a:latin typeface="Segoe UI" panose="020B0502040204020203" pitchFamily="34" charset="0"/>
              </a:rPr>
              <a:t>", kad sukurtumėte projekto kortelę, skirtą komandos užduotims sekti.</a:t>
            </a:r>
          </a:p>
          <a:p>
            <a:r>
              <a:rPr lang="lt-LT" dirty="0">
                <a:solidFill>
                  <a:srgbClr val="1E1E1E"/>
                </a:solidFill>
                <a:effectLst/>
                <a:latin typeface="Segoe UI" panose="020B0502040204020203" pitchFamily="34" charset="0"/>
              </a:rPr>
              <a:t>Prisegti ir atšaukti kanalo prisegimą</a:t>
            </a:r>
          </a:p>
          <a:p>
            <a:r>
              <a:rPr lang="lt-LT" dirty="0">
                <a:solidFill>
                  <a:srgbClr val="1E1E1E"/>
                </a:solidFill>
                <a:effectLst/>
                <a:latin typeface="Segoe UI" panose="020B0502040204020203" pitchFamily="34" charset="0"/>
              </a:rPr>
              <a:t>Jei turite daug kanalų, prisekite svarbiausius, kad juos būtų lengva rasti.</a:t>
            </a:r>
          </a:p>
          <a:p>
            <a:r>
              <a:rPr lang="lt-LT" dirty="0">
                <a:solidFill>
                  <a:srgbClr val="1E1E1E"/>
                </a:solidFill>
                <a:effectLst/>
                <a:latin typeface="Segoe UI" panose="020B0502040204020203" pitchFamily="34" charset="0"/>
              </a:rPr>
              <a:t>Jei norite prisegti kanalą, pasirinkite norimą prisegti kanalą, tada pasirinkite Daugiau kanalų ir Prisegti.</a:t>
            </a:r>
          </a:p>
          <a:p>
            <a:r>
              <a:rPr lang="lt-LT" dirty="0">
                <a:solidFill>
                  <a:srgbClr val="1E1E1E"/>
                </a:solidFill>
                <a:effectLst/>
                <a:latin typeface="Segoe UI" panose="020B0502040204020203" pitchFamily="34" charset="0"/>
              </a:rPr>
              <a:t>Jei norite atšaukti kanalo prisegimą, pasirinkite kanalą, kurį norite atšaukti, tada pasirinkite Daugiau kanalų &gt; Atšaukti ir sužinokite, ką dar galite padaryti.</a:t>
            </a:r>
          </a:p>
          <a:p>
            <a:r>
              <a:rPr lang="lt-LT" dirty="0">
                <a:solidFill>
                  <a:srgbClr val="1E1E1E"/>
                </a:solidFill>
                <a:effectLst/>
                <a:latin typeface="Segoe UI" panose="020B0502040204020203" pitchFamily="34" charset="0"/>
              </a:rPr>
              <a:t>Spustelėkite skaidrės dešinėje esantį paveikslėlį, jis nukels jus į trumpą aiškinamąjį vaizdo įrašą apie tai, kaip kurti ir naudoti komandas ir kanalus "Microsoft </a:t>
            </a:r>
            <a:r>
              <a:rPr lang="lt-LT" dirty="0" err="1">
                <a:solidFill>
                  <a:srgbClr val="1E1E1E"/>
                </a:solidFill>
                <a:effectLst/>
                <a:latin typeface="Segoe UI" panose="020B0502040204020203" pitchFamily="34" charset="0"/>
              </a:rPr>
              <a:t>Teams</a:t>
            </a:r>
            <a:r>
              <a:rPr lang="lt-LT" dirty="0">
                <a:solidFill>
                  <a:srgbClr val="1E1E1E"/>
                </a:solidFill>
                <a:effectLst/>
                <a:latin typeface="Segoe UI" panose="020B0502040204020203" pitchFamily="34" charset="0"/>
              </a:rPr>
              <a:t>". </a:t>
            </a:r>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8</a:t>
            </a:fld>
            <a:endParaRPr lang="de-AT"/>
          </a:p>
        </p:txBody>
      </p:sp>
    </p:spTree>
    <p:extLst>
      <p:ext uri="{BB962C8B-B14F-4D97-AF65-F5344CB8AC3E}">
        <p14:creationId xmlns:p14="http://schemas.microsoft.com/office/powerpoint/2010/main" val="3990710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lt-LT" b="0" i="0" dirty="0">
                <a:solidFill>
                  <a:srgbClr val="1E1E1E"/>
                </a:solidFill>
                <a:effectLst/>
                <a:latin typeface="Segoe UI" panose="020B0502040204020203" pitchFamily="34" charset="0"/>
              </a:rPr>
              <a:t>Jei norite, kad žmonės žinotų, kada esate užimtas arba nesate prie darbo stalo, nustatykite savo būseną "</a:t>
            </a:r>
            <a:r>
              <a:rPr lang="lt-LT" b="0" i="0" dirty="0" err="1">
                <a:solidFill>
                  <a:srgbClr val="1E1E1E"/>
                </a:solidFill>
                <a:effectLst/>
                <a:latin typeface="Segoe UI" panose="020B0502040204020203" pitchFamily="34" charset="0"/>
              </a:rPr>
              <a:t>Teams</a:t>
            </a:r>
            <a:r>
              <a:rPr lang="lt-LT" b="0" i="0" dirty="0">
                <a:solidFill>
                  <a:srgbClr val="1E1E1E"/>
                </a:solidFill>
                <a:effectLst/>
                <a:latin typeface="Segoe UI" panose="020B0502040204020203" pitchFamily="34" charset="0"/>
              </a:rPr>
              <a:t>". Mažas taškelis jūsų profilyje rodo, ar esate laisvas, ar ne.</a:t>
            </a:r>
          </a:p>
          <a:p>
            <a:pPr algn="l"/>
            <a:endParaRPr lang="lt-LT" b="0" i="0" dirty="0">
              <a:solidFill>
                <a:srgbClr val="1E1E1E"/>
              </a:solidFill>
              <a:effectLst/>
              <a:latin typeface="Segoe UI" panose="020B0502040204020203" pitchFamily="34" charset="0"/>
            </a:endParaRPr>
          </a:p>
          <a:p>
            <a:pPr algn="l"/>
            <a:r>
              <a:rPr lang="lt-LT" b="0" i="0" dirty="0">
                <a:solidFill>
                  <a:srgbClr val="1E1E1E"/>
                </a:solidFill>
                <a:effectLst/>
                <a:latin typeface="Segoe UI" panose="020B0502040204020203" pitchFamily="34" charset="0"/>
              </a:rPr>
              <a:t>Kai kuriais atvejais, pavyzdžiui, skambinant, "</a:t>
            </a:r>
            <a:r>
              <a:rPr lang="lt-LT" b="0" i="0" dirty="0" err="1">
                <a:solidFill>
                  <a:srgbClr val="1E1E1E"/>
                </a:solidFill>
                <a:effectLst/>
                <a:latin typeface="Segoe UI" panose="020B0502040204020203" pitchFamily="34" charset="0"/>
              </a:rPr>
              <a:t>Teams</a:t>
            </a:r>
            <a:r>
              <a:rPr lang="lt-LT" b="0" i="0" dirty="0">
                <a:solidFill>
                  <a:srgbClr val="1E1E1E"/>
                </a:solidFill>
                <a:effectLst/>
                <a:latin typeface="Segoe UI" panose="020B0502040204020203" pitchFamily="34" charset="0"/>
              </a:rPr>
              <a:t>" automatiškai nustatys būseną. Jei norite ją aiškiai nustatyti patys, eikite į savo profilį "</a:t>
            </a:r>
            <a:r>
              <a:rPr lang="lt-LT" b="0" i="0" dirty="0" err="1">
                <a:solidFill>
                  <a:srgbClr val="1E1E1E"/>
                </a:solidFill>
                <a:effectLst/>
                <a:latin typeface="Segoe UI" panose="020B0502040204020203" pitchFamily="34" charset="0"/>
              </a:rPr>
              <a:t>Teams</a:t>
            </a:r>
            <a:r>
              <a:rPr lang="lt-LT" b="0" i="0" dirty="0">
                <a:solidFill>
                  <a:srgbClr val="1E1E1E"/>
                </a:solidFill>
                <a:effectLst/>
                <a:latin typeface="Segoe UI" panose="020B0502040204020203" pitchFamily="34" charset="0"/>
              </a:rPr>
              <a:t>" viršuje ir pasirinkite vieną iš sąrašo.</a:t>
            </a:r>
          </a:p>
          <a:p>
            <a:pPr algn="l"/>
            <a:endParaRPr lang="lt-LT" b="0" i="0" dirty="0">
              <a:solidFill>
                <a:srgbClr val="1E1E1E"/>
              </a:solidFill>
              <a:effectLst/>
              <a:latin typeface="Segoe UI" panose="020B0502040204020203" pitchFamily="34" charset="0"/>
            </a:endParaRPr>
          </a:p>
          <a:p>
            <a:pPr algn="l"/>
            <a:r>
              <a:rPr lang="lt-LT" b="0" i="0" dirty="0">
                <a:solidFill>
                  <a:srgbClr val="1E1E1E"/>
                </a:solidFill>
                <a:effectLst/>
                <a:latin typeface="Segoe UI" panose="020B0502040204020203" pitchFamily="34" charset="0"/>
              </a:rPr>
              <a:t>Taip pat galite atnaujinti savo būseną iš komandų langelio. Įrašykite </a:t>
            </a:r>
            <a:r>
              <a:rPr lang="lt-LT" b="0" i="0" dirty="0" err="1">
                <a:solidFill>
                  <a:srgbClr val="1E1E1E"/>
                </a:solidFill>
                <a:effectLst/>
                <a:latin typeface="Segoe UI" panose="020B0502040204020203" pitchFamily="34" charset="0"/>
              </a:rPr>
              <a:t>available</a:t>
            </a:r>
            <a:r>
              <a:rPr lang="lt-LT" b="0" i="0" dirty="0">
                <a:solidFill>
                  <a:srgbClr val="1E1E1E"/>
                </a:solidFill>
                <a:effectLst/>
                <a:latin typeface="Segoe UI" panose="020B0502040204020203" pitchFamily="34" charset="0"/>
              </a:rPr>
              <a:t>, </a:t>
            </a:r>
            <a:r>
              <a:rPr lang="lt-LT" b="0" i="0" dirty="0" err="1">
                <a:solidFill>
                  <a:srgbClr val="1E1E1E"/>
                </a:solidFill>
                <a:effectLst/>
                <a:latin typeface="Segoe UI" panose="020B0502040204020203" pitchFamily="34" charset="0"/>
              </a:rPr>
              <a:t>busy</a:t>
            </a:r>
            <a:r>
              <a:rPr lang="lt-LT" b="0" i="0" dirty="0">
                <a:solidFill>
                  <a:srgbClr val="1E1E1E"/>
                </a:solidFill>
                <a:effectLst/>
                <a:latin typeface="Segoe UI" panose="020B0502040204020203" pitchFamily="34" charset="0"/>
              </a:rPr>
              <a:t>, </a:t>
            </a:r>
            <a:r>
              <a:rPr lang="lt-LT" b="0" i="0" dirty="0" err="1">
                <a:solidFill>
                  <a:srgbClr val="1E1E1E"/>
                </a:solidFill>
                <a:effectLst/>
                <a:latin typeface="Segoe UI" panose="020B0502040204020203" pitchFamily="34" charset="0"/>
              </a:rPr>
              <a:t>dnd</a:t>
            </a:r>
            <a:r>
              <a:rPr lang="lt-LT" b="0" i="0" dirty="0">
                <a:solidFill>
                  <a:srgbClr val="1E1E1E"/>
                </a:solidFill>
                <a:effectLst/>
                <a:latin typeface="Segoe UI" panose="020B0502040204020203" pitchFamily="34" charset="0"/>
              </a:rPr>
              <a:t>, </a:t>
            </a:r>
            <a:r>
              <a:rPr lang="lt-LT" b="0" i="0" dirty="0" err="1">
                <a:solidFill>
                  <a:srgbClr val="1E1E1E"/>
                </a:solidFill>
                <a:effectLst/>
                <a:latin typeface="Segoe UI" panose="020B0502040204020203" pitchFamily="34" charset="0"/>
              </a:rPr>
              <a:t>brb</a:t>
            </a:r>
            <a:r>
              <a:rPr lang="lt-LT" b="0" i="0" dirty="0">
                <a:solidFill>
                  <a:srgbClr val="1E1E1E"/>
                </a:solidFill>
                <a:effectLst/>
                <a:latin typeface="Segoe UI" panose="020B0502040204020203" pitchFamily="34" charset="0"/>
              </a:rPr>
              <a:t>, </a:t>
            </a:r>
            <a:r>
              <a:rPr lang="lt-LT" b="0" i="0" dirty="0" err="1">
                <a:solidFill>
                  <a:srgbClr val="1E1E1E"/>
                </a:solidFill>
                <a:effectLst/>
                <a:latin typeface="Segoe UI" panose="020B0502040204020203" pitchFamily="34" charset="0"/>
              </a:rPr>
              <a:t>away</a:t>
            </a:r>
            <a:r>
              <a:rPr lang="lt-LT" b="0" i="0" dirty="0">
                <a:solidFill>
                  <a:srgbClr val="1E1E1E"/>
                </a:solidFill>
                <a:effectLst/>
                <a:latin typeface="Segoe UI" panose="020B0502040204020203" pitchFamily="34" charset="0"/>
              </a:rPr>
              <a:t> arba </a:t>
            </a:r>
            <a:r>
              <a:rPr lang="lt-LT" b="0" i="0" dirty="0" err="1">
                <a:solidFill>
                  <a:srgbClr val="1E1E1E"/>
                </a:solidFill>
                <a:effectLst/>
                <a:latin typeface="Segoe UI" panose="020B0502040204020203" pitchFamily="34" charset="0"/>
              </a:rPr>
              <a:t>offline</a:t>
            </a:r>
            <a:r>
              <a:rPr lang="lt-LT" b="0" i="0" dirty="0">
                <a:solidFill>
                  <a:srgbClr val="1E1E1E"/>
                </a:solidFill>
                <a:effectLst/>
                <a:latin typeface="Segoe UI" panose="020B0502040204020203" pitchFamily="34" charset="0"/>
              </a:rPr>
              <a:t> po atgalinio brūkšnelio, kad nustatytumėte savo būseną kaip </a:t>
            </a:r>
            <a:r>
              <a:rPr lang="lt-LT" b="0" i="0" dirty="0" err="1">
                <a:solidFill>
                  <a:srgbClr val="1E1E1E"/>
                </a:solidFill>
                <a:effectLst/>
                <a:latin typeface="Segoe UI" panose="020B0502040204020203" pitchFamily="34" charset="0"/>
              </a:rPr>
              <a:t>Available</a:t>
            </a:r>
            <a:r>
              <a:rPr lang="lt-LT" b="0" i="0" dirty="0">
                <a:solidFill>
                  <a:srgbClr val="1E1E1E"/>
                </a:solidFill>
                <a:effectLst/>
                <a:latin typeface="Segoe UI" panose="020B0502040204020203" pitchFamily="34" charset="0"/>
              </a:rPr>
              <a:t> (laisvas), </a:t>
            </a:r>
            <a:r>
              <a:rPr lang="lt-LT" b="0" i="0" dirty="0" err="1">
                <a:solidFill>
                  <a:srgbClr val="1E1E1E"/>
                </a:solidFill>
                <a:effectLst/>
                <a:latin typeface="Segoe UI" panose="020B0502040204020203" pitchFamily="34" charset="0"/>
              </a:rPr>
              <a:t>Busy</a:t>
            </a:r>
            <a:r>
              <a:rPr lang="lt-LT" b="0" i="0" dirty="0">
                <a:solidFill>
                  <a:srgbClr val="1E1E1E"/>
                </a:solidFill>
                <a:effectLst/>
                <a:latin typeface="Segoe UI" panose="020B0502040204020203" pitchFamily="34" charset="0"/>
              </a:rPr>
              <a:t> (užimtas), </a:t>
            </a:r>
            <a:r>
              <a:rPr lang="lt-LT" b="0" i="0" dirty="0" err="1">
                <a:solidFill>
                  <a:srgbClr val="1E1E1E"/>
                </a:solidFill>
                <a:effectLst/>
                <a:latin typeface="Segoe UI" panose="020B0502040204020203" pitchFamily="34" charset="0"/>
              </a:rPr>
              <a:t>Do</a:t>
            </a:r>
            <a:r>
              <a:rPr lang="lt-LT" b="0" i="0" dirty="0">
                <a:solidFill>
                  <a:srgbClr val="1E1E1E"/>
                </a:solidFill>
                <a:effectLst/>
                <a:latin typeface="Segoe UI" panose="020B0502040204020203" pitchFamily="34" charset="0"/>
              </a:rPr>
              <a:t> </a:t>
            </a:r>
            <a:r>
              <a:rPr lang="lt-LT" b="0" i="0" dirty="0" err="1">
                <a:solidFill>
                  <a:srgbClr val="1E1E1E"/>
                </a:solidFill>
                <a:effectLst/>
                <a:latin typeface="Segoe UI" panose="020B0502040204020203" pitchFamily="34" charset="0"/>
              </a:rPr>
              <a:t>not</a:t>
            </a:r>
            <a:r>
              <a:rPr lang="lt-LT" b="0" i="0" dirty="0">
                <a:solidFill>
                  <a:srgbClr val="1E1E1E"/>
                </a:solidFill>
                <a:effectLst/>
                <a:latin typeface="Segoe UI" panose="020B0502040204020203" pitchFamily="34" charset="0"/>
              </a:rPr>
              <a:t> </a:t>
            </a:r>
            <a:r>
              <a:rPr lang="lt-LT" b="0" i="0" dirty="0" err="1">
                <a:solidFill>
                  <a:srgbClr val="1E1E1E"/>
                </a:solidFill>
                <a:effectLst/>
                <a:latin typeface="Segoe UI" panose="020B0502040204020203" pitchFamily="34" charset="0"/>
              </a:rPr>
              <a:t>disturb</a:t>
            </a:r>
            <a:r>
              <a:rPr lang="lt-LT" b="0" i="0" dirty="0">
                <a:solidFill>
                  <a:srgbClr val="1E1E1E"/>
                </a:solidFill>
                <a:effectLst/>
                <a:latin typeface="Segoe UI" panose="020B0502040204020203" pitchFamily="34" charset="0"/>
              </a:rPr>
              <a:t> (netrukdyti), Be </a:t>
            </a:r>
            <a:r>
              <a:rPr lang="lt-LT" b="0" i="0" dirty="0" err="1">
                <a:solidFill>
                  <a:srgbClr val="1E1E1E"/>
                </a:solidFill>
                <a:effectLst/>
                <a:latin typeface="Segoe UI" panose="020B0502040204020203" pitchFamily="34" charset="0"/>
              </a:rPr>
              <a:t>right</a:t>
            </a:r>
            <a:r>
              <a:rPr lang="lt-LT" b="0" i="0" dirty="0">
                <a:solidFill>
                  <a:srgbClr val="1E1E1E"/>
                </a:solidFill>
                <a:effectLst/>
                <a:latin typeface="Segoe UI" panose="020B0502040204020203" pitchFamily="34" charset="0"/>
              </a:rPr>
              <a:t> </a:t>
            </a:r>
            <a:r>
              <a:rPr lang="lt-LT" b="0" i="0" dirty="0" err="1">
                <a:solidFill>
                  <a:srgbClr val="1E1E1E"/>
                </a:solidFill>
                <a:effectLst/>
                <a:latin typeface="Segoe UI" panose="020B0502040204020203" pitchFamily="34" charset="0"/>
              </a:rPr>
              <a:t>back</a:t>
            </a:r>
            <a:r>
              <a:rPr lang="lt-LT" b="0" i="0" dirty="0">
                <a:solidFill>
                  <a:srgbClr val="1E1E1E"/>
                </a:solidFill>
                <a:effectLst/>
                <a:latin typeface="Segoe UI" panose="020B0502040204020203" pitchFamily="34" charset="0"/>
              </a:rPr>
              <a:t> (tuoj pat grįšiu), </a:t>
            </a:r>
            <a:r>
              <a:rPr lang="lt-LT" b="0" i="0" dirty="0" err="1">
                <a:solidFill>
                  <a:srgbClr val="1E1E1E"/>
                </a:solidFill>
                <a:effectLst/>
                <a:latin typeface="Segoe UI" panose="020B0502040204020203" pitchFamily="34" charset="0"/>
              </a:rPr>
              <a:t>Away</a:t>
            </a:r>
            <a:r>
              <a:rPr lang="lt-LT" b="0" i="0" dirty="0">
                <a:solidFill>
                  <a:srgbClr val="1E1E1E"/>
                </a:solidFill>
                <a:effectLst/>
                <a:latin typeface="Segoe UI" panose="020B0502040204020203" pitchFamily="34" charset="0"/>
              </a:rPr>
              <a:t> (nutolęs) arba </a:t>
            </a:r>
            <a:r>
              <a:rPr lang="lt-LT" b="0" i="0" dirty="0" err="1">
                <a:solidFill>
                  <a:srgbClr val="1E1E1E"/>
                </a:solidFill>
                <a:effectLst/>
                <a:latin typeface="Segoe UI" panose="020B0502040204020203" pitchFamily="34" charset="0"/>
              </a:rPr>
              <a:t>Offline</a:t>
            </a:r>
            <a:r>
              <a:rPr lang="lt-LT" b="0" i="0" dirty="0">
                <a:solidFill>
                  <a:srgbClr val="1E1E1E"/>
                </a:solidFill>
                <a:effectLst/>
                <a:latin typeface="Segoe UI" panose="020B0502040204020203" pitchFamily="34" charset="0"/>
              </a:rPr>
              <a:t> (neprisijungęs).</a:t>
            </a:r>
          </a:p>
          <a:p>
            <a:pPr algn="l"/>
            <a:endParaRPr lang="lt-LT" b="0" i="0" dirty="0">
              <a:solidFill>
                <a:srgbClr val="1E1E1E"/>
              </a:solidFill>
              <a:effectLst/>
              <a:latin typeface="Segoe UI" panose="020B0502040204020203" pitchFamily="34" charset="0"/>
            </a:endParaRPr>
          </a:p>
          <a:p>
            <a:pPr algn="l"/>
            <a:r>
              <a:rPr lang="lt-LT" b="0" i="0" dirty="0">
                <a:solidFill>
                  <a:srgbClr val="1E1E1E"/>
                </a:solidFill>
                <a:effectLst/>
                <a:latin typeface="Segoe UI" panose="020B0502040204020203" pitchFamily="34" charset="0"/>
              </a:rPr>
              <a:t>Čia pateikiama daugiau informacijos apie kiekvieną būsenos rūšį, kurią keičiate:</a:t>
            </a:r>
          </a:p>
          <a:p>
            <a:pPr algn="l"/>
            <a:endParaRPr lang="en-US" dirty="0"/>
          </a:p>
          <a:p>
            <a:r>
              <a:rPr lang="lt-LT" dirty="0"/>
              <a:t>Pasiekiamas esate tada, kai esate aktyvus "</a:t>
            </a:r>
            <a:r>
              <a:rPr lang="lt-LT" dirty="0" err="1"/>
              <a:t>Teams</a:t>
            </a:r>
            <a:r>
              <a:rPr lang="lt-LT" dirty="0"/>
              <a:t>", bet kalendoriuje nieko nėra (pavyzdžiui, jokių susitikimų ar skambučių). Atkreipkite dėmesį, kad "</a:t>
            </a:r>
            <a:r>
              <a:rPr lang="lt-LT" dirty="0" err="1"/>
              <a:t>Teams</a:t>
            </a:r>
            <a:r>
              <a:rPr lang="lt-LT" dirty="0"/>
              <a:t>" automatiškai pakeis jūsų būseną iš laisvas į nutolęs, kai užrakinsite kompiuterį arba kai jis pereis į budėjimo ar miego režimą. Mobiliajame telefone tai įvyks, kai "</a:t>
            </a:r>
            <a:r>
              <a:rPr lang="lt-LT" dirty="0" err="1"/>
              <a:t>Teams</a:t>
            </a:r>
            <a:r>
              <a:rPr lang="lt-LT" dirty="0"/>
              <a:t>" programėlė bus fone.</a:t>
            </a:r>
          </a:p>
          <a:p>
            <a:endParaRPr lang="lt-LT" dirty="0"/>
          </a:p>
          <a:p>
            <a:r>
              <a:rPr lang="lt-LT" dirty="0"/>
              <a:t>Būsena užimtas yra tada, kai norite į ką nors susitelkti ir norite, kad iššoktų pranešimai.  Jei esate susitikime arba skambinate, "</a:t>
            </a:r>
            <a:r>
              <a:rPr lang="lt-LT" dirty="0" err="1"/>
              <a:t>Teams</a:t>
            </a:r>
            <a:r>
              <a:rPr lang="lt-LT" dirty="0"/>
              <a:t>" automatiškai pakeis jūsų būseną į "Susitikime" arba "Pokalbyje" ("Užimtas"), jei nenustatytas režimas "Netrukdyti".</a:t>
            </a:r>
          </a:p>
          <a:p>
            <a:endParaRPr lang="lt-LT" dirty="0"/>
          </a:p>
          <a:p>
            <a:r>
              <a:rPr lang="lt-LT" dirty="0"/>
              <a:t>Būsena netrukdyti yra tada, kai norite sutelkti dėmesį arba parodyti savo ekraną ir nenorite, kad iššoktų pranešimai.</a:t>
            </a:r>
          </a:p>
          <a:p>
            <a:endParaRPr lang="lt-LT" dirty="0"/>
          </a:p>
          <a:p>
            <a:r>
              <a:rPr lang="lt-LT" dirty="0"/>
              <a:t>Būsena tuoj pat grįšiu yra tada, kai norite pasakyti, kad laikinai esate atsitraukęs. Ji niekada nenustatoma automatiškai.</a:t>
            </a:r>
          </a:p>
          <a:p>
            <a:endParaRPr lang="lt-LT" dirty="0"/>
          </a:p>
          <a:p>
            <a:r>
              <a:rPr lang="lt-LT" dirty="0"/>
              <a:t>Būsena nutolęs yra tada, kai turite dirbti ir nenorite, kad jus trukdytų.</a:t>
            </a:r>
          </a:p>
          <a:p>
            <a:endParaRPr lang="lt-LT" dirty="0"/>
          </a:p>
          <a:p>
            <a:r>
              <a:rPr lang="lt-LT" dirty="0"/>
              <a:t>Būsena neprisijungęs yra tada, kai norite nurodyti, kad nesate prisijungę prie "</a:t>
            </a:r>
            <a:r>
              <a:rPr lang="lt-LT" dirty="0" err="1"/>
              <a:t>Teams</a:t>
            </a:r>
            <a:r>
              <a:rPr lang="lt-LT" dirty="0"/>
              <a:t>", todėl neatsakinėsite, kol vėl nebūsite prisijungę. Vis tiek gausite pranešimus, jei kas nors jums parašys žinutę.</a:t>
            </a:r>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9</a:t>
            </a:fld>
            <a:endParaRPr lang="de-AT"/>
          </a:p>
        </p:txBody>
      </p:sp>
    </p:spTree>
    <p:extLst>
      <p:ext uri="{BB962C8B-B14F-4D97-AF65-F5344CB8AC3E}">
        <p14:creationId xmlns:p14="http://schemas.microsoft.com/office/powerpoint/2010/main" val="1300279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34675-70B7-BC20-980E-CBF6A99921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602432-36DE-D963-CF6C-F4D996E031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4C11F8-0E74-7AF8-F72E-8E5E6E792177}"/>
              </a:ext>
            </a:extLst>
          </p:cNvPr>
          <p:cNvSpPr>
            <a:spLocks noGrp="1"/>
          </p:cNvSpPr>
          <p:nvPr>
            <p:ph type="dt" sz="half" idx="10"/>
          </p:nvPr>
        </p:nvSpPr>
        <p:spPr/>
        <p:txBody>
          <a:bodyPr/>
          <a:lstStyle/>
          <a:p>
            <a:fld id="{EFAF9C8D-7651-437C-9A94-C815D5F0DB23}" type="datetimeFigureOut">
              <a:rPr lang="en-US" smtClean="0"/>
              <a:pPr/>
              <a:t>11/13/2024</a:t>
            </a:fld>
            <a:endParaRPr lang="en-US"/>
          </a:p>
        </p:txBody>
      </p:sp>
      <p:sp>
        <p:nvSpPr>
          <p:cNvPr id="5" name="Footer Placeholder 4">
            <a:extLst>
              <a:ext uri="{FF2B5EF4-FFF2-40B4-BE49-F238E27FC236}">
                <a16:creationId xmlns:a16="http://schemas.microsoft.com/office/drawing/2014/main" id="{D5C2028B-B1CF-3087-67B5-AFB7A9238E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3F3121-C28B-64A6-B188-5ED16A5EC208}"/>
              </a:ext>
            </a:extLst>
          </p:cNvPr>
          <p:cNvSpPr>
            <a:spLocks noGrp="1"/>
          </p:cNvSpPr>
          <p:nvPr>
            <p:ph type="sldNum" sz="quarter" idx="12"/>
          </p:nvPr>
        </p:nvSpPr>
        <p:spPr/>
        <p:txBody>
          <a:bodyPr/>
          <a:lstStyle/>
          <a:p>
            <a:fld id="{E081C175-0F7F-45CF-AD2A-52A5689186F6}" type="slidenum">
              <a:rPr lang="en-US" smtClean="0"/>
              <a:pPr/>
              <a:t>‹#›</a:t>
            </a:fld>
            <a:endParaRPr lang="en-US"/>
          </a:p>
        </p:txBody>
      </p:sp>
    </p:spTree>
    <p:extLst>
      <p:ext uri="{BB962C8B-B14F-4D97-AF65-F5344CB8AC3E}">
        <p14:creationId xmlns:p14="http://schemas.microsoft.com/office/powerpoint/2010/main" val="3537595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9D2C7-49E0-3D2C-B049-80956D8683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30B569-4C74-24E8-2D71-1B2B558415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5E6171-64A2-FE82-9F27-165A05F9BBC1}"/>
              </a:ext>
            </a:extLst>
          </p:cNvPr>
          <p:cNvSpPr>
            <a:spLocks noGrp="1"/>
          </p:cNvSpPr>
          <p:nvPr>
            <p:ph type="dt" sz="half" idx="10"/>
          </p:nvPr>
        </p:nvSpPr>
        <p:spPr/>
        <p:txBody>
          <a:bodyPr/>
          <a:lstStyle/>
          <a:p>
            <a:fld id="{EFAF9C8D-7651-437C-9A94-C815D5F0DB23}" type="datetimeFigureOut">
              <a:rPr lang="en-US" smtClean="0"/>
              <a:pPr/>
              <a:t>11/13/2024</a:t>
            </a:fld>
            <a:endParaRPr lang="en-US"/>
          </a:p>
        </p:txBody>
      </p:sp>
      <p:sp>
        <p:nvSpPr>
          <p:cNvPr id="5" name="Footer Placeholder 4">
            <a:extLst>
              <a:ext uri="{FF2B5EF4-FFF2-40B4-BE49-F238E27FC236}">
                <a16:creationId xmlns:a16="http://schemas.microsoft.com/office/drawing/2014/main" id="{BCE46BEE-7101-9053-952B-40F4886773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09B0AC-272C-6B07-F6E1-AD647AF44CCE}"/>
              </a:ext>
            </a:extLst>
          </p:cNvPr>
          <p:cNvSpPr>
            <a:spLocks noGrp="1"/>
          </p:cNvSpPr>
          <p:nvPr>
            <p:ph type="sldNum" sz="quarter" idx="12"/>
          </p:nvPr>
        </p:nvSpPr>
        <p:spPr/>
        <p:txBody>
          <a:bodyPr/>
          <a:lstStyle/>
          <a:p>
            <a:fld id="{E081C175-0F7F-45CF-AD2A-52A5689186F6}" type="slidenum">
              <a:rPr lang="en-US" smtClean="0"/>
              <a:pPr/>
              <a:t>‹#›</a:t>
            </a:fld>
            <a:endParaRPr lang="en-US"/>
          </a:p>
        </p:txBody>
      </p:sp>
    </p:spTree>
    <p:extLst>
      <p:ext uri="{BB962C8B-B14F-4D97-AF65-F5344CB8AC3E}">
        <p14:creationId xmlns:p14="http://schemas.microsoft.com/office/powerpoint/2010/main" val="288478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6422AD-DB14-9FD8-5A06-6A6EDF1565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A17BFA-6A73-10F8-0E3E-C2E1D6C990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365AC-D688-8B1F-EFA4-31F36CFA8D5E}"/>
              </a:ext>
            </a:extLst>
          </p:cNvPr>
          <p:cNvSpPr>
            <a:spLocks noGrp="1"/>
          </p:cNvSpPr>
          <p:nvPr>
            <p:ph type="dt" sz="half" idx="10"/>
          </p:nvPr>
        </p:nvSpPr>
        <p:spPr/>
        <p:txBody>
          <a:bodyPr/>
          <a:lstStyle/>
          <a:p>
            <a:fld id="{EFAF9C8D-7651-437C-9A94-C815D5F0DB23}" type="datetimeFigureOut">
              <a:rPr lang="en-US" smtClean="0"/>
              <a:pPr/>
              <a:t>11/13/2024</a:t>
            </a:fld>
            <a:endParaRPr lang="en-US"/>
          </a:p>
        </p:txBody>
      </p:sp>
      <p:sp>
        <p:nvSpPr>
          <p:cNvPr id="5" name="Footer Placeholder 4">
            <a:extLst>
              <a:ext uri="{FF2B5EF4-FFF2-40B4-BE49-F238E27FC236}">
                <a16:creationId xmlns:a16="http://schemas.microsoft.com/office/drawing/2014/main" id="{2678BD7F-4E30-0E92-1141-103D040972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FDEABD-AF84-0413-2F24-0C5D075B6755}"/>
              </a:ext>
            </a:extLst>
          </p:cNvPr>
          <p:cNvSpPr>
            <a:spLocks noGrp="1"/>
          </p:cNvSpPr>
          <p:nvPr>
            <p:ph type="sldNum" sz="quarter" idx="12"/>
          </p:nvPr>
        </p:nvSpPr>
        <p:spPr/>
        <p:txBody>
          <a:bodyPr/>
          <a:lstStyle/>
          <a:p>
            <a:fld id="{E081C175-0F7F-45CF-AD2A-52A5689186F6}" type="slidenum">
              <a:rPr lang="en-US" smtClean="0"/>
              <a:pPr/>
              <a:t>‹#›</a:t>
            </a:fld>
            <a:endParaRPr lang="en-US"/>
          </a:p>
        </p:txBody>
      </p:sp>
    </p:spTree>
    <p:extLst>
      <p:ext uri="{BB962C8B-B14F-4D97-AF65-F5344CB8AC3E}">
        <p14:creationId xmlns:p14="http://schemas.microsoft.com/office/powerpoint/2010/main" val="684754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A04D6-2608-9107-D23C-649188673F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948B1F-44CF-1AAC-F886-D14B560B6A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F92D47-F1E2-F911-6529-135F875CA672}"/>
              </a:ext>
            </a:extLst>
          </p:cNvPr>
          <p:cNvSpPr>
            <a:spLocks noGrp="1"/>
          </p:cNvSpPr>
          <p:nvPr>
            <p:ph type="dt" sz="half" idx="10"/>
          </p:nvPr>
        </p:nvSpPr>
        <p:spPr/>
        <p:txBody>
          <a:bodyPr/>
          <a:lstStyle/>
          <a:p>
            <a:fld id="{EFAF9C8D-7651-437C-9A94-C815D5F0DB23}" type="datetimeFigureOut">
              <a:rPr lang="en-US" smtClean="0"/>
              <a:pPr/>
              <a:t>11/13/2024</a:t>
            </a:fld>
            <a:endParaRPr lang="en-US"/>
          </a:p>
        </p:txBody>
      </p:sp>
      <p:sp>
        <p:nvSpPr>
          <p:cNvPr id="5" name="Footer Placeholder 4">
            <a:extLst>
              <a:ext uri="{FF2B5EF4-FFF2-40B4-BE49-F238E27FC236}">
                <a16:creationId xmlns:a16="http://schemas.microsoft.com/office/drawing/2014/main" id="{495A51CE-B663-6EFE-42E1-5A253F2B6E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878D01-70E5-265E-1C45-3BA032888F4C}"/>
              </a:ext>
            </a:extLst>
          </p:cNvPr>
          <p:cNvSpPr>
            <a:spLocks noGrp="1"/>
          </p:cNvSpPr>
          <p:nvPr>
            <p:ph type="sldNum" sz="quarter" idx="12"/>
          </p:nvPr>
        </p:nvSpPr>
        <p:spPr/>
        <p:txBody>
          <a:bodyPr/>
          <a:lstStyle/>
          <a:p>
            <a:fld id="{E081C175-0F7F-45CF-AD2A-52A5689186F6}" type="slidenum">
              <a:rPr lang="en-US" smtClean="0"/>
              <a:pPr/>
              <a:t>‹#›</a:t>
            </a:fld>
            <a:endParaRPr lang="en-US"/>
          </a:p>
        </p:txBody>
      </p:sp>
    </p:spTree>
    <p:extLst>
      <p:ext uri="{BB962C8B-B14F-4D97-AF65-F5344CB8AC3E}">
        <p14:creationId xmlns:p14="http://schemas.microsoft.com/office/powerpoint/2010/main" val="2369095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A044F-BD8B-C11D-21E7-FFA5D7FF9F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ACFAE9-2C99-825F-356B-421E741B4C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F49096-E73D-F83B-4336-EA5BEDCB01AB}"/>
              </a:ext>
            </a:extLst>
          </p:cNvPr>
          <p:cNvSpPr>
            <a:spLocks noGrp="1"/>
          </p:cNvSpPr>
          <p:nvPr>
            <p:ph type="dt" sz="half" idx="10"/>
          </p:nvPr>
        </p:nvSpPr>
        <p:spPr/>
        <p:txBody>
          <a:bodyPr/>
          <a:lstStyle/>
          <a:p>
            <a:fld id="{EFAF9C8D-7651-437C-9A94-C815D5F0DB23}" type="datetimeFigureOut">
              <a:rPr lang="en-US" smtClean="0"/>
              <a:pPr/>
              <a:t>11/13/2024</a:t>
            </a:fld>
            <a:endParaRPr lang="en-US"/>
          </a:p>
        </p:txBody>
      </p:sp>
      <p:sp>
        <p:nvSpPr>
          <p:cNvPr id="5" name="Footer Placeholder 4">
            <a:extLst>
              <a:ext uri="{FF2B5EF4-FFF2-40B4-BE49-F238E27FC236}">
                <a16:creationId xmlns:a16="http://schemas.microsoft.com/office/drawing/2014/main" id="{A52EB17A-D8A4-0FD7-D8AD-6D46A216DC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CCB323-DF6C-488F-8A54-820B76FB7254}"/>
              </a:ext>
            </a:extLst>
          </p:cNvPr>
          <p:cNvSpPr>
            <a:spLocks noGrp="1"/>
          </p:cNvSpPr>
          <p:nvPr>
            <p:ph type="sldNum" sz="quarter" idx="12"/>
          </p:nvPr>
        </p:nvSpPr>
        <p:spPr/>
        <p:txBody>
          <a:bodyPr/>
          <a:lstStyle/>
          <a:p>
            <a:fld id="{E081C175-0F7F-45CF-AD2A-52A5689186F6}" type="slidenum">
              <a:rPr lang="en-US" smtClean="0"/>
              <a:pPr/>
              <a:t>‹#›</a:t>
            </a:fld>
            <a:endParaRPr lang="en-US"/>
          </a:p>
        </p:txBody>
      </p:sp>
    </p:spTree>
    <p:extLst>
      <p:ext uri="{BB962C8B-B14F-4D97-AF65-F5344CB8AC3E}">
        <p14:creationId xmlns:p14="http://schemas.microsoft.com/office/powerpoint/2010/main" val="2689637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54924-7CA4-986B-798C-47C6D9A38E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CBB736-90F9-9D82-6901-4D391B784A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B2A509-CED1-D3F3-0EB7-40F76E8272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E25661-EB84-B3FA-66B4-78DF129A6BC4}"/>
              </a:ext>
            </a:extLst>
          </p:cNvPr>
          <p:cNvSpPr>
            <a:spLocks noGrp="1"/>
          </p:cNvSpPr>
          <p:nvPr>
            <p:ph type="dt" sz="half" idx="10"/>
          </p:nvPr>
        </p:nvSpPr>
        <p:spPr/>
        <p:txBody>
          <a:bodyPr/>
          <a:lstStyle/>
          <a:p>
            <a:fld id="{EFAF9C8D-7651-437C-9A94-C815D5F0DB23}" type="datetimeFigureOut">
              <a:rPr lang="en-US" smtClean="0"/>
              <a:pPr/>
              <a:t>11/13/2024</a:t>
            </a:fld>
            <a:endParaRPr lang="en-US"/>
          </a:p>
        </p:txBody>
      </p:sp>
      <p:sp>
        <p:nvSpPr>
          <p:cNvPr id="6" name="Footer Placeholder 5">
            <a:extLst>
              <a:ext uri="{FF2B5EF4-FFF2-40B4-BE49-F238E27FC236}">
                <a16:creationId xmlns:a16="http://schemas.microsoft.com/office/drawing/2014/main" id="{0A0CE544-145E-316F-2E6C-15D49AA01C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A46678-FAAD-4BE6-D407-23427A680173}"/>
              </a:ext>
            </a:extLst>
          </p:cNvPr>
          <p:cNvSpPr>
            <a:spLocks noGrp="1"/>
          </p:cNvSpPr>
          <p:nvPr>
            <p:ph type="sldNum" sz="quarter" idx="12"/>
          </p:nvPr>
        </p:nvSpPr>
        <p:spPr/>
        <p:txBody>
          <a:bodyPr/>
          <a:lstStyle/>
          <a:p>
            <a:fld id="{E081C175-0F7F-45CF-AD2A-52A5689186F6}" type="slidenum">
              <a:rPr lang="en-US" smtClean="0"/>
              <a:pPr/>
              <a:t>‹#›</a:t>
            </a:fld>
            <a:endParaRPr lang="en-US"/>
          </a:p>
        </p:txBody>
      </p:sp>
    </p:spTree>
    <p:extLst>
      <p:ext uri="{BB962C8B-B14F-4D97-AF65-F5344CB8AC3E}">
        <p14:creationId xmlns:p14="http://schemas.microsoft.com/office/powerpoint/2010/main" val="2477300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7119C-08D8-6D45-9A25-70E1E0DFC1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CFB928-F489-AE5C-D725-1550C4A29B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2776EB-E9E0-FC0D-2D2B-0699035F3E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5546C2-BAAE-3153-2E83-2BDFDDB3A2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DFB735-1548-BA71-84CB-9A9FBBE27B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D5CDA3-697D-D4D2-2865-C5D60E65BCF6}"/>
              </a:ext>
            </a:extLst>
          </p:cNvPr>
          <p:cNvSpPr>
            <a:spLocks noGrp="1"/>
          </p:cNvSpPr>
          <p:nvPr>
            <p:ph type="dt" sz="half" idx="10"/>
          </p:nvPr>
        </p:nvSpPr>
        <p:spPr/>
        <p:txBody>
          <a:bodyPr/>
          <a:lstStyle/>
          <a:p>
            <a:fld id="{EFAF9C8D-7651-437C-9A94-C815D5F0DB23}" type="datetimeFigureOut">
              <a:rPr lang="en-US" smtClean="0"/>
              <a:pPr/>
              <a:t>11/13/2024</a:t>
            </a:fld>
            <a:endParaRPr lang="en-US"/>
          </a:p>
        </p:txBody>
      </p:sp>
      <p:sp>
        <p:nvSpPr>
          <p:cNvPr id="8" name="Footer Placeholder 7">
            <a:extLst>
              <a:ext uri="{FF2B5EF4-FFF2-40B4-BE49-F238E27FC236}">
                <a16:creationId xmlns:a16="http://schemas.microsoft.com/office/drawing/2014/main" id="{84195480-E3F2-ACDC-80F2-5294FE982A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75F03B-AF0C-6186-9A05-55A79C2D8F80}"/>
              </a:ext>
            </a:extLst>
          </p:cNvPr>
          <p:cNvSpPr>
            <a:spLocks noGrp="1"/>
          </p:cNvSpPr>
          <p:nvPr>
            <p:ph type="sldNum" sz="quarter" idx="12"/>
          </p:nvPr>
        </p:nvSpPr>
        <p:spPr/>
        <p:txBody>
          <a:bodyPr/>
          <a:lstStyle/>
          <a:p>
            <a:fld id="{E081C175-0F7F-45CF-AD2A-52A5689186F6}" type="slidenum">
              <a:rPr lang="en-US" smtClean="0"/>
              <a:pPr/>
              <a:t>‹#›</a:t>
            </a:fld>
            <a:endParaRPr lang="en-US"/>
          </a:p>
        </p:txBody>
      </p:sp>
    </p:spTree>
    <p:extLst>
      <p:ext uri="{BB962C8B-B14F-4D97-AF65-F5344CB8AC3E}">
        <p14:creationId xmlns:p14="http://schemas.microsoft.com/office/powerpoint/2010/main" val="1582521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9C775-CA56-2E87-EC2D-3FEBEEA10F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1560BB-1734-7803-8B36-FC0FB94C10BF}"/>
              </a:ext>
            </a:extLst>
          </p:cNvPr>
          <p:cNvSpPr>
            <a:spLocks noGrp="1"/>
          </p:cNvSpPr>
          <p:nvPr>
            <p:ph type="dt" sz="half" idx="10"/>
          </p:nvPr>
        </p:nvSpPr>
        <p:spPr/>
        <p:txBody>
          <a:bodyPr/>
          <a:lstStyle/>
          <a:p>
            <a:fld id="{EFAF9C8D-7651-437C-9A94-C815D5F0DB23}" type="datetimeFigureOut">
              <a:rPr lang="en-US" smtClean="0"/>
              <a:pPr/>
              <a:t>11/13/2024</a:t>
            </a:fld>
            <a:endParaRPr lang="en-US"/>
          </a:p>
        </p:txBody>
      </p:sp>
      <p:sp>
        <p:nvSpPr>
          <p:cNvPr id="4" name="Footer Placeholder 3">
            <a:extLst>
              <a:ext uri="{FF2B5EF4-FFF2-40B4-BE49-F238E27FC236}">
                <a16:creationId xmlns:a16="http://schemas.microsoft.com/office/drawing/2014/main" id="{0DE40A8C-0707-E713-C7C0-223A334C28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8654A3-5F68-AF8A-0FBA-8578E4BF2F6C}"/>
              </a:ext>
            </a:extLst>
          </p:cNvPr>
          <p:cNvSpPr>
            <a:spLocks noGrp="1"/>
          </p:cNvSpPr>
          <p:nvPr>
            <p:ph type="sldNum" sz="quarter" idx="12"/>
          </p:nvPr>
        </p:nvSpPr>
        <p:spPr/>
        <p:txBody>
          <a:bodyPr/>
          <a:lstStyle/>
          <a:p>
            <a:fld id="{E081C175-0F7F-45CF-AD2A-52A5689186F6}" type="slidenum">
              <a:rPr lang="en-US" smtClean="0"/>
              <a:pPr/>
              <a:t>‹#›</a:t>
            </a:fld>
            <a:endParaRPr lang="en-US"/>
          </a:p>
        </p:txBody>
      </p:sp>
    </p:spTree>
    <p:extLst>
      <p:ext uri="{BB962C8B-B14F-4D97-AF65-F5344CB8AC3E}">
        <p14:creationId xmlns:p14="http://schemas.microsoft.com/office/powerpoint/2010/main" val="3170929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C3A1B3-2744-EEF9-7DA5-221941F2EFDC}"/>
              </a:ext>
            </a:extLst>
          </p:cNvPr>
          <p:cNvSpPr>
            <a:spLocks noGrp="1"/>
          </p:cNvSpPr>
          <p:nvPr>
            <p:ph type="dt" sz="half" idx="10"/>
          </p:nvPr>
        </p:nvSpPr>
        <p:spPr/>
        <p:txBody>
          <a:bodyPr/>
          <a:lstStyle/>
          <a:p>
            <a:fld id="{EFAF9C8D-7651-437C-9A94-C815D5F0DB23}" type="datetimeFigureOut">
              <a:rPr lang="en-US" smtClean="0"/>
              <a:pPr/>
              <a:t>11/13/2024</a:t>
            </a:fld>
            <a:endParaRPr lang="en-US"/>
          </a:p>
        </p:txBody>
      </p:sp>
      <p:sp>
        <p:nvSpPr>
          <p:cNvPr id="3" name="Footer Placeholder 2">
            <a:extLst>
              <a:ext uri="{FF2B5EF4-FFF2-40B4-BE49-F238E27FC236}">
                <a16:creationId xmlns:a16="http://schemas.microsoft.com/office/drawing/2014/main" id="{D9771630-C3FE-4660-AFA5-6243179EA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E89297-E96A-B2B1-B9CA-9885AF8309A2}"/>
              </a:ext>
            </a:extLst>
          </p:cNvPr>
          <p:cNvSpPr>
            <a:spLocks noGrp="1"/>
          </p:cNvSpPr>
          <p:nvPr>
            <p:ph type="sldNum" sz="quarter" idx="12"/>
          </p:nvPr>
        </p:nvSpPr>
        <p:spPr/>
        <p:txBody>
          <a:bodyPr/>
          <a:lstStyle/>
          <a:p>
            <a:fld id="{E081C175-0F7F-45CF-AD2A-52A5689186F6}" type="slidenum">
              <a:rPr lang="en-US" smtClean="0"/>
              <a:pPr/>
              <a:t>‹#›</a:t>
            </a:fld>
            <a:endParaRPr lang="en-US"/>
          </a:p>
        </p:txBody>
      </p:sp>
    </p:spTree>
    <p:extLst>
      <p:ext uri="{BB962C8B-B14F-4D97-AF65-F5344CB8AC3E}">
        <p14:creationId xmlns:p14="http://schemas.microsoft.com/office/powerpoint/2010/main" val="3937057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D1348-262C-10D7-2D62-CBF5E6ABFD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C9F3F9A-8EB8-F809-D1DF-6DC6E678C1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B6DBC7-7FE3-2DE6-9E90-1CFFD9F8EF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991279-981F-4C19-74B0-56C790612F85}"/>
              </a:ext>
            </a:extLst>
          </p:cNvPr>
          <p:cNvSpPr>
            <a:spLocks noGrp="1"/>
          </p:cNvSpPr>
          <p:nvPr>
            <p:ph type="dt" sz="half" idx="10"/>
          </p:nvPr>
        </p:nvSpPr>
        <p:spPr/>
        <p:txBody>
          <a:bodyPr/>
          <a:lstStyle/>
          <a:p>
            <a:fld id="{EFAF9C8D-7651-437C-9A94-C815D5F0DB23}" type="datetimeFigureOut">
              <a:rPr lang="en-US" smtClean="0"/>
              <a:pPr/>
              <a:t>11/13/2024</a:t>
            </a:fld>
            <a:endParaRPr lang="en-US"/>
          </a:p>
        </p:txBody>
      </p:sp>
      <p:sp>
        <p:nvSpPr>
          <p:cNvPr id="6" name="Footer Placeholder 5">
            <a:extLst>
              <a:ext uri="{FF2B5EF4-FFF2-40B4-BE49-F238E27FC236}">
                <a16:creationId xmlns:a16="http://schemas.microsoft.com/office/drawing/2014/main" id="{3FEFD2BA-8F3C-1B33-3F98-A7BE3C460C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54E5C9-8DD4-04FA-C5AA-91FD759B1A8B}"/>
              </a:ext>
            </a:extLst>
          </p:cNvPr>
          <p:cNvSpPr>
            <a:spLocks noGrp="1"/>
          </p:cNvSpPr>
          <p:nvPr>
            <p:ph type="sldNum" sz="quarter" idx="12"/>
          </p:nvPr>
        </p:nvSpPr>
        <p:spPr/>
        <p:txBody>
          <a:bodyPr/>
          <a:lstStyle/>
          <a:p>
            <a:fld id="{E081C175-0F7F-45CF-AD2A-52A5689186F6}" type="slidenum">
              <a:rPr lang="en-US" smtClean="0"/>
              <a:pPr/>
              <a:t>‹#›</a:t>
            </a:fld>
            <a:endParaRPr lang="en-US"/>
          </a:p>
        </p:txBody>
      </p:sp>
    </p:spTree>
    <p:extLst>
      <p:ext uri="{BB962C8B-B14F-4D97-AF65-F5344CB8AC3E}">
        <p14:creationId xmlns:p14="http://schemas.microsoft.com/office/powerpoint/2010/main" val="1768301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28AC6-3964-E1C8-DCF1-D64F3CFBDA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707B4E-9C2F-5CEB-4E5E-0F86E1FB1A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8DEB5A-FB5E-4A82-8D3C-EE1F0D7D6E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CC765A-57C5-E765-E618-C37B1D263632}"/>
              </a:ext>
            </a:extLst>
          </p:cNvPr>
          <p:cNvSpPr>
            <a:spLocks noGrp="1"/>
          </p:cNvSpPr>
          <p:nvPr>
            <p:ph type="dt" sz="half" idx="10"/>
          </p:nvPr>
        </p:nvSpPr>
        <p:spPr/>
        <p:txBody>
          <a:bodyPr/>
          <a:lstStyle/>
          <a:p>
            <a:fld id="{EFAF9C8D-7651-437C-9A94-C815D5F0DB23}" type="datetimeFigureOut">
              <a:rPr lang="en-US" smtClean="0"/>
              <a:pPr/>
              <a:t>11/13/2024</a:t>
            </a:fld>
            <a:endParaRPr lang="en-US"/>
          </a:p>
        </p:txBody>
      </p:sp>
      <p:sp>
        <p:nvSpPr>
          <p:cNvPr id="6" name="Footer Placeholder 5">
            <a:extLst>
              <a:ext uri="{FF2B5EF4-FFF2-40B4-BE49-F238E27FC236}">
                <a16:creationId xmlns:a16="http://schemas.microsoft.com/office/drawing/2014/main" id="{375AD102-E133-FED3-4D5D-DD23C348A4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21F463-2FAE-CC99-0740-5A4B8E88E61D}"/>
              </a:ext>
            </a:extLst>
          </p:cNvPr>
          <p:cNvSpPr>
            <a:spLocks noGrp="1"/>
          </p:cNvSpPr>
          <p:nvPr>
            <p:ph type="sldNum" sz="quarter" idx="12"/>
          </p:nvPr>
        </p:nvSpPr>
        <p:spPr/>
        <p:txBody>
          <a:bodyPr/>
          <a:lstStyle/>
          <a:p>
            <a:fld id="{E081C175-0F7F-45CF-AD2A-52A5689186F6}" type="slidenum">
              <a:rPr lang="en-US" smtClean="0"/>
              <a:pPr/>
              <a:t>‹#›</a:t>
            </a:fld>
            <a:endParaRPr lang="en-US"/>
          </a:p>
        </p:txBody>
      </p:sp>
    </p:spTree>
    <p:extLst>
      <p:ext uri="{BB962C8B-B14F-4D97-AF65-F5344CB8AC3E}">
        <p14:creationId xmlns:p14="http://schemas.microsoft.com/office/powerpoint/2010/main" val="587495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A951A7-CB74-A90E-391E-7005DC451A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9253F0-7A1F-9C56-E83C-274CEF601C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054622-A56D-F229-E58D-8D712BC18F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AF9C8D-7651-437C-9A94-C815D5F0DB23}" type="datetimeFigureOut">
              <a:rPr lang="en-US" smtClean="0"/>
              <a:pPr/>
              <a:t>11/13/2024</a:t>
            </a:fld>
            <a:endParaRPr lang="en-US"/>
          </a:p>
        </p:txBody>
      </p:sp>
      <p:sp>
        <p:nvSpPr>
          <p:cNvPr id="5" name="Footer Placeholder 4">
            <a:extLst>
              <a:ext uri="{FF2B5EF4-FFF2-40B4-BE49-F238E27FC236}">
                <a16:creationId xmlns:a16="http://schemas.microsoft.com/office/drawing/2014/main" id="{8FFC888F-C7A8-E50B-EC52-A4F9B23A5E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8B2A54-ED4B-4122-A796-79590F12B7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81C175-0F7F-45CF-AD2A-52A5689186F6}" type="slidenum">
              <a:rPr lang="en-US" smtClean="0"/>
              <a:pPr/>
              <a:t>‹#›</a:t>
            </a:fld>
            <a:endParaRPr lang="en-US"/>
          </a:p>
        </p:txBody>
      </p:sp>
    </p:spTree>
    <p:extLst>
      <p:ext uri="{BB962C8B-B14F-4D97-AF65-F5344CB8AC3E}">
        <p14:creationId xmlns:p14="http://schemas.microsoft.com/office/powerpoint/2010/main" val="18704815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12.xml"/><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13.xml"/><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hyperlink" Target="https://www.microsoft.com/en-us/videoplayer/embed/RE4CpEq?pid=ocpVideo1&amp;postJsllMsg=true&amp;maskLevel=20&amp;reporting=true&amp;market=en-us" TargetMode="Externa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14.xml"/><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hyperlink" Target="https://storage.googleapis.com/googwebreview.appspot.com/grow-ext-cloud-images-uploads/7uffzv9dk4sn-7hKvAioxXzE82hvj7kMopV-932d7bca6dc128089e803f9cac9dc634-14786_HomePageFeature_Demo_v10_MidRes_96F9E3FC.mp4" TargetMode="Externa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16.xml"/><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20.png"/><Relationship Id="rId12"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jpeg"/><Relationship Id="rId11" Type="http://schemas.openxmlformats.org/officeDocument/2006/relationships/image" Target="../media/image24.png"/><Relationship Id="rId5" Type="http://schemas.openxmlformats.org/officeDocument/2006/relationships/image" Target="../media/image4.png"/><Relationship Id="rId10" Type="http://schemas.openxmlformats.org/officeDocument/2006/relationships/image" Target="../media/image23.png"/><Relationship Id="rId4" Type="http://schemas.openxmlformats.org/officeDocument/2006/relationships/notesSlide" Target="../notesSlides/notesSlide17.xml"/><Relationship Id="rId9"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18.xml"/><Relationship Id="rId9"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19.xml"/><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20.xml"/><Relationship Id="rId9"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21.xml"/><Relationship Id="rId9"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jpeg"/><Relationship Id="rId5" Type="http://schemas.openxmlformats.org/officeDocument/2006/relationships/image" Target="../media/image4.png"/><Relationship Id="rId10" Type="http://schemas.openxmlformats.org/officeDocument/2006/relationships/image" Target="../media/image3.png"/><Relationship Id="rId4" Type="http://schemas.openxmlformats.org/officeDocument/2006/relationships/notesSlide" Target="../notesSlides/notesSlide22.xml"/><Relationship Id="rId9"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23.xml"/><Relationship Id="rId9"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hyperlink" Target="https://youtu.be/P7555XLfHgs" TargetMode="Externa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24.xml"/><Relationship Id="rId9"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2.png"/><Relationship Id="rId12" Type="http://schemas.openxmlformats.org/officeDocument/2006/relationships/image" Target="../media/image36.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jpeg"/><Relationship Id="rId11" Type="http://schemas.openxmlformats.org/officeDocument/2006/relationships/image" Target="../media/image35.png"/><Relationship Id="rId5" Type="http://schemas.openxmlformats.org/officeDocument/2006/relationships/image" Target="../media/image4.png"/><Relationship Id="rId10" Type="http://schemas.openxmlformats.org/officeDocument/2006/relationships/image" Target="../media/image34.png"/><Relationship Id="rId4" Type="http://schemas.openxmlformats.org/officeDocument/2006/relationships/notesSlide" Target="../notesSlides/notesSlide25.xml"/><Relationship Id="rId9" Type="http://schemas.openxmlformats.org/officeDocument/2006/relationships/image" Target="../media/image33.png"/></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37.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hyperlink" Target="https://youtu.be/ZymobOSj4bU" TargetMode="External"/><Relationship Id="rId3" Type="http://schemas.openxmlformats.org/officeDocument/2006/relationships/slideLayout" Target="../slideLayouts/slideLayout2.xml"/><Relationship Id="rId7" Type="http://schemas.openxmlformats.org/officeDocument/2006/relationships/image" Target="../media/image37.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jpeg"/><Relationship Id="rId5" Type="http://schemas.openxmlformats.org/officeDocument/2006/relationships/image" Target="../media/image4.png"/><Relationship Id="rId10" Type="http://schemas.openxmlformats.org/officeDocument/2006/relationships/image" Target="../media/image3.png"/><Relationship Id="rId4" Type="http://schemas.openxmlformats.org/officeDocument/2006/relationships/notesSlide" Target="../notesSlides/notesSlide27.xml"/><Relationship Id="rId9" Type="http://schemas.openxmlformats.org/officeDocument/2006/relationships/image" Target="../media/image38.png"/></Relationships>
</file>

<file path=ppt/slides/_rels/slide2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2.xml"/><Relationship Id="rId7" Type="http://schemas.openxmlformats.org/officeDocument/2006/relationships/image" Target="../media/image37.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28.xml"/><Relationship Id="rId9"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2.xml"/><Relationship Id="rId7" Type="http://schemas.openxmlformats.org/officeDocument/2006/relationships/image" Target="../media/image37.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29.xml"/><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2.xml"/><Relationship Id="rId7" Type="http://schemas.openxmlformats.org/officeDocument/2006/relationships/image" Target="../media/image37.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30.xml"/><Relationship Id="rId9" Type="http://schemas.openxmlformats.org/officeDocument/2006/relationships/image" Target="../media/image3.png"/></Relationships>
</file>

<file path=ppt/slides/_rels/slide3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42.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32.xml"/><Relationship Id="rId9" Type="http://schemas.openxmlformats.org/officeDocument/2006/relationships/image" Target="../media/image3.png"/></Relationships>
</file>

<file path=ppt/slides/_rels/slide3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33.xml"/><Relationship Id="rId9" Type="http://schemas.openxmlformats.org/officeDocument/2006/relationships/image" Target="../media/image3.png"/></Relationships>
</file>

<file path=ppt/slides/_rels/slide3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45.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hyperlink" Target="https://workspace.google.com/intl/en_ie/?utm_source=google&amp;utm_medium=cpc&amp;utm_campaign=emea-at-all-en-dr-bkws-all-hv-trial-b-t4-1011339&amp;utm_content=text-ad-none-none-DEV_c-CRE_667927906287-ADGP_Hybrid+%7C+BKWS+-+BRO+%7C+Txt+~+Google+Workspace+~+Create_Account-KWID_43700077471692916-kwd-1023618284762-userloc_9062721&amp;utm_term=KW_google%20workspace%20account-ST_google+workspace+account&amp;gad_source=1&amp;gclid=Cj0KCQiAwbitBhDIARIsABfFYIKrAKKtb553KqeArjU2t00i1buZ7G0-gSXRG38UfVI0qeST6sQ-iBkaAp68EALw_wcB&amp;gclsrc=aw.ds" TargetMode="External"/><Relationship Id="rId3" Type="http://schemas.openxmlformats.org/officeDocument/2006/relationships/hyperlink" Target="https://www.linkedin.com/advice/0/how-do-you-use-digital-communication-tools#auswahl-der-richtigen-tools-und-plattformen" TargetMode="External"/><Relationship Id="rId7" Type="http://schemas.openxmlformats.org/officeDocument/2006/relationships/hyperlink" Target="https://support.microsoft.com/en-us/office/first-things-to-know-about-chats-in-microsoft-teams-88ed0a06-6b59-43a3-8cf7-40c01f2f92f2?culture=en-us&amp;country=us" TargetMode="External"/><Relationship Id="rId12"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s://www.goskills.com/Microsoft-Office/Resources/Microsoft-Teams-video-conference" TargetMode="External"/><Relationship Id="rId11" Type="http://schemas.openxmlformats.org/officeDocument/2006/relationships/image" Target="../media/image4.png"/><Relationship Id="rId5" Type="http://schemas.openxmlformats.org/officeDocument/2006/relationships/hyperlink" Target="https://support.microsoft.com/en-us/topic/what-is-microsoft-teams-3de4d369-0167-8def-b93b-0eb5286d7a29" TargetMode="External"/><Relationship Id="rId10" Type="http://schemas.openxmlformats.org/officeDocument/2006/relationships/hyperlink" Target="https://edu.gcfglobal.org/en/gmail/introduction-to-gmail/1/" TargetMode="External"/><Relationship Id="rId4" Type="http://schemas.openxmlformats.org/officeDocument/2006/relationships/hyperlink" Target="https://www.elcom.com.au/resources/blog/15-essential-communication-platforms-and-software-to-use" TargetMode="External"/><Relationship Id="rId9" Type="http://schemas.openxmlformats.org/officeDocument/2006/relationships/hyperlink" Target="https://support.google.com/a/users/answer/9297685?hl=en#:~:text=With%20Gmail%2C%20your%20email%20is,of%20Chat%20directly%20in%20Gmail."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www.dragapp.com/blog/google-chat-guide/" TargetMode="External"/><Relationship Id="rId3" Type="http://schemas.openxmlformats.org/officeDocument/2006/relationships/hyperlink" Target="https://edu.gcfglobal.org/en/google-tips/getting-started-with-google-calendar/1/" TargetMode="External"/><Relationship Id="rId7" Type="http://schemas.openxmlformats.org/officeDocument/2006/relationships/hyperlink" Target="https://www.wisestamp.com/blog/google-meet/"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googleworkspace.tscloud.com.my/meet/edition" TargetMode="External"/><Relationship Id="rId11" Type="http://schemas.openxmlformats.org/officeDocument/2006/relationships/image" Target="../media/image1.jpeg"/><Relationship Id="rId5" Type="http://schemas.openxmlformats.org/officeDocument/2006/relationships/hyperlink" Target="https://support.google.com/meet/answer/9302870?hl=en&amp;co=GENIE.Platform%3DAndroid" TargetMode="External"/><Relationship Id="rId10" Type="http://schemas.openxmlformats.org/officeDocument/2006/relationships/image" Target="../media/image4.png"/><Relationship Id="rId4" Type="http://schemas.openxmlformats.org/officeDocument/2006/relationships/hyperlink" Target="https://edu.gcfglobal.org/en/googledriveanddocs/all-about-google-drive/1/" TargetMode="External"/><Relationship Id="rId9" Type="http://schemas.openxmlformats.org/officeDocument/2006/relationships/hyperlink" Target="http://www.pixabay.com/"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1.jpeg"/><Relationship Id="rId7"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46.jpeg"/><Relationship Id="rId10" Type="http://schemas.openxmlformats.org/officeDocument/2006/relationships/image" Target="../media/image51.png"/><Relationship Id="rId4" Type="http://schemas.openxmlformats.org/officeDocument/2006/relationships/image" Target="../media/image2.png"/><Relationship Id="rId9" Type="http://schemas.openxmlformats.org/officeDocument/2006/relationships/image" Target="../media/image50.jpe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4.xml"/><Relationship Id="rId7" Type="http://schemas.openxmlformats.org/officeDocument/2006/relationships/hyperlink" Target="https://www.microsoft.com/en-us/videoplayer/embed/RE4FyUf?pid=ocpVideo1&amp;postJsllMsg=true&amp;maskLevel=20&amp;reporting=true&amp;market=en-us" TargetMode="Externa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6.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hyperlink" Target="https://www.microsoft.com/en-us/videoplayer/embed/RWeokR?pid=ocpVideo1&amp;postJsllMsg=true&amp;maskLevel=20&amp;reporting=true&amp;market=en-us"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8.xm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6BEE1-516E-6D33-3AE3-F8283C252D1F}"/>
              </a:ext>
            </a:extLst>
          </p:cNvPr>
          <p:cNvSpPr>
            <a:spLocks noGrp="1"/>
          </p:cNvSpPr>
          <p:nvPr>
            <p:ph type="ctrTitle"/>
          </p:nvPr>
        </p:nvSpPr>
        <p:spPr>
          <a:xfrm>
            <a:off x="4049754" y="2686449"/>
            <a:ext cx="6454220" cy="526239"/>
          </a:xfrm>
        </p:spPr>
        <p:txBody>
          <a:bodyPr>
            <a:normAutofit fontScale="90000"/>
          </a:bodyPr>
          <a:lstStyle/>
          <a:p>
            <a:br>
              <a:rPr lang="lt-LT" sz="3600" dirty="0"/>
            </a:br>
            <a:r>
              <a:rPr lang="lt-LT" sz="3600" b="1" dirty="0"/>
              <a:t>Mišraus mokymosi kursas</a:t>
            </a:r>
            <a:endParaRPr lang="en-US" sz="3600" b="1" dirty="0"/>
          </a:p>
        </p:txBody>
      </p:sp>
      <p:sp>
        <p:nvSpPr>
          <p:cNvPr id="3" name="Subtitle 2">
            <a:extLst>
              <a:ext uri="{FF2B5EF4-FFF2-40B4-BE49-F238E27FC236}">
                <a16:creationId xmlns:a16="http://schemas.microsoft.com/office/drawing/2014/main" id="{FBF38C2F-F40C-3E10-95AF-AE764182241E}"/>
              </a:ext>
            </a:extLst>
          </p:cNvPr>
          <p:cNvSpPr>
            <a:spLocks noGrp="1"/>
          </p:cNvSpPr>
          <p:nvPr>
            <p:ph type="subTitle" idx="1"/>
          </p:nvPr>
        </p:nvSpPr>
        <p:spPr>
          <a:xfrm>
            <a:off x="3342397" y="3700945"/>
            <a:ext cx="7868934" cy="1607774"/>
          </a:xfrm>
        </p:spPr>
        <p:txBody>
          <a:bodyPr>
            <a:normAutofit/>
          </a:bodyPr>
          <a:lstStyle/>
          <a:p>
            <a:r>
              <a:rPr lang="en-US" b="1" dirty="0"/>
              <a:t>3</a:t>
            </a:r>
            <a:r>
              <a:rPr lang="lt-LT" b="1" dirty="0"/>
              <a:t> modulis</a:t>
            </a:r>
            <a:r>
              <a:rPr lang="en-US" b="1" dirty="0"/>
              <a:t>:</a:t>
            </a:r>
            <a:r>
              <a:rPr lang="lt-LT" b="1" dirty="0"/>
              <a:t> </a:t>
            </a:r>
            <a:r>
              <a:rPr lang="de-AT" b="1" dirty="0"/>
              <a:t>KOMUNIKACIJA IR BENDRADARBIAVIMAS</a:t>
            </a:r>
            <a:endParaRPr lang="lt-LT" b="1" dirty="0"/>
          </a:p>
          <a:p>
            <a:r>
              <a:rPr lang="lt-LT" b="1" dirty="0"/>
              <a:t>2 užsiėmimas</a:t>
            </a:r>
          </a:p>
          <a:p>
            <a:r>
              <a:rPr lang="lt-LT" dirty="0"/>
              <a:t>Parengė:</a:t>
            </a:r>
            <a:r>
              <a:rPr lang="de-AT" dirty="0"/>
              <a:t> VINCO</a:t>
            </a:r>
            <a:endParaRPr lang="lt-LT" dirty="0"/>
          </a:p>
        </p:txBody>
      </p:sp>
      <p:pic>
        <p:nvPicPr>
          <p:cNvPr id="5" name="Picture 4">
            <a:extLst>
              <a:ext uri="{FF2B5EF4-FFF2-40B4-BE49-F238E27FC236}">
                <a16:creationId xmlns:a16="http://schemas.microsoft.com/office/drawing/2014/main" id="{64F837AD-48EE-2E4B-083D-866489FEED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51027" y="6148955"/>
            <a:ext cx="2505895" cy="526238"/>
          </a:xfrm>
          <a:prstGeom prst="rect">
            <a:avLst/>
          </a:prstGeom>
        </p:spPr>
      </p:pic>
      <p:pic>
        <p:nvPicPr>
          <p:cNvPr id="7" name="Picture 6">
            <a:extLst>
              <a:ext uri="{FF2B5EF4-FFF2-40B4-BE49-F238E27FC236}">
                <a16:creationId xmlns:a16="http://schemas.microsoft.com/office/drawing/2014/main" id="{34D3BBD3-8E1D-E319-CA6D-3F600E545B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8154" y="-39188"/>
            <a:ext cx="2557807" cy="2557807"/>
          </a:xfrm>
          <a:prstGeom prst="rect">
            <a:avLst/>
          </a:prstGeom>
        </p:spPr>
      </p:pic>
      <p:sp>
        <p:nvSpPr>
          <p:cNvPr id="9" name="TextBox 8">
            <a:extLst>
              <a:ext uri="{FF2B5EF4-FFF2-40B4-BE49-F238E27FC236}">
                <a16:creationId xmlns:a16="http://schemas.microsoft.com/office/drawing/2014/main" id="{2F9A5588-6CC5-D4D8-00D2-83A2B97E9837}"/>
              </a:ext>
            </a:extLst>
          </p:cNvPr>
          <p:cNvSpPr txBox="1"/>
          <p:nvPr/>
        </p:nvSpPr>
        <p:spPr>
          <a:xfrm>
            <a:off x="501806" y="6189800"/>
            <a:ext cx="8444971" cy="577081"/>
          </a:xfrm>
          <a:prstGeom prst="rect">
            <a:avLst/>
          </a:prstGeom>
          <a:noFill/>
        </p:spPr>
        <p:txBody>
          <a:bodyPr wrap="square">
            <a:spAutoFit/>
          </a:bodyPr>
          <a:lstStyle/>
          <a:p>
            <a:r>
              <a:rPr lang="lt-LT" sz="1050" dirty="0"/>
              <a:t>Šį projektą Nr. 2022-1-AT01-KA220-ADU-00008513 finansavo Europos Sąjunga. Tačiau išreiškiamas požiūris ar nuomonė yra tik autoriaus (-</a:t>
            </a:r>
            <a:r>
              <a:rPr lang="lt-LT" sz="1050" dirty="0" err="1"/>
              <a:t>ių</a:t>
            </a:r>
            <a:r>
              <a:rPr lang="lt-LT" sz="1050" dirty="0"/>
              <a:t>) ir nebūtinai atspindi Europos Sąjungos ar </a:t>
            </a:r>
            <a:r>
              <a:rPr lang="lt-LT" sz="1050" dirty="0" err="1"/>
              <a:t>OeAD-GmbH</a:t>
            </a:r>
            <a:r>
              <a:rPr lang="lt-LT" sz="1050" dirty="0"/>
              <a:t> požiūrį ir nuomonę. Nei Europos Sąjunga, nei pagalbą teikianti institucija negali būti laikoma už juos atsakinga. </a:t>
            </a:r>
            <a:endParaRPr lang="en-GB" sz="1050" dirty="0"/>
          </a:p>
        </p:txBody>
      </p:sp>
      <p:sp>
        <p:nvSpPr>
          <p:cNvPr id="12" name="Isosceles Triangle 11">
            <a:extLst>
              <a:ext uri="{FF2B5EF4-FFF2-40B4-BE49-F238E27FC236}">
                <a16:creationId xmlns:a16="http://schemas.microsoft.com/office/drawing/2014/main" id="{43096DA6-0AE1-D801-2844-BD5875387814}"/>
              </a:ext>
            </a:extLst>
          </p:cNvPr>
          <p:cNvSpPr/>
          <p:nvPr/>
        </p:nvSpPr>
        <p:spPr>
          <a:xfrm rot="5400000">
            <a:off x="-114992" y="3041120"/>
            <a:ext cx="3485945" cy="3255962"/>
          </a:xfrm>
          <a:prstGeom prst="triangle">
            <a:avLst/>
          </a:prstGeom>
          <a:gradFill flip="none" rotWithShape="1">
            <a:gsLst>
              <a:gs pos="0">
                <a:schemeClr val="accent1">
                  <a:tint val="66000"/>
                  <a:satMod val="160000"/>
                  <a:shade val="30000"/>
                  <a:satMod val="115000"/>
                </a:schemeClr>
              </a:gs>
              <a:gs pos="50000">
                <a:schemeClr val="accent1">
                  <a:tint val="66000"/>
                  <a:satMod val="160000"/>
                  <a:shade val="67500"/>
                  <a:satMod val="115000"/>
                </a:schemeClr>
              </a:gs>
              <a:gs pos="100000">
                <a:schemeClr val="accent1">
                  <a:tint val="66000"/>
                  <a:satMod val="160000"/>
                  <a:shade val="100000"/>
                  <a:satMod val="115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Isosceles Triangle 13">
            <a:extLst>
              <a:ext uri="{FF2B5EF4-FFF2-40B4-BE49-F238E27FC236}">
                <a16:creationId xmlns:a16="http://schemas.microsoft.com/office/drawing/2014/main" id="{0A2BFD75-0274-317D-51EC-9804F0A7DEA5}"/>
              </a:ext>
            </a:extLst>
          </p:cNvPr>
          <p:cNvSpPr/>
          <p:nvPr/>
        </p:nvSpPr>
        <p:spPr>
          <a:xfrm rot="5400000">
            <a:off x="-114993" y="1801018"/>
            <a:ext cx="3485945" cy="3255962"/>
          </a:xfrm>
          <a:prstGeom prst="triangle">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DFD5EC8-C790-E705-7B40-83524A67D584}"/>
              </a:ext>
            </a:extLst>
          </p:cNvPr>
          <p:cNvSpPr/>
          <p:nvPr/>
        </p:nvSpPr>
        <p:spPr>
          <a:xfrm>
            <a:off x="3832264" y="716530"/>
            <a:ext cx="7017988" cy="1938992"/>
          </a:xfrm>
          <a:prstGeom prst="rect">
            <a:avLst/>
          </a:prstGeom>
          <a:noFill/>
        </p:spPr>
        <p:txBody>
          <a:bodyPr wrap="square" lIns="91440" tIns="45720" rIns="91440" bIns="45720">
            <a:spAutoFit/>
          </a:bodyPr>
          <a:lstStyle/>
          <a:p>
            <a:pPr marL="0" marR="0" lvl="0" indent="0" algn="ctr" rtl="0">
              <a:spcBef>
                <a:spcPts val="0"/>
              </a:spcBef>
              <a:spcAft>
                <a:spcPts val="0"/>
              </a:spcAft>
              <a:buNone/>
            </a:pPr>
            <a:r>
              <a:rPr lang="en-GB" sz="4000" b="0" cap="none" dirty="0">
                <a:solidFill>
                  <a:schemeClr val="accent1"/>
                </a:solidFill>
                <a:latin typeface="Calibri"/>
                <a:ea typeface="Calibri"/>
                <a:cs typeface="Calibri"/>
                <a:sym typeface="Calibri"/>
              </a:rPr>
              <a:t>„</a:t>
            </a:r>
            <a:r>
              <a:rPr lang="en-GB" sz="4000" b="0" cap="none" dirty="0" err="1">
                <a:solidFill>
                  <a:schemeClr val="accent1"/>
                </a:solidFill>
                <a:latin typeface="Calibri"/>
                <a:ea typeface="Calibri"/>
                <a:cs typeface="Calibri"/>
                <a:sym typeface="Calibri"/>
              </a:rPr>
              <a:t>Įtraukiojo</a:t>
            </a:r>
            <a:r>
              <a:rPr lang="en-GB" sz="4000" b="0" cap="none" dirty="0">
                <a:solidFill>
                  <a:schemeClr val="accent1"/>
                </a:solidFill>
                <a:latin typeface="Calibri"/>
                <a:ea typeface="Calibri"/>
                <a:cs typeface="Calibri"/>
                <a:sym typeface="Calibri"/>
              </a:rPr>
              <a:t> </a:t>
            </a:r>
            <a:r>
              <a:rPr lang="en-GB" sz="4000" b="0" cap="none" dirty="0" err="1">
                <a:solidFill>
                  <a:schemeClr val="accent1"/>
                </a:solidFill>
                <a:latin typeface="Calibri"/>
                <a:ea typeface="Calibri"/>
                <a:cs typeface="Calibri"/>
                <a:sym typeface="Calibri"/>
              </a:rPr>
              <a:t>užimtumo</a:t>
            </a:r>
            <a:r>
              <a:rPr lang="en-GB" sz="4000" b="0" cap="none" dirty="0">
                <a:solidFill>
                  <a:schemeClr val="accent1"/>
                </a:solidFill>
                <a:latin typeface="Calibri"/>
                <a:ea typeface="Calibri"/>
                <a:cs typeface="Calibri"/>
                <a:sym typeface="Calibri"/>
              </a:rPr>
              <a:t> </a:t>
            </a:r>
            <a:r>
              <a:rPr lang="en-GB" sz="4000" b="0" cap="none" dirty="0" err="1">
                <a:solidFill>
                  <a:schemeClr val="accent1"/>
                </a:solidFill>
                <a:latin typeface="Calibri"/>
                <a:ea typeface="Calibri"/>
                <a:cs typeface="Calibri"/>
                <a:sym typeface="Calibri"/>
              </a:rPr>
              <a:t>skatinimas</a:t>
            </a:r>
            <a:r>
              <a:rPr lang="en-GB" sz="4000" b="0" cap="none" dirty="0">
                <a:solidFill>
                  <a:schemeClr val="accent1"/>
                </a:solidFill>
                <a:latin typeface="Calibri"/>
                <a:ea typeface="Calibri"/>
                <a:cs typeface="Calibri"/>
                <a:sym typeface="Calibri"/>
              </a:rPr>
              <a:t> </a:t>
            </a:r>
            <a:r>
              <a:rPr lang="en-GB" sz="4000" b="0" cap="none" dirty="0" err="1">
                <a:solidFill>
                  <a:schemeClr val="accent1"/>
                </a:solidFill>
                <a:latin typeface="Calibri"/>
                <a:ea typeface="Calibri"/>
                <a:cs typeface="Calibri"/>
                <a:sym typeface="Calibri"/>
              </a:rPr>
              <a:t>diegiant</a:t>
            </a:r>
            <a:r>
              <a:rPr lang="en-GB" sz="4000" b="0" cap="none" dirty="0">
                <a:solidFill>
                  <a:schemeClr val="accent1"/>
                </a:solidFill>
                <a:latin typeface="Calibri"/>
                <a:ea typeface="Calibri"/>
                <a:cs typeface="Calibri"/>
                <a:sym typeface="Calibri"/>
              </a:rPr>
              <a:t> </a:t>
            </a:r>
            <a:r>
              <a:rPr lang="en-GB" sz="4000" b="0" cap="none" dirty="0" err="1">
                <a:solidFill>
                  <a:schemeClr val="accent1"/>
                </a:solidFill>
                <a:latin typeface="Calibri"/>
                <a:ea typeface="Calibri"/>
                <a:cs typeface="Calibri"/>
                <a:sym typeface="Calibri"/>
              </a:rPr>
              <a:t>atviras</a:t>
            </a:r>
            <a:r>
              <a:rPr lang="en-GB" sz="4000" b="0" cap="none" dirty="0">
                <a:solidFill>
                  <a:schemeClr val="accent1"/>
                </a:solidFill>
                <a:latin typeface="Calibri"/>
                <a:ea typeface="Calibri"/>
                <a:cs typeface="Calibri"/>
                <a:sym typeface="Calibri"/>
              </a:rPr>
              <a:t> </a:t>
            </a:r>
            <a:r>
              <a:rPr lang="en-GB" sz="4000" b="0" cap="none" dirty="0" err="1">
                <a:solidFill>
                  <a:schemeClr val="accent1"/>
                </a:solidFill>
                <a:latin typeface="Calibri"/>
                <a:ea typeface="Calibri"/>
                <a:cs typeface="Calibri"/>
                <a:sym typeface="Calibri"/>
              </a:rPr>
              <a:t>inovacijas</a:t>
            </a:r>
            <a:r>
              <a:rPr lang="en-GB" sz="4000" b="0" cap="none" dirty="0">
                <a:solidFill>
                  <a:schemeClr val="accent1"/>
                </a:solidFill>
                <a:latin typeface="Calibri"/>
                <a:ea typeface="Calibri"/>
                <a:cs typeface="Calibri"/>
                <a:sym typeface="Calibri"/>
              </a:rPr>
              <a:t> GLAM </a:t>
            </a:r>
            <a:r>
              <a:rPr lang="en-GB" sz="4000" b="0" cap="none" dirty="0" err="1">
                <a:solidFill>
                  <a:schemeClr val="accent1"/>
                </a:solidFill>
                <a:latin typeface="Calibri"/>
                <a:ea typeface="Calibri"/>
                <a:cs typeface="Calibri"/>
                <a:sym typeface="Calibri"/>
              </a:rPr>
              <a:t>sektoriuje</a:t>
            </a:r>
            <a:r>
              <a:rPr lang="en-GB" sz="4000" b="0" cap="none" dirty="0">
                <a:solidFill>
                  <a:schemeClr val="accent1"/>
                </a:solidFill>
                <a:latin typeface="Calibri"/>
                <a:ea typeface="Calibri"/>
                <a:cs typeface="Calibri"/>
                <a:sym typeface="Calibri"/>
              </a:rPr>
              <a:t>“</a:t>
            </a:r>
          </a:p>
        </p:txBody>
      </p:sp>
      <p:pic>
        <p:nvPicPr>
          <p:cNvPr id="4" name="Audio 3">
            <a:hlinkClick r:id="" action="ppaction://media"/>
            <a:extLst>
              <a:ext uri="{FF2B5EF4-FFF2-40B4-BE49-F238E27FC236}">
                <a16:creationId xmlns:a16="http://schemas.microsoft.com/office/drawing/2014/main" id="{6360A24E-13F5-99E7-F986-58DA6068EF3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522027111"/>
      </p:ext>
    </p:extLst>
  </p:cSld>
  <p:clrMapOvr>
    <a:masterClrMapping/>
  </p:clrMapOvr>
  <mc:AlternateContent xmlns:mc="http://schemas.openxmlformats.org/markup-compatibility/2006" xmlns:p14="http://schemas.microsoft.com/office/powerpoint/2010/main">
    <mc:Choice Requires="p14">
      <p:transition spd="slow" p14:dur="2000" advTm="6537"/>
    </mc:Choice>
    <mc:Fallback xmlns="">
      <p:transition spd="slow" advTm="6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lt-LT" dirty="0"/>
              <a:t>Vaizdo konferencijos</a:t>
            </a:r>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3" name="Grafik 2">
            <a:extLst>
              <a:ext uri="{FF2B5EF4-FFF2-40B4-BE49-F238E27FC236}">
                <a16:creationId xmlns:a16="http://schemas.microsoft.com/office/drawing/2014/main" id="{F2BDB6D8-35B0-09E0-C658-8043DE12775A}"/>
              </a:ext>
            </a:extLst>
          </p:cNvPr>
          <p:cNvPicPr>
            <a:picLocks noChangeAspect="1"/>
          </p:cNvPicPr>
          <p:nvPr/>
        </p:nvPicPr>
        <p:blipFill>
          <a:blip r:embed="rId7"/>
          <a:stretch>
            <a:fillRect/>
          </a:stretch>
        </p:blipFill>
        <p:spPr>
          <a:xfrm>
            <a:off x="3853646" y="1827192"/>
            <a:ext cx="4484708" cy="4484708"/>
          </a:xfrm>
          <a:prstGeom prst="rect">
            <a:avLst/>
          </a:prstGeom>
        </p:spPr>
      </p:pic>
      <p:pic>
        <p:nvPicPr>
          <p:cNvPr id="6" name="Audio 5">
            <a:hlinkClick r:id="" action="ppaction://media"/>
            <a:extLst>
              <a:ext uri="{FF2B5EF4-FFF2-40B4-BE49-F238E27FC236}">
                <a16:creationId xmlns:a16="http://schemas.microsoft.com/office/drawing/2014/main" id="{577A2EC0-F0C2-AF5B-D1DF-F286BC42CACD}"/>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100911127"/>
      </p:ext>
    </p:extLst>
  </p:cSld>
  <p:clrMapOvr>
    <a:masterClrMapping/>
  </p:clrMapOvr>
  <mc:AlternateContent xmlns:mc="http://schemas.openxmlformats.org/markup-compatibility/2006" xmlns:p14="http://schemas.microsoft.com/office/powerpoint/2010/main">
    <mc:Choice Requires="p14">
      <p:transition spd="slow" p14:dur="2000" advTm="76981"/>
    </mc:Choice>
    <mc:Fallback xmlns="">
      <p:transition spd="slow" advTm="76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lt-LT" dirty="0"/>
              <a:t>Vaizdo konferencijos</a:t>
            </a:r>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sp>
        <p:nvSpPr>
          <p:cNvPr id="6" name="AutoShape 2" descr="Microsoft Teams video conference">
            <a:extLst>
              <a:ext uri="{FF2B5EF4-FFF2-40B4-BE49-F238E27FC236}">
                <a16:creationId xmlns:a16="http://schemas.microsoft.com/office/drawing/2014/main" id="{75B85BCA-3C42-5B77-E0CB-FC58B1F7AEA2}"/>
              </a:ext>
            </a:extLst>
          </p:cNvPr>
          <p:cNvSpPr>
            <a:spLocks noChangeAspect="1" noChangeArrowheads="1"/>
          </p:cNvSpPr>
          <p:nvPr/>
        </p:nvSpPr>
        <p:spPr bwMode="auto">
          <a:xfrm>
            <a:off x="2949677" y="3276599"/>
            <a:ext cx="3298723" cy="329872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AT"/>
          </a:p>
        </p:txBody>
      </p:sp>
      <p:pic>
        <p:nvPicPr>
          <p:cNvPr id="7" name="Grafik 6">
            <a:extLst>
              <a:ext uri="{FF2B5EF4-FFF2-40B4-BE49-F238E27FC236}">
                <a16:creationId xmlns:a16="http://schemas.microsoft.com/office/drawing/2014/main" id="{17376E45-E909-472F-5833-DCCBE532F452}"/>
              </a:ext>
            </a:extLst>
          </p:cNvPr>
          <p:cNvPicPr>
            <a:picLocks noChangeAspect="1"/>
          </p:cNvPicPr>
          <p:nvPr/>
        </p:nvPicPr>
        <p:blipFill>
          <a:blip r:embed="rId7"/>
          <a:stretch>
            <a:fillRect/>
          </a:stretch>
        </p:blipFill>
        <p:spPr>
          <a:xfrm>
            <a:off x="2627916" y="1485208"/>
            <a:ext cx="6936167" cy="4306203"/>
          </a:xfrm>
          <a:prstGeom prst="rect">
            <a:avLst/>
          </a:prstGeom>
        </p:spPr>
      </p:pic>
      <p:pic>
        <p:nvPicPr>
          <p:cNvPr id="8" name="Audio 7">
            <a:hlinkClick r:id="" action="ppaction://media"/>
            <a:extLst>
              <a:ext uri="{FF2B5EF4-FFF2-40B4-BE49-F238E27FC236}">
                <a16:creationId xmlns:a16="http://schemas.microsoft.com/office/drawing/2014/main" id="{D5C9F3EA-01B1-E957-37D3-3CF024E935A3}"/>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120495245"/>
      </p:ext>
    </p:extLst>
  </p:cSld>
  <p:clrMapOvr>
    <a:masterClrMapping/>
  </p:clrMapOvr>
  <mc:AlternateContent xmlns:mc="http://schemas.openxmlformats.org/markup-compatibility/2006" xmlns:p14="http://schemas.microsoft.com/office/powerpoint/2010/main">
    <mc:Choice Requires="p14">
      <p:transition spd="slow" p14:dur="2000" advTm="47283"/>
    </mc:Choice>
    <mc:Fallback xmlns="">
      <p:transition spd="slow" advTm="47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lt-LT" dirty="0"/>
              <a:t>Vaizdo konferencijos</a:t>
            </a:r>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sp>
        <p:nvSpPr>
          <p:cNvPr id="6" name="AutoShape 2" descr="Microsoft Teams video conference">
            <a:extLst>
              <a:ext uri="{FF2B5EF4-FFF2-40B4-BE49-F238E27FC236}">
                <a16:creationId xmlns:a16="http://schemas.microsoft.com/office/drawing/2014/main" id="{75B85BCA-3C42-5B77-E0CB-FC58B1F7AEA2}"/>
              </a:ext>
            </a:extLst>
          </p:cNvPr>
          <p:cNvSpPr>
            <a:spLocks noChangeAspect="1" noChangeArrowheads="1"/>
          </p:cNvSpPr>
          <p:nvPr/>
        </p:nvSpPr>
        <p:spPr bwMode="auto">
          <a:xfrm>
            <a:off x="2949677" y="3276599"/>
            <a:ext cx="3298723" cy="329872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AT"/>
          </a:p>
        </p:txBody>
      </p:sp>
      <p:pic>
        <p:nvPicPr>
          <p:cNvPr id="3" name="Grafik 2">
            <a:extLst>
              <a:ext uri="{FF2B5EF4-FFF2-40B4-BE49-F238E27FC236}">
                <a16:creationId xmlns:a16="http://schemas.microsoft.com/office/drawing/2014/main" id="{8007509C-060A-BF1C-1830-A0460DA93493}"/>
              </a:ext>
            </a:extLst>
          </p:cNvPr>
          <p:cNvPicPr>
            <a:picLocks noChangeAspect="1"/>
          </p:cNvPicPr>
          <p:nvPr/>
        </p:nvPicPr>
        <p:blipFill>
          <a:blip r:embed="rId7"/>
          <a:stretch>
            <a:fillRect/>
          </a:stretch>
        </p:blipFill>
        <p:spPr>
          <a:xfrm>
            <a:off x="838200" y="1690688"/>
            <a:ext cx="4440835" cy="3737703"/>
          </a:xfrm>
          <a:prstGeom prst="rect">
            <a:avLst/>
          </a:prstGeom>
        </p:spPr>
      </p:pic>
      <p:pic>
        <p:nvPicPr>
          <p:cNvPr id="8" name="Grafik 7">
            <a:extLst>
              <a:ext uri="{FF2B5EF4-FFF2-40B4-BE49-F238E27FC236}">
                <a16:creationId xmlns:a16="http://schemas.microsoft.com/office/drawing/2014/main" id="{FA5AE89D-1F49-F70F-415F-92CDF10F252A}"/>
              </a:ext>
            </a:extLst>
          </p:cNvPr>
          <p:cNvPicPr>
            <a:picLocks noChangeAspect="1"/>
          </p:cNvPicPr>
          <p:nvPr/>
        </p:nvPicPr>
        <p:blipFill>
          <a:blip r:embed="rId8"/>
          <a:stretch>
            <a:fillRect/>
          </a:stretch>
        </p:blipFill>
        <p:spPr>
          <a:xfrm>
            <a:off x="6538524" y="1690688"/>
            <a:ext cx="4083682" cy="3737703"/>
          </a:xfrm>
          <a:prstGeom prst="rect">
            <a:avLst/>
          </a:prstGeom>
        </p:spPr>
      </p:pic>
      <p:pic>
        <p:nvPicPr>
          <p:cNvPr id="7" name="Audio 6">
            <a:hlinkClick r:id="" action="ppaction://media"/>
            <a:extLst>
              <a:ext uri="{FF2B5EF4-FFF2-40B4-BE49-F238E27FC236}">
                <a16:creationId xmlns:a16="http://schemas.microsoft.com/office/drawing/2014/main" id="{26DB6D95-C14E-DD1F-153F-20EA52266A4C}"/>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644667772"/>
      </p:ext>
    </p:extLst>
  </p:cSld>
  <p:clrMapOvr>
    <a:masterClrMapping/>
  </p:clrMapOvr>
  <mc:AlternateContent xmlns:mc="http://schemas.openxmlformats.org/markup-compatibility/2006" xmlns:p14="http://schemas.microsoft.com/office/powerpoint/2010/main">
    <mc:Choice Requires="p14">
      <p:transition spd="slow" p14:dur="2000" advTm="39954"/>
    </mc:Choice>
    <mc:Fallback xmlns="">
      <p:transition spd="slow" advTm="39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lt-LT" dirty="0"/>
              <a:t>Žinučių siuntimas</a:t>
            </a:r>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2052" name="Picture 4" descr="Start chat UI image_520">
            <a:extLst>
              <a:ext uri="{FF2B5EF4-FFF2-40B4-BE49-F238E27FC236}">
                <a16:creationId xmlns:a16="http://schemas.microsoft.com/office/drawing/2014/main" id="{DBFBF8B0-F346-D121-54F7-3E841C02B1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07251" y="1930747"/>
            <a:ext cx="4155862" cy="2006003"/>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a:extLst>
              <a:ext uri="{FF2B5EF4-FFF2-40B4-BE49-F238E27FC236}">
                <a16:creationId xmlns:a16="http://schemas.microsoft.com/office/drawing/2014/main" id="{9E9FB0A3-A9A1-4E34-B205-AD0C3F82E4C8}"/>
              </a:ext>
            </a:extLst>
          </p:cNvPr>
          <p:cNvPicPr>
            <a:picLocks noChangeAspect="1"/>
          </p:cNvPicPr>
          <p:nvPr/>
        </p:nvPicPr>
        <p:blipFill>
          <a:blip r:embed="rId8"/>
          <a:stretch>
            <a:fillRect/>
          </a:stretch>
        </p:blipFill>
        <p:spPr>
          <a:xfrm>
            <a:off x="4910113" y="4523517"/>
            <a:ext cx="4953000" cy="952500"/>
          </a:xfrm>
          <a:prstGeom prst="rect">
            <a:avLst/>
          </a:prstGeom>
        </p:spPr>
      </p:pic>
      <p:sp>
        <p:nvSpPr>
          <p:cNvPr id="8" name="Google Shape;69;p2">
            <a:extLst>
              <a:ext uri="{FF2B5EF4-FFF2-40B4-BE49-F238E27FC236}">
                <a16:creationId xmlns:a16="http://schemas.microsoft.com/office/drawing/2014/main" id="{D99367D2-399D-018B-53C8-0270F222E73A}"/>
              </a:ext>
            </a:extLst>
          </p:cNvPr>
          <p:cNvSpPr txBox="1">
            <a:spLocks/>
          </p:cNvSpPr>
          <p:nvPr/>
        </p:nvSpPr>
        <p:spPr>
          <a:xfrm>
            <a:off x="921265" y="1506727"/>
            <a:ext cx="9571971" cy="3969290"/>
          </a:xfrm>
          <a:prstGeom prst="rect">
            <a:avLst/>
          </a:prstGeom>
          <a:noFill/>
          <a:ln>
            <a:noFill/>
          </a:ln>
        </p:spPr>
        <p:txBody>
          <a:bodyPr spcFirstLastPara="1" vert="horz" wrap="square" lIns="91425" tIns="45700" rIns="91425" bIns="45700" rtlCol="0" anchor="t" anchorCtr="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endParaRPr lang="en-US" sz="3200" i="1" dirty="0">
              <a:solidFill>
                <a:srgbClr val="202124"/>
              </a:solidFill>
              <a:latin typeface="arial" panose="020B0604020202020204" pitchFamily="34" charset="0"/>
            </a:endParaRPr>
          </a:p>
          <a:p>
            <a:pPr>
              <a:buFont typeface="Wingdings" panose="05000000000000000000" pitchFamily="2" charset="2"/>
              <a:buChar char="à"/>
            </a:pPr>
            <a:r>
              <a:rPr lang="en-US" sz="3200" i="1" dirty="0">
                <a:solidFill>
                  <a:srgbClr val="202124"/>
                </a:solidFill>
                <a:latin typeface="arial" panose="020B0604020202020204" pitchFamily="34" charset="0"/>
                <a:sym typeface="Wingdings" panose="05000000000000000000" pitchFamily="2" charset="2"/>
              </a:rPr>
              <a:t> </a:t>
            </a:r>
            <a:r>
              <a:rPr lang="lt-LT" sz="3200" i="1" dirty="0">
                <a:solidFill>
                  <a:srgbClr val="202124"/>
                </a:solidFill>
                <a:latin typeface="arial" panose="020B0604020202020204" pitchFamily="34" charset="0"/>
                <a:sym typeface="Wingdings" panose="05000000000000000000" pitchFamily="2" charset="2"/>
              </a:rPr>
              <a:t>Individualus pokalbis</a:t>
            </a:r>
            <a:r>
              <a:rPr lang="en-US" sz="3200" i="1" dirty="0">
                <a:solidFill>
                  <a:srgbClr val="202124"/>
                </a:solidFill>
                <a:latin typeface="arial" panose="020B0604020202020204" pitchFamily="34" charset="0"/>
                <a:sym typeface="Wingdings" panose="05000000000000000000" pitchFamily="2" charset="2"/>
              </a:rPr>
              <a:t>:</a:t>
            </a:r>
          </a:p>
          <a:p>
            <a:pPr>
              <a:buFont typeface="Wingdings" panose="05000000000000000000" pitchFamily="2" charset="2"/>
              <a:buChar char="à"/>
            </a:pPr>
            <a:endParaRPr lang="en-US" sz="3200" i="1" dirty="0">
              <a:solidFill>
                <a:srgbClr val="202124"/>
              </a:solidFill>
              <a:latin typeface="arial" panose="020B0604020202020204" pitchFamily="34" charset="0"/>
              <a:sym typeface="Wingdings" panose="05000000000000000000" pitchFamily="2" charset="2"/>
            </a:endParaRPr>
          </a:p>
          <a:p>
            <a:pPr>
              <a:buFont typeface="Wingdings" panose="05000000000000000000" pitchFamily="2" charset="2"/>
              <a:buChar char="à"/>
            </a:pPr>
            <a:endParaRPr lang="en-US" sz="3200" i="1" dirty="0">
              <a:solidFill>
                <a:srgbClr val="202124"/>
              </a:solidFill>
              <a:latin typeface="arial" panose="020B0604020202020204" pitchFamily="34" charset="0"/>
              <a:sym typeface="Wingdings" panose="05000000000000000000" pitchFamily="2" charset="2"/>
            </a:endParaRPr>
          </a:p>
          <a:p>
            <a:pPr>
              <a:buFont typeface="Wingdings" panose="05000000000000000000" pitchFamily="2" charset="2"/>
              <a:buChar char="à"/>
            </a:pPr>
            <a:endParaRPr lang="en-US" sz="3200" i="1" dirty="0">
              <a:solidFill>
                <a:srgbClr val="202124"/>
              </a:solidFill>
              <a:latin typeface="arial" panose="020B0604020202020204" pitchFamily="34" charset="0"/>
              <a:sym typeface="Wingdings" panose="05000000000000000000" pitchFamily="2" charset="2"/>
            </a:endParaRPr>
          </a:p>
          <a:p>
            <a:pPr>
              <a:buFont typeface="Wingdings" panose="05000000000000000000" pitchFamily="2" charset="2"/>
              <a:buChar char="à"/>
            </a:pPr>
            <a:endParaRPr lang="en-US" sz="3200" i="1" dirty="0">
              <a:solidFill>
                <a:srgbClr val="202124"/>
              </a:solidFill>
              <a:latin typeface="arial" panose="020B0604020202020204" pitchFamily="34" charset="0"/>
              <a:sym typeface="Wingdings" panose="05000000000000000000" pitchFamily="2" charset="2"/>
            </a:endParaRPr>
          </a:p>
          <a:p>
            <a:pPr>
              <a:buFont typeface="Wingdings" panose="05000000000000000000" pitchFamily="2" charset="2"/>
              <a:buChar char="à"/>
            </a:pPr>
            <a:r>
              <a:rPr lang="en-US" sz="3200" i="1" dirty="0">
                <a:solidFill>
                  <a:srgbClr val="202124"/>
                </a:solidFill>
                <a:latin typeface="arial" panose="020B0604020202020204" pitchFamily="34" charset="0"/>
                <a:sym typeface="Wingdings" panose="05000000000000000000" pitchFamily="2" charset="2"/>
              </a:rPr>
              <a:t> Gr</a:t>
            </a:r>
            <a:r>
              <a:rPr lang="lt-LT" sz="3200" i="1" dirty="0">
                <a:solidFill>
                  <a:srgbClr val="202124"/>
                </a:solidFill>
                <a:latin typeface="arial" panose="020B0604020202020204" pitchFamily="34" charset="0"/>
                <a:sym typeface="Wingdings" panose="05000000000000000000" pitchFamily="2" charset="2"/>
              </a:rPr>
              <a:t>upinis</a:t>
            </a:r>
            <a:r>
              <a:rPr lang="en-US" sz="3200" i="1" dirty="0">
                <a:solidFill>
                  <a:srgbClr val="202124"/>
                </a:solidFill>
                <a:latin typeface="arial" panose="020B0604020202020204" pitchFamily="34" charset="0"/>
                <a:sym typeface="Wingdings" panose="05000000000000000000" pitchFamily="2" charset="2"/>
              </a:rPr>
              <a:t> </a:t>
            </a:r>
            <a:r>
              <a:rPr lang="lt-LT" sz="3200" i="1" dirty="0">
                <a:solidFill>
                  <a:srgbClr val="202124"/>
                </a:solidFill>
                <a:latin typeface="arial" panose="020B0604020202020204" pitchFamily="34" charset="0"/>
                <a:sym typeface="Wingdings" panose="05000000000000000000" pitchFamily="2" charset="2"/>
              </a:rPr>
              <a:t>pokalbis</a:t>
            </a:r>
            <a:r>
              <a:rPr lang="en-US" sz="3200" i="1" dirty="0">
                <a:solidFill>
                  <a:srgbClr val="202124"/>
                </a:solidFill>
                <a:latin typeface="arial" panose="020B0604020202020204" pitchFamily="34" charset="0"/>
                <a:sym typeface="Wingdings" panose="05000000000000000000" pitchFamily="2" charset="2"/>
              </a:rPr>
              <a:t>:</a:t>
            </a:r>
            <a:endParaRPr lang="en-US" sz="3200" dirty="0">
              <a:solidFill>
                <a:srgbClr val="202124"/>
              </a:solidFill>
              <a:latin typeface="arial" panose="020B0604020202020204" pitchFamily="34" charset="0"/>
            </a:endParaRPr>
          </a:p>
          <a:p>
            <a:pPr marL="0" indent="0">
              <a:buNone/>
            </a:pPr>
            <a:endParaRPr lang="en-US" sz="3200" dirty="0">
              <a:solidFill>
                <a:srgbClr val="202124"/>
              </a:solidFill>
              <a:latin typeface="arial" panose="020B0604020202020204" pitchFamily="34" charset="0"/>
            </a:endParaRPr>
          </a:p>
          <a:p>
            <a:endParaRPr lang="en-US" dirty="0">
              <a:solidFill>
                <a:srgbClr val="202124"/>
              </a:solidFill>
              <a:latin typeface="arial" panose="020B0604020202020204" pitchFamily="34" charset="0"/>
            </a:endParaRPr>
          </a:p>
          <a:p>
            <a:pPr>
              <a:buFont typeface="Arial" panose="020B0604020202020204" pitchFamily="34" charset="0"/>
              <a:buNone/>
            </a:pPr>
            <a:endParaRPr lang="en-US" dirty="0">
              <a:solidFill>
                <a:srgbClr val="202124"/>
              </a:solidFill>
              <a:latin typeface="arial" panose="020B0604020202020204" pitchFamily="34" charset="0"/>
            </a:endParaRPr>
          </a:p>
          <a:p>
            <a:pPr>
              <a:buFont typeface="Arial" panose="020B0604020202020204" pitchFamily="34" charset="0"/>
              <a:buNone/>
            </a:pPr>
            <a:endParaRPr lang="en-US" dirty="0">
              <a:solidFill>
                <a:srgbClr val="202124"/>
              </a:solidFill>
              <a:latin typeface="arial" panose="020B0604020202020204" pitchFamily="34" charset="0"/>
            </a:endParaRPr>
          </a:p>
          <a:p>
            <a:pPr marL="457200">
              <a:lnSpc>
                <a:spcPct val="100000"/>
              </a:lnSpc>
              <a:spcBef>
                <a:spcPts val="400"/>
              </a:spcBef>
              <a:buSzPts val="1224"/>
              <a:buFont typeface="Arial" panose="020B0604020202020204" pitchFamily="34" charset="0"/>
              <a:buNone/>
            </a:pPr>
            <a:endParaRPr lang="en-US" dirty="0"/>
          </a:p>
        </p:txBody>
      </p:sp>
      <p:pic>
        <p:nvPicPr>
          <p:cNvPr id="3" name="Audio 2">
            <a:hlinkClick r:id="" action="ppaction://media"/>
            <a:extLst>
              <a:ext uri="{FF2B5EF4-FFF2-40B4-BE49-F238E27FC236}">
                <a16:creationId xmlns:a16="http://schemas.microsoft.com/office/drawing/2014/main" id="{7DBDD77C-F19F-5440-594B-1F3FB64CFD40}"/>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95830927"/>
      </p:ext>
    </p:extLst>
  </p:cSld>
  <p:clrMapOvr>
    <a:masterClrMapping/>
  </p:clrMapOvr>
  <mc:AlternateContent xmlns:mc="http://schemas.openxmlformats.org/markup-compatibility/2006" xmlns:p14="http://schemas.microsoft.com/office/powerpoint/2010/main">
    <mc:Choice Requires="p14">
      <p:transition spd="slow" p14:dur="2000" advTm="110606"/>
    </mc:Choice>
    <mc:Fallback xmlns="">
      <p:transition spd="slow" advTm="110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err="1"/>
              <a:t>Užduotys</a:t>
            </a:r>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6" name="Grafik 5">
            <a:hlinkClick r:id="rId7"/>
            <a:extLst>
              <a:ext uri="{FF2B5EF4-FFF2-40B4-BE49-F238E27FC236}">
                <a16:creationId xmlns:a16="http://schemas.microsoft.com/office/drawing/2014/main" id="{38539721-DB97-7232-193C-80A812F91937}"/>
              </a:ext>
            </a:extLst>
          </p:cNvPr>
          <p:cNvPicPr>
            <a:picLocks noChangeAspect="1"/>
          </p:cNvPicPr>
          <p:nvPr/>
        </p:nvPicPr>
        <p:blipFill>
          <a:blip r:embed="rId8"/>
          <a:stretch>
            <a:fillRect/>
          </a:stretch>
        </p:blipFill>
        <p:spPr>
          <a:xfrm>
            <a:off x="3349906" y="543467"/>
            <a:ext cx="6858000" cy="5400675"/>
          </a:xfrm>
          <a:prstGeom prst="rect">
            <a:avLst/>
          </a:prstGeom>
        </p:spPr>
      </p:pic>
      <p:pic>
        <p:nvPicPr>
          <p:cNvPr id="7" name="Audio 6">
            <a:hlinkClick r:id="" action="ppaction://media"/>
            <a:extLst>
              <a:ext uri="{FF2B5EF4-FFF2-40B4-BE49-F238E27FC236}">
                <a16:creationId xmlns:a16="http://schemas.microsoft.com/office/drawing/2014/main" id="{89326F5E-2593-F368-5A7B-053579558208}"/>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204281402"/>
      </p:ext>
    </p:extLst>
  </p:cSld>
  <p:clrMapOvr>
    <a:masterClrMapping/>
  </p:clrMapOvr>
  <mc:AlternateContent xmlns:mc="http://schemas.openxmlformats.org/markup-compatibility/2006" xmlns:p14="http://schemas.microsoft.com/office/powerpoint/2010/main">
    <mc:Choice Requires="p14">
      <p:transition spd="slow" p14:dur="2000" advTm="71126"/>
    </mc:Choice>
    <mc:Fallback xmlns="">
      <p:transition spd="slow" advTm="71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lt-LT" dirty="0"/>
              <a:t>Mano užduotys</a:t>
            </a:r>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8" name="Grafik 7">
            <a:extLst>
              <a:ext uri="{FF2B5EF4-FFF2-40B4-BE49-F238E27FC236}">
                <a16:creationId xmlns:a16="http://schemas.microsoft.com/office/drawing/2014/main" id="{B2064994-A516-2C97-846B-90739A4AE2CC}"/>
              </a:ext>
            </a:extLst>
          </p:cNvPr>
          <p:cNvPicPr>
            <a:picLocks noChangeAspect="1"/>
          </p:cNvPicPr>
          <p:nvPr/>
        </p:nvPicPr>
        <p:blipFill>
          <a:blip r:embed="rId7"/>
          <a:stretch>
            <a:fillRect/>
          </a:stretch>
        </p:blipFill>
        <p:spPr>
          <a:xfrm>
            <a:off x="3609975" y="1690688"/>
            <a:ext cx="4972050" cy="4391025"/>
          </a:xfrm>
          <a:prstGeom prst="rect">
            <a:avLst/>
          </a:prstGeom>
        </p:spPr>
      </p:pic>
      <p:pic>
        <p:nvPicPr>
          <p:cNvPr id="3" name="Audio 2">
            <a:hlinkClick r:id="" action="ppaction://media"/>
            <a:extLst>
              <a:ext uri="{FF2B5EF4-FFF2-40B4-BE49-F238E27FC236}">
                <a16:creationId xmlns:a16="http://schemas.microsoft.com/office/drawing/2014/main" id="{8D1D13A1-084F-EA68-F002-5300FF49CAA0}"/>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13295649"/>
      </p:ext>
    </p:extLst>
  </p:cSld>
  <p:clrMapOvr>
    <a:masterClrMapping/>
  </p:clrMapOvr>
  <mc:AlternateContent xmlns:mc="http://schemas.openxmlformats.org/markup-compatibility/2006" xmlns:p14="http://schemas.microsoft.com/office/powerpoint/2010/main">
    <mc:Choice Requires="p14">
      <p:transition spd="slow" p14:dur="2000" advTm="35378"/>
    </mc:Choice>
    <mc:Fallback xmlns="">
      <p:transition spd="slow" advTm="35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6" name="Grafik 5">
            <a:hlinkClick r:id="rId7"/>
            <a:extLst>
              <a:ext uri="{FF2B5EF4-FFF2-40B4-BE49-F238E27FC236}">
                <a16:creationId xmlns:a16="http://schemas.microsoft.com/office/drawing/2014/main" id="{147E667D-C50A-1504-77CA-A1B02B6B3A73}"/>
              </a:ext>
            </a:extLst>
          </p:cNvPr>
          <p:cNvPicPr>
            <a:picLocks noChangeAspect="1"/>
          </p:cNvPicPr>
          <p:nvPr/>
        </p:nvPicPr>
        <p:blipFill>
          <a:blip r:embed="rId8"/>
          <a:stretch>
            <a:fillRect/>
          </a:stretch>
        </p:blipFill>
        <p:spPr>
          <a:xfrm>
            <a:off x="4218343" y="3175721"/>
            <a:ext cx="3999134" cy="506557"/>
          </a:xfrm>
          <a:prstGeom prst="rect">
            <a:avLst/>
          </a:prstGeom>
        </p:spPr>
      </p:pic>
      <p:pic>
        <p:nvPicPr>
          <p:cNvPr id="2" name="Audio 1">
            <a:hlinkClick r:id="" action="ppaction://media"/>
            <a:extLst>
              <a:ext uri="{FF2B5EF4-FFF2-40B4-BE49-F238E27FC236}">
                <a16:creationId xmlns:a16="http://schemas.microsoft.com/office/drawing/2014/main" id="{F67316A0-C793-71E5-385A-327BC68091CF}"/>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161969248"/>
      </p:ext>
    </p:extLst>
  </p:cSld>
  <p:clrMapOvr>
    <a:masterClrMapping/>
  </p:clrMapOvr>
  <mc:AlternateContent xmlns:mc="http://schemas.openxmlformats.org/markup-compatibility/2006" xmlns:p14="http://schemas.microsoft.com/office/powerpoint/2010/main">
    <mc:Choice Requires="p14">
      <p:transition spd="slow" p14:dur="2000" advTm="31757"/>
    </mc:Choice>
    <mc:Fallback xmlns="">
      <p:transition spd="slow" advTm="31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a:t>"Google Workspace" </a:t>
            </a:r>
            <a:r>
              <a:rPr lang="en-US" dirty="0" err="1"/>
              <a:t>įrankiai</a:t>
            </a:r>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3" name="Grafik 2">
            <a:extLst>
              <a:ext uri="{FF2B5EF4-FFF2-40B4-BE49-F238E27FC236}">
                <a16:creationId xmlns:a16="http://schemas.microsoft.com/office/drawing/2014/main" id="{CAF14ED4-1349-9F0C-7402-5A990724F7F6}"/>
              </a:ext>
            </a:extLst>
          </p:cNvPr>
          <p:cNvPicPr>
            <a:picLocks noChangeAspect="1"/>
          </p:cNvPicPr>
          <p:nvPr/>
        </p:nvPicPr>
        <p:blipFill>
          <a:blip r:embed="rId7"/>
          <a:stretch>
            <a:fillRect/>
          </a:stretch>
        </p:blipFill>
        <p:spPr>
          <a:xfrm>
            <a:off x="3851564" y="1906498"/>
            <a:ext cx="609600" cy="609600"/>
          </a:xfrm>
          <a:prstGeom prst="rect">
            <a:avLst/>
          </a:prstGeom>
        </p:spPr>
      </p:pic>
      <p:sp>
        <p:nvSpPr>
          <p:cNvPr id="6" name="Google Shape;69;p2">
            <a:extLst>
              <a:ext uri="{FF2B5EF4-FFF2-40B4-BE49-F238E27FC236}">
                <a16:creationId xmlns:a16="http://schemas.microsoft.com/office/drawing/2014/main" id="{56E63B7B-5DF0-1EC1-0032-333075204D18}"/>
              </a:ext>
            </a:extLst>
          </p:cNvPr>
          <p:cNvSpPr txBox="1">
            <a:spLocks/>
          </p:cNvSpPr>
          <p:nvPr/>
        </p:nvSpPr>
        <p:spPr>
          <a:xfrm>
            <a:off x="4738255" y="1375328"/>
            <a:ext cx="6518563" cy="4525963"/>
          </a:xfrm>
          <a:prstGeom prst="rect">
            <a:avLst/>
          </a:prstGeom>
          <a:noFill/>
          <a:ln>
            <a:noFill/>
          </a:ln>
        </p:spPr>
        <p:txBody>
          <a:bodyPr spcFirstLastPara="1" vert="horz" wrap="square" lIns="91425" tIns="45700" rIns="91425" bIns="45700" rtlCol="0" anchor="t" anchorCtr="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200" i="1" dirty="0">
              <a:solidFill>
                <a:srgbClr val="202124"/>
              </a:solidFill>
              <a:latin typeface="arial" panose="020B0604020202020204" pitchFamily="34" charset="0"/>
            </a:endParaRPr>
          </a:p>
          <a:p>
            <a:pPr marL="0" indent="0">
              <a:buNone/>
            </a:pPr>
            <a:r>
              <a:rPr lang="en-US" sz="3200" i="1" dirty="0">
                <a:solidFill>
                  <a:srgbClr val="202124"/>
                </a:solidFill>
                <a:latin typeface="arial" panose="020B0604020202020204" pitchFamily="34" charset="0"/>
              </a:rPr>
              <a:t>Gmail</a:t>
            </a:r>
          </a:p>
          <a:p>
            <a:pPr marL="0" indent="0">
              <a:buNone/>
            </a:pPr>
            <a:endParaRPr lang="en-US" sz="900" i="1" dirty="0">
              <a:solidFill>
                <a:srgbClr val="202124"/>
              </a:solidFill>
              <a:latin typeface="arial" panose="020B0604020202020204" pitchFamily="34" charset="0"/>
            </a:endParaRPr>
          </a:p>
          <a:p>
            <a:pPr marL="0" indent="0">
              <a:buNone/>
            </a:pPr>
            <a:r>
              <a:rPr lang="en-US" sz="3200" i="1" dirty="0">
                <a:solidFill>
                  <a:srgbClr val="202124"/>
                </a:solidFill>
                <a:latin typeface="arial" panose="020B0604020202020204" pitchFamily="34" charset="0"/>
              </a:rPr>
              <a:t>Google Calendar</a:t>
            </a:r>
          </a:p>
          <a:p>
            <a:pPr marL="0" indent="0">
              <a:buNone/>
            </a:pPr>
            <a:endParaRPr lang="en-US" sz="1050" i="1" dirty="0">
              <a:solidFill>
                <a:srgbClr val="202124"/>
              </a:solidFill>
              <a:latin typeface="arial" panose="020B0604020202020204" pitchFamily="34" charset="0"/>
            </a:endParaRPr>
          </a:p>
          <a:p>
            <a:pPr marL="0" indent="0">
              <a:buNone/>
            </a:pPr>
            <a:r>
              <a:rPr lang="en-US" sz="3200" i="1" dirty="0">
                <a:solidFill>
                  <a:srgbClr val="202124"/>
                </a:solidFill>
                <a:latin typeface="arial" panose="020B0604020202020204" pitchFamily="34" charset="0"/>
              </a:rPr>
              <a:t>Google Drive </a:t>
            </a:r>
          </a:p>
          <a:p>
            <a:pPr marL="0" indent="0">
              <a:buNone/>
            </a:pPr>
            <a:endParaRPr lang="en-US" sz="1050" i="1" dirty="0">
              <a:solidFill>
                <a:srgbClr val="202124"/>
              </a:solidFill>
              <a:latin typeface="arial" panose="020B0604020202020204" pitchFamily="34" charset="0"/>
            </a:endParaRPr>
          </a:p>
          <a:p>
            <a:pPr marL="0" indent="0">
              <a:buNone/>
            </a:pPr>
            <a:r>
              <a:rPr lang="en-US" sz="3200" i="1" dirty="0">
                <a:solidFill>
                  <a:srgbClr val="202124"/>
                </a:solidFill>
                <a:latin typeface="arial" panose="020B0604020202020204" pitchFamily="34" charset="0"/>
              </a:rPr>
              <a:t>Google Meet</a:t>
            </a:r>
          </a:p>
          <a:p>
            <a:pPr marL="0" indent="0">
              <a:buNone/>
            </a:pPr>
            <a:endParaRPr lang="en-US" sz="1050" i="1" dirty="0">
              <a:solidFill>
                <a:srgbClr val="202124"/>
              </a:solidFill>
              <a:latin typeface="arial" panose="020B0604020202020204" pitchFamily="34" charset="0"/>
            </a:endParaRPr>
          </a:p>
          <a:p>
            <a:pPr marL="0" indent="0">
              <a:buNone/>
            </a:pPr>
            <a:r>
              <a:rPr lang="en-US" sz="3200" i="1" dirty="0">
                <a:solidFill>
                  <a:srgbClr val="202124"/>
                </a:solidFill>
                <a:latin typeface="arial" panose="020B0604020202020204" pitchFamily="34" charset="0"/>
              </a:rPr>
              <a:t>Google Chat </a:t>
            </a:r>
          </a:p>
          <a:p>
            <a:pPr marL="0" indent="0">
              <a:buNone/>
            </a:pPr>
            <a:endParaRPr lang="en-US" sz="3200" dirty="0">
              <a:solidFill>
                <a:srgbClr val="202124"/>
              </a:solidFill>
              <a:latin typeface="arial" panose="020B0604020202020204" pitchFamily="34" charset="0"/>
            </a:endParaRPr>
          </a:p>
          <a:p>
            <a:endParaRPr lang="en-US" dirty="0">
              <a:solidFill>
                <a:srgbClr val="202124"/>
              </a:solidFill>
              <a:latin typeface="arial" panose="020B0604020202020204" pitchFamily="34" charset="0"/>
            </a:endParaRPr>
          </a:p>
          <a:p>
            <a:pPr>
              <a:buFont typeface="Arial" panose="020B0604020202020204" pitchFamily="34" charset="0"/>
              <a:buNone/>
            </a:pPr>
            <a:endParaRPr lang="en-US" dirty="0">
              <a:solidFill>
                <a:srgbClr val="202124"/>
              </a:solidFill>
              <a:latin typeface="arial" panose="020B0604020202020204" pitchFamily="34" charset="0"/>
            </a:endParaRPr>
          </a:p>
          <a:p>
            <a:pPr>
              <a:buFont typeface="Arial" panose="020B0604020202020204" pitchFamily="34" charset="0"/>
              <a:buNone/>
            </a:pPr>
            <a:endParaRPr lang="en-US" dirty="0">
              <a:solidFill>
                <a:srgbClr val="202124"/>
              </a:solidFill>
              <a:latin typeface="arial" panose="020B0604020202020204" pitchFamily="34" charset="0"/>
            </a:endParaRPr>
          </a:p>
          <a:p>
            <a:pPr marL="457200">
              <a:lnSpc>
                <a:spcPct val="100000"/>
              </a:lnSpc>
              <a:spcBef>
                <a:spcPts val="400"/>
              </a:spcBef>
              <a:buSzPts val="1224"/>
              <a:buFont typeface="Arial" panose="020B0604020202020204" pitchFamily="34" charset="0"/>
              <a:buNone/>
            </a:pPr>
            <a:endParaRPr lang="en-US" dirty="0"/>
          </a:p>
        </p:txBody>
      </p:sp>
      <p:pic>
        <p:nvPicPr>
          <p:cNvPr id="2050" name="Picture 2" descr="calendar icon">
            <a:extLst>
              <a:ext uri="{FF2B5EF4-FFF2-40B4-BE49-F238E27FC236}">
                <a16:creationId xmlns:a16="http://schemas.microsoft.com/office/drawing/2014/main" id="{A705A1BA-62BE-C4E3-19B0-A4AE10D46E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32637" y="2680125"/>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a:extLst>
              <a:ext uri="{FF2B5EF4-FFF2-40B4-BE49-F238E27FC236}">
                <a16:creationId xmlns:a16="http://schemas.microsoft.com/office/drawing/2014/main" id="{CCC1663C-262E-B9AB-6F84-6092C78EAED1}"/>
              </a:ext>
            </a:extLst>
          </p:cNvPr>
          <p:cNvPicPr>
            <a:picLocks noChangeAspect="1"/>
          </p:cNvPicPr>
          <p:nvPr/>
        </p:nvPicPr>
        <p:blipFill>
          <a:blip r:embed="rId9"/>
          <a:stretch>
            <a:fillRect/>
          </a:stretch>
        </p:blipFill>
        <p:spPr>
          <a:xfrm>
            <a:off x="3832637" y="3453752"/>
            <a:ext cx="609600" cy="609600"/>
          </a:xfrm>
          <a:prstGeom prst="rect">
            <a:avLst/>
          </a:prstGeom>
        </p:spPr>
      </p:pic>
      <p:pic>
        <p:nvPicPr>
          <p:cNvPr id="10" name="Grafik 9">
            <a:extLst>
              <a:ext uri="{FF2B5EF4-FFF2-40B4-BE49-F238E27FC236}">
                <a16:creationId xmlns:a16="http://schemas.microsoft.com/office/drawing/2014/main" id="{FC579AF4-3439-D477-EC46-46D0AC3DD346}"/>
              </a:ext>
            </a:extLst>
          </p:cNvPr>
          <p:cNvPicPr>
            <a:picLocks noChangeAspect="1"/>
          </p:cNvPicPr>
          <p:nvPr/>
        </p:nvPicPr>
        <p:blipFill>
          <a:blip r:embed="rId10"/>
          <a:stretch>
            <a:fillRect/>
          </a:stretch>
        </p:blipFill>
        <p:spPr>
          <a:xfrm>
            <a:off x="3832636" y="4227379"/>
            <a:ext cx="609600" cy="609600"/>
          </a:xfrm>
          <a:prstGeom prst="rect">
            <a:avLst/>
          </a:prstGeom>
        </p:spPr>
      </p:pic>
      <p:pic>
        <p:nvPicPr>
          <p:cNvPr id="12" name="Grafik 11">
            <a:extLst>
              <a:ext uri="{FF2B5EF4-FFF2-40B4-BE49-F238E27FC236}">
                <a16:creationId xmlns:a16="http://schemas.microsoft.com/office/drawing/2014/main" id="{07347DAF-6C7B-B9A2-BE8E-1886742D331B}"/>
              </a:ext>
            </a:extLst>
          </p:cNvPr>
          <p:cNvPicPr>
            <a:picLocks noChangeAspect="1"/>
          </p:cNvPicPr>
          <p:nvPr/>
        </p:nvPicPr>
        <p:blipFill rotWithShape="1">
          <a:blip r:embed="rId11"/>
          <a:srcRect r="61926" b="-16117"/>
          <a:stretch/>
        </p:blipFill>
        <p:spPr>
          <a:xfrm>
            <a:off x="3832636" y="5001006"/>
            <a:ext cx="624113" cy="845969"/>
          </a:xfrm>
          <a:prstGeom prst="rect">
            <a:avLst/>
          </a:prstGeom>
        </p:spPr>
      </p:pic>
      <p:pic>
        <p:nvPicPr>
          <p:cNvPr id="7" name="Audio 6">
            <a:hlinkClick r:id="" action="ppaction://media"/>
            <a:extLst>
              <a:ext uri="{FF2B5EF4-FFF2-40B4-BE49-F238E27FC236}">
                <a16:creationId xmlns:a16="http://schemas.microsoft.com/office/drawing/2014/main" id="{5F366CC3-C5EB-3415-1E8F-E5AF89E72C29}"/>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880267352"/>
      </p:ext>
    </p:extLst>
  </p:cSld>
  <p:clrMapOvr>
    <a:masterClrMapping/>
  </p:clrMapOvr>
  <mc:AlternateContent xmlns:mc="http://schemas.openxmlformats.org/markup-compatibility/2006" xmlns:p14="http://schemas.microsoft.com/office/powerpoint/2010/main">
    <mc:Choice Requires="p14">
      <p:transition spd="slow" p14:dur="2000" advTm="47927"/>
    </mc:Choice>
    <mc:Fallback xmlns="">
      <p:transition spd="slow" advTm="47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a:t>	Gmail</a:t>
            </a:r>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sp>
        <p:nvSpPr>
          <p:cNvPr id="6" name="Google Shape;69;p2">
            <a:extLst>
              <a:ext uri="{FF2B5EF4-FFF2-40B4-BE49-F238E27FC236}">
                <a16:creationId xmlns:a16="http://schemas.microsoft.com/office/drawing/2014/main" id="{56E63B7B-5DF0-1EC1-0032-333075204D18}"/>
              </a:ext>
            </a:extLst>
          </p:cNvPr>
          <p:cNvSpPr txBox="1">
            <a:spLocks/>
          </p:cNvSpPr>
          <p:nvPr/>
        </p:nvSpPr>
        <p:spPr>
          <a:xfrm>
            <a:off x="942109" y="1375328"/>
            <a:ext cx="10314709" cy="4525963"/>
          </a:xfrm>
          <a:prstGeom prst="rect">
            <a:avLst/>
          </a:prstGeom>
          <a:noFill/>
          <a:ln>
            <a:noFill/>
          </a:ln>
        </p:spPr>
        <p:txBody>
          <a:bodyPr spcFirstLastPara="1" vert="horz" wrap="square" lIns="91425" tIns="45700" rIns="91425" bIns="457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200" i="1" dirty="0">
              <a:solidFill>
                <a:srgbClr val="202124"/>
              </a:solidFill>
              <a:latin typeface="arial" panose="020B0604020202020204" pitchFamily="34" charset="0"/>
            </a:endParaRPr>
          </a:p>
          <a:p>
            <a:pPr marL="0" indent="0">
              <a:buNone/>
            </a:pPr>
            <a:endParaRPr lang="en-US" sz="3200" i="1" dirty="0">
              <a:solidFill>
                <a:srgbClr val="202124"/>
              </a:solidFill>
              <a:latin typeface="arial" panose="020B0604020202020204" pitchFamily="34" charset="0"/>
            </a:endParaRPr>
          </a:p>
          <a:p>
            <a:pPr marL="0" indent="0">
              <a:buNone/>
            </a:pPr>
            <a:endParaRPr lang="en-US" sz="900" i="1" dirty="0">
              <a:solidFill>
                <a:srgbClr val="202124"/>
              </a:solidFill>
              <a:latin typeface="arial" panose="020B0604020202020204" pitchFamily="34" charset="0"/>
            </a:endParaRPr>
          </a:p>
          <a:p>
            <a:pPr marL="0" indent="0">
              <a:buNone/>
            </a:pPr>
            <a:endParaRPr lang="en-US" sz="3200" dirty="0">
              <a:solidFill>
                <a:srgbClr val="202124"/>
              </a:solidFill>
              <a:latin typeface="arial" panose="020B0604020202020204" pitchFamily="34" charset="0"/>
            </a:endParaRPr>
          </a:p>
          <a:p>
            <a:endParaRPr lang="en-US" dirty="0">
              <a:solidFill>
                <a:srgbClr val="202124"/>
              </a:solidFill>
              <a:latin typeface="arial" panose="020B0604020202020204" pitchFamily="34" charset="0"/>
            </a:endParaRPr>
          </a:p>
          <a:p>
            <a:pPr>
              <a:buFont typeface="Arial" panose="020B0604020202020204" pitchFamily="34" charset="0"/>
              <a:buNone/>
            </a:pPr>
            <a:endParaRPr lang="en-US" dirty="0">
              <a:solidFill>
                <a:srgbClr val="202124"/>
              </a:solidFill>
              <a:latin typeface="arial" panose="020B0604020202020204" pitchFamily="34" charset="0"/>
            </a:endParaRPr>
          </a:p>
          <a:p>
            <a:pPr>
              <a:buFont typeface="Arial" panose="020B0604020202020204" pitchFamily="34" charset="0"/>
              <a:buNone/>
            </a:pPr>
            <a:endParaRPr lang="en-US" dirty="0">
              <a:solidFill>
                <a:srgbClr val="202124"/>
              </a:solidFill>
              <a:latin typeface="arial" panose="020B0604020202020204" pitchFamily="34" charset="0"/>
            </a:endParaRPr>
          </a:p>
          <a:p>
            <a:pPr marL="457200">
              <a:lnSpc>
                <a:spcPct val="100000"/>
              </a:lnSpc>
              <a:spcBef>
                <a:spcPts val="400"/>
              </a:spcBef>
              <a:buSzPts val="1224"/>
              <a:buFont typeface="Arial" panose="020B0604020202020204" pitchFamily="34" charset="0"/>
              <a:buNone/>
            </a:pPr>
            <a:endParaRPr lang="en-US" dirty="0"/>
          </a:p>
        </p:txBody>
      </p:sp>
      <p:pic>
        <p:nvPicPr>
          <p:cNvPr id="11" name="Grafik 10">
            <a:extLst>
              <a:ext uri="{FF2B5EF4-FFF2-40B4-BE49-F238E27FC236}">
                <a16:creationId xmlns:a16="http://schemas.microsoft.com/office/drawing/2014/main" id="{CAF14ED4-1349-9F0C-7402-5A990724F7F6}"/>
              </a:ext>
            </a:extLst>
          </p:cNvPr>
          <p:cNvPicPr>
            <a:picLocks noChangeAspect="1"/>
          </p:cNvPicPr>
          <p:nvPr/>
        </p:nvPicPr>
        <p:blipFill>
          <a:blip r:embed="rId7"/>
          <a:stretch>
            <a:fillRect/>
          </a:stretch>
        </p:blipFill>
        <p:spPr>
          <a:xfrm>
            <a:off x="942109" y="671416"/>
            <a:ext cx="609600" cy="609600"/>
          </a:xfrm>
          <a:prstGeom prst="rect">
            <a:avLst/>
          </a:prstGeom>
        </p:spPr>
      </p:pic>
      <p:pic>
        <p:nvPicPr>
          <p:cNvPr id="13" name="Grafik 12">
            <a:extLst>
              <a:ext uri="{FF2B5EF4-FFF2-40B4-BE49-F238E27FC236}">
                <a16:creationId xmlns:a16="http://schemas.microsoft.com/office/drawing/2014/main" id="{6126664F-7B0D-E259-F205-377132771AC2}"/>
              </a:ext>
            </a:extLst>
          </p:cNvPr>
          <p:cNvPicPr>
            <a:picLocks noChangeAspect="1"/>
          </p:cNvPicPr>
          <p:nvPr/>
        </p:nvPicPr>
        <p:blipFill>
          <a:blip r:embed="rId8"/>
          <a:stretch>
            <a:fillRect/>
          </a:stretch>
        </p:blipFill>
        <p:spPr>
          <a:xfrm>
            <a:off x="2536056" y="1910331"/>
            <a:ext cx="7119888" cy="3771316"/>
          </a:xfrm>
          <a:prstGeom prst="rect">
            <a:avLst/>
          </a:prstGeom>
        </p:spPr>
      </p:pic>
      <p:pic>
        <p:nvPicPr>
          <p:cNvPr id="8" name="Audio 7">
            <a:hlinkClick r:id="" action="ppaction://media"/>
            <a:extLst>
              <a:ext uri="{FF2B5EF4-FFF2-40B4-BE49-F238E27FC236}">
                <a16:creationId xmlns:a16="http://schemas.microsoft.com/office/drawing/2014/main" id="{F982DD84-ACDA-8B65-FDB0-67FEFBB9A546}"/>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581104728"/>
      </p:ext>
    </p:extLst>
  </p:cSld>
  <p:clrMapOvr>
    <a:masterClrMapping/>
  </p:clrMapOvr>
  <mc:AlternateContent xmlns:mc="http://schemas.openxmlformats.org/markup-compatibility/2006" xmlns:p14="http://schemas.microsoft.com/office/powerpoint/2010/main">
    <mc:Choice Requires="p14">
      <p:transition spd="slow" p14:dur="2000" advTm="147681"/>
    </mc:Choice>
    <mc:Fallback xmlns="">
      <p:transition spd="slow" advTm="147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a:t>	Gmail</a:t>
            </a:r>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sp>
        <p:nvSpPr>
          <p:cNvPr id="6" name="Google Shape;69;p2">
            <a:extLst>
              <a:ext uri="{FF2B5EF4-FFF2-40B4-BE49-F238E27FC236}">
                <a16:creationId xmlns:a16="http://schemas.microsoft.com/office/drawing/2014/main" id="{56E63B7B-5DF0-1EC1-0032-333075204D18}"/>
              </a:ext>
            </a:extLst>
          </p:cNvPr>
          <p:cNvSpPr txBox="1">
            <a:spLocks/>
          </p:cNvSpPr>
          <p:nvPr/>
        </p:nvSpPr>
        <p:spPr>
          <a:xfrm>
            <a:off x="942109" y="1375328"/>
            <a:ext cx="10314709" cy="4525963"/>
          </a:xfrm>
          <a:prstGeom prst="rect">
            <a:avLst/>
          </a:prstGeom>
          <a:noFill/>
          <a:ln>
            <a:noFill/>
          </a:ln>
        </p:spPr>
        <p:txBody>
          <a:bodyPr spcFirstLastPara="1" vert="horz" wrap="square" lIns="91425" tIns="45700" rIns="91425" bIns="457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200" i="1" dirty="0">
              <a:solidFill>
                <a:srgbClr val="202124"/>
              </a:solidFill>
              <a:latin typeface="arial" panose="020B0604020202020204" pitchFamily="34" charset="0"/>
            </a:endParaRPr>
          </a:p>
          <a:p>
            <a:pPr marL="0" indent="0">
              <a:buNone/>
            </a:pPr>
            <a:endParaRPr lang="en-US" sz="3200" i="1" dirty="0">
              <a:solidFill>
                <a:srgbClr val="202124"/>
              </a:solidFill>
              <a:latin typeface="arial" panose="020B0604020202020204" pitchFamily="34" charset="0"/>
            </a:endParaRPr>
          </a:p>
          <a:p>
            <a:pPr marL="0" indent="0">
              <a:buNone/>
            </a:pPr>
            <a:endParaRPr lang="en-US" sz="900" i="1" dirty="0">
              <a:solidFill>
                <a:srgbClr val="202124"/>
              </a:solidFill>
              <a:latin typeface="arial" panose="020B0604020202020204" pitchFamily="34" charset="0"/>
            </a:endParaRPr>
          </a:p>
          <a:p>
            <a:pPr marL="0" indent="0">
              <a:buNone/>
            </a:pPr>
            <a:endParaRPr lang="en-US" sz="3200" dirty="0">
              <a:solidFill>
                <a:srgbClr val="202124"/>
              </a:solidFill>
              <a:latin typeface="arial" panose="020B0604020202020204" pitchFamily="34" charset="0"/>
            </a:endParaRPr>
          </a:p>
          <a:p>
            <a:endParaRPr lang="en-US" dirty="0">
              <a:solidFill>
                <a:srgbClr val="202124"/>
              </a:solidFill>
              <a:latin typeface="arial" panose="020B0604020202020204" pitchFamily="34" charset="0"/>
            </a:endParaRPr>
          </a:p>
          <a:p>
            <a:pPr>
              <a:buFont typeface="Arial" panose="020B0604020202020204" pitchFamily="34" charset="0"/>
              <a:buNone/>
            </a:pPr>
            <a:endParaRPr lang="en-US" dirty="0">
              <a:solidFill>
                <a:srgbClr val="202124"/>
              </a:solidFill>
              <a:latin typeface="arial" panose="020B0604020202020204" pitchFamily="34" charset="0"/>
            </a:endParaRPr>
          </a:p>
          <a:p>
            <a:pPr>
              <a:buFont typeface="Arial" panose="020B0604020202020204" pitchFamily="34" charset="0"/>
              <a:buNone/>
            </a:pPr>
            <a:endParaRPr lang="en-US" dirty="0">
              <a:solidFill>
                <a:srgbClr val="202124"/>
              </a:solidFill>
              <a:latin typeface="arial" panose="020B0604020202020204" pitchFamily="34" charset="0"/>
            </a:endParaRPr>
          </a:p>
          <a:p>
            <a:pPr marL="457200">
              <a:lnSpc>
                <a:spcPct val="100000"/>
              </a:lnSpc>
              <a:spcBef>
                <a:spcPts val="400"/>
              </a:spcBef>
              <a:buSzPts val="1224"/>
              <a:buFont typeface="Arial" panose="020B0604020202020204" pitchFamily="34" charset="0"/>
              <a:buNone/>
            </a:pPr>
            <a:endParaRPr lang="en-US" dirty="0"/>
          </a:p>
        </p:txBody>
      </p:sp>
      <p:pic>
        <p:nvPicPr>
          <p:cNvPr id="11" name="Grafik 10">
            <a:extLst>
              <a:ext uri="{FF2B5EF4-FFF2-40B4-BE49-F238E27FC236}">
                <a16:creationId xmlns:a16="http://schemas.microsoft.com/office/drawing/2014/main" id="{CAF14ED4-1349-9F0C-7402-5A990724F7F6}"/>
              </a:ext>
            </a:extLst>
          </p:cNvPr>
          <p:cNvPicPr>
            <a:picLocks noChangeAspect="1"/>
          </p:cNvPicPr>
          <p:nvPr/>
        </p:nvPicPr>
        <p:blipFill>
          <a:blip r:embed="rId7"/>
          <a:stretch>
            <a:fillRect/>
          </a:stretch>
        </p:blipFill>
        <p:spPr>
          <a:xfrm>
            <a:off x="942109" y="671416"/>
            <a:ext cx="609600" cy="609600"/>
          </a:xfrm>
          <a:prstGeom prst="rect">
            <a:avLst/>
          </a:prstGeom>
        </p:spPr>
      </p:pic>
      <p:pic>
        <p:nvPicPr>
          <p:cNvPr id="3" name="Grafik 2">
            <a:extLst>
              <a:ext uri="{FF2B5EF4-FFF2-40B4-BE49-F238E27FC236}">
                <a16:creationId xmlns:a16="http://schemas.microsoft.com/office/drawing/2014/main" id="{FDC537C9-355B-E06E-A004-8A3F283C0759}"/>
              </a:ext>
            </a:extLst>
          </p:cNvPr>
          <p:cNvPicPr>
            <a:picLocks noChangeAspect="1"/>
          </p:cNvPicPr>
          <p:nvPr/>
        </p:nvPicPr>
        <p:blipFill>
          <a:blip r:embed="rId8"/>
          <a:stretch>
            <a:fillRect/>
          </a:stretch>
        </p:blipFill>
        <p:spPr>
          <a:xfrm>
            <a:off x="2024062" y="1767164"/>
            <a:ext cx="8143875" cy="4057650"/>
          </a:xfrm>
          <a:prstGeom prst="rect">
            <a:avLst/>
          </a:prstGeom>
        </p:spPr>
      </p:pic>
      <p:pic>
        <p:nvPicPr>
          <p:cNvPr id="7" name="Audio 6">
            <a:hlinkClick r:id="" action="ppaction://media"/>
            <a:extLst>
              <a:ext uri="{FF2B5EF4-FFF2-40B4-BE49-F238E27FC236}">
                <a16:creationId xmlns:a16="http://schemas.microsoft.com/office/drawing/2014/main" id="{B94D6003-2033-8EE8-F4B7-707DDA141481}"/>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069261865"/>
      </p:ext>
    </p:extLst>
  </p:cSld>
  <p:clrMapOvr>
    <a:masterClrMapping/>
  </p:clrMapOvr>
  <mc:AlternateContent xmlns:mc="http://schemas.openxmlformats.org/markup-compatibility/2006" xmlns:p14="http://schemas.microsoft.com/office/powerpoint/2010/main">
    <mc:Choice Requires="p14">
      <p:transition spd="slow" p14:dur="2000" advTm="30495"/>
    </mc:Choice>
    <mc:Fallback xmlns="">
      <p:transition spd="slow" advTm="30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a:t>Tikslai </a:t>
            </a:r>
            <a:r>
              <a:rPr lang="en-US" dirty="0" err="1"/>
              <a:t>ir</a:t>
            </a:r>
            <a:r>
              <a:rPr lang="en-US" dirty="0"/>
              <a:t> </a:t>
            </a:r>
            <a:r>
              <a:rPr lang="en-US" dirty="0" err="1"/>
              <a:t>mokymosi</a:t>
            </a:r>
            <a:r>
              <a:rPr lang="en-US" dirty="0"/>
              <a:t> </a:t>
            </a:r>
            <a:r>
              <a:rPr lang="en-US" dirty="0" err="1"/>
              <a:t>rezultatai</a:t>
            </a:r>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sp>
        <p:nvSpPr>
          <p:cNvPr id="21" name="Content Placeholder 20"/>
          <p:cNvSpPr>
            <a:spLocks noGrp="1"/>
          </p:cNvSpPr>
          <p:nvPr>
            <p:ph sz="half" idx="1"/>
          </p:nvPr>
        </p:nvSpPr>
        <p:spPr/>
        <p:txBody>
          <a:bodyPr/>
          <a:lstStyle/>
          <a:p>
            <a:pPr marL="0" indent="0">
              <a:buNone/>
            </a:pPr>
            <a:endParaRPr lang="en-US" dirty="0"/>
          </a:p>
          <a:p>
            <a:pPr marL="0" indent="0">
              <a:buNone/>
            </a:pPr>
            <a:endParaRPr lang="en-US" dirty="0"/>
          </a:p>
        </p:txBody>
      </p:sp>
      <p:graphicFrame>
        <p:nvGraphicFramePr>
          <p:cNvPr id="3" name="Tabelle 2">
            <a:extLst>
              <a:ext uri="{FF2B5EF4-FFF2-40B4-BE49-F238E27FC236}">
                <a16:creationId xmlns:a16="http://schemas.microsoft.com/office/drawing/2014/main" id="{7F022365-7461-075C-1A23-DCD7855A23AA}"/>
              </a:ext>
            </a:extLst>
          </p:cNvPr>
          <p:cNvGraphicFramePr>
            <a:graphicFrameLocks noGrp="1"/>
          </p:cNvGraphicFramePr>
          <p:nvPr>
            <p:extLst>
              <p:ext uri="{D42A27DB-BD31-4B8C-83A1-F6EECF244321}">
                <p14:modId xmlns:p14="http://schemas.microsoft.com/office/powerpoint/2010/main" val="3370112004"/>
              </p:ext>
            </p:extLst>
          </p:nvPr>
        </p:nvGraphicFramePr>
        <p:xfrm>
          <a:off x="838200" y="1690688"/>
          <a:ext cx="10245436" cy="3534078"/>
        </p:xfrm>
        <a:graphic>
          <a:graphicData uri="http://schemas.openxmlformats.org/drawingml/2006/table">
            <a:tbl>
              <a:tblPr firstRow="1" bandRow="1">
                <a:tableStyleId>{5C22544A-7EE6-4342-B048-85BDC9FD1C3A}</a:tableStyleId>
              </a:tblPr>
              <a:tblGrid>
                <a:gridCol w="5122718">
                  <a:extLst>
                    <a:ext uri="{9D8B030D-6E8A-4147-A177-3AD203B41FA5}">
                      <a16:colId xmlns:a16="http://schemas.microsoft.com/office/drawing/2014/main" val="3524848239"/>
                    </a:ext>
                  </a:extLst>
                </a:gridCol>
                <a:gridCol w="5122718">
                  <a:extLst>
                    <a:ext uri="{9D8B030D-6E8A-4147-A177-3AD203B41FA5}">
                      <a16:colId xmlns:a16="http://schemas.microsoft.com/office/drawing/2014/main" val="4181990165"/>
                    </a:ext>
                  </a:extLst>
                </a:gridCol>
              </a:tblGrid>
              <a:tr h="1004238">
                <a:tc>
                  <a:txBody>
                    <a:bodyPr/>
                    <a:lstStyle/>
                    <a:p>
                      <a:pPr algn="ctr"/>
                      <a:r>
                        <a:rPr lang="lt-LT" sz="2400" dirty="0"/>
                        <a:t>Užsiėmimo tikslai</a:t>
                      </a:r>
                      <a:endParaRPr lang="de-AT" sz="2400" dirty="0"/>
                    </a:p>
                  </a:txBody>
                  <a:tcPr anchor="ctr"/>
                </a:tc>
                <a:tc>
                  <a:txBody>
                    <a:bodyPr/>
                    <a:lstStyle/>
                    <a:p>
                      <a:pPr algn="ctr"/>
                      <a:r>
                        <a:rPr lang="de-AT" sz="2400" dirty="0"/>
                        <a:t>Mokymosi </a:t>
                      </a:r>
                      <a:r>
                        <a:rPr lang="de-AT" sz="2400" dirty="0" err="1"/>
                        <a:t>rezultatai</a:t>
                      </a:r>
                      <a:endParaRPr lang="de-AT" sz="2400" dirty="0"/>
                    </a:p>
                  </a:txBody>
                  <a:tcPr anchor="ctr"/>
                </a:tc>
                <a:extLst>
                  <a:ext uri="{0D108BD9-81ED-4DB2-BD59-A6C34878D82A}">
                    <a16:rowId xmlns:a16="http://schemas.microsoft.com/office/drawing/2014/main" val="2732129477"/>
                  </a:ext>
                </a:extLst>
              </a:tr>
              <a:tr h="1004238">
                <a:tc>
                  <a:txBody>
                    <a:bodyPr/>
                    <a:lstStyle/>
                    <a:p>
                      <a:pPr marL="0" indent="0">
                        <a:buFont typeface="Arial" panose="020B0604020202020204" pitchFamily="34" charset="0"/>
                        <a:buNone/>
                      </a:pPr>
                      <a:endParaRPr lang="de-AT" sz="2000" dirty="0"/>
                    </a:p>
                    <a:p>
                      <a:pPr marL="285750" indent="-285750">
                        <a:buFont typeface="Arial" panose="020B0604020202020204" pitchFamily="34" charset="0"/>
                        <a:buChar char="•"/>
                      </a:pPr>
                      <a:r>
                        <a:rPr lang="lt-LT" sz="2000" dirty="0"/>
                        <a:t>Skaitmeninio komunikavimo ir bendradarbiavimo priemonių apžvalga</a:t>
                      </a:r>
                    </a:p>
                    <a:p>
                      <a:pPr marL="285750" indent="-285750">
                        <a:buFont typeface="Arial" panose="020B0604020202020204" pitchFamily="34" charset="0"/>
                        <a:buChar char="•"/>
                      </a:pPr>
                      <a:endParaRPr lang="lt-LT" sz="2000" dirty="0"/>
                    </a:p>
                    <a:p>
                      <a:pPr marL="285750" indent="-285750">
                        <a:buFont typeface="Arial" panose="020B0604020202020204" pitchFamily="34" charset="0"/>
                        <a:buChar char="•"/>
                      </a:pPr>
                      <a:r>
                        <a:rPr lang="lt-LT" sz="2000" dirty="0"/>
                        <a:t>Pirmieji žingsniai naudojant šias priemones darbe</a:t>
                      </a:r>
                      <a:endParaRPr lang="de-AT" sz="2000" dirty="0"/>
                    </a:p>
                  </a:txBody>
                  <a:tcPr/>
                </a:tc>
                <a:tc>
                  <a:txBody>
                    <a:bodyPr/>
                    <a:lstStyle/>
                    <a:p>
                      <a:pPr marL="285750" indent="-285750">
                        <a:buFont typeface="Arial" panose="020B0604020202020204" pitchFamily="34" charset="0"/>
                        <a:buChar char="•"/>
                      </a:pPr>
                      <a:endParaRPr lang="de-AT" sz="2000" dirty="0"/>
                    </a:p>
                    <a:p>
                      <a:pPr marL="285750" indent="-285750">
                        <a:buFont typeface="Arial" panose="020B0604020202020204" pitchFamily="34" charset="0"/>
                        <a:buChar char="•"/>
                      </a:pPr>
                      <a:r>
                        <a:rPr lang="lt-LT" sz="2000" dirty="0"/>
                        <a:t>Susipažinimas su bendrais įrankiais ir skirtingomis jų funkcijomis</a:t>
                      </a:r>
                    </a:p>
                    <a:p>
                      <a:pPr marL="285750" indent="-285750">
                        <a:buFont typeface="Arial" panose="020B0604020202020204" pitchFamily="34" charset="0"/>
                        <a:buChar char="•"/>
                      </a:pPr>
                      <a:endParaRPr lang="lt-LT" sz="2000" dirty="0"/>
                    </a:p>
                    <a:p>
                      <a:pPr marL="285750" indent="-285750">
                        <a:buFont typeface="Arial" panose="020B0604020202020204" pitchFamily="34" charset="0"/>
                        <a:buChar char="•"/>
                      </a:pPr>
                      <a:r>
                        <a:rPr lang="lt-LT" sz="2000" dirty="0"/>
                        <a:t>Pagrindinių praktinių šių įrankių naudojimo skaitmeniniam komunikavimui ir bendradarbiavimui žingsnių išmanymas.</a:t>
                      </a:r>
                      <a:endParaRPr lang="de-AT" sz="2000" dirty="0"/>
                    </a:p>
                    <a:p>
                      <a:pPr marL="285750" indent="-285750">
                        <a:buFont typeface="Arial" panose="020B0604020202020204" pitchFamily="34" charset="0"/>
                        <a:buChar char="•"/>
                      </a:pPr>
                      <a:endParaRPr lang="de-AT" sz="2000" dirty="0"/>
                    </a:p>
                  </a:txBody>
                  <a:tcPr/>
                </a:tc>
                <a:extLst>
                  <a:ext uri="{0D108BD9-81ED-4DB2-BD59-A6C34878D82A}">
                    <a16:rowId xmlns:a16="http://schemas.microsoft.com/office/drawing/2014/main" val="2056271316"/>
                  </a:ext>
                </a:extLst>
              </a:tr>
            </a:tbl>
          </a:graphicData>
        </a:graphic>
      </p:graphicFrame>
      <p:pic>
        <p:nvPicPr>
          <p:cNvPr id="6" name="Audio 5">
            <a:hlinkClick r:id="" action="ppaction://media"/>
            <a:extLst>
              <a:ext uri="{FF2B5EF4-FFF2-40B4-BE49-F238E27FC236}">
                <a16:creationId xmlns:a16="http://schemas.microsoft.com/office/drawing/2014/main" id="{7E649897-27A9-DC2C-B370-6F39D574980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577364160"/>
      </p:ext>
    </p:extLst>
  </p:cSld>
  <p:clrMapOvr>
    <a:masterClrMapping/>
  </p:clrMapOvr>
  <mc:AlternateContent xmlns:mc="http://schemas.openxmlformats.org/markup-compatibility/2006" xmlns:p14="http://schemas.microsoft.com/office/powerpoint/2010/main">
    <mc:Choice Requires="p14">
      <p:transition spd="slow" p14:dur="2000" advTm="25543"/>
    </mc:Choice>
    <mc:Fallback xmlns="">
      <p:transition spd="slow" advTm="25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a:t>	Google </a:t>
            </a:r>
            <a:r>
              <a:rPr lang="lt-LT" dirty="0"/>
              <a:t>kalendorius</a:t>
            </a:r>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sp>
        <p:nvSpPr>
          <p:cNvPr id="6" name="Google Shape;69;p2">
            <a:extLst>
              <a:ext uri="{FF2B5EF4-FFF2-40B4-BE49-F238E27FC236}">
                <a16:creationId xmlns:a16="http://schemas.microsoft.com/office/drawing/2014/main" id="{56E63B7B-5DF0-1EC1-0032-333075204D18}"/>
              </a:ext>
            </a:extLst>
          </p:cNvPr>
          <p:cNvSpPr txBox="1">
            <a:spLocks/>
          </p:cNvSpPr>
          <p:nvPr/>
        </p:nvSpPr>
        <p:spPr>
          <a:xfrm>
            <a:off x="942109" y="1375328"/>
            <a:ext cx="10314709" cy="4525963"/>
          </a:xfrm>
          <a:prstGeom prst="rect">
            <a:avLst/>
          </a:prstGeom>
          <a:noFill/>
          <a:ln>
            <a:noFill/>
          </a:ln>
        </p:spPr>
        <p:txBody>
          <a:bodyPr spcFirstLastPara="1" vert="horz" wrap="square" lIns="91425" tIns="45700" rIns="91425" bIns="457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200" i="1" dirty="0">
              <a:solidFill>
                <a:srgbClr val="202124"/>
              </a:solidFill>
              <a:latin typeface="arial" panose="020B0604020202020204" pitchFamily="34" charset="0"/>
            </a:endParaRPr>
          </a:p>
          <a:p>
            <a:pPr marL="0" indent="0">
              <a:buNone/>
            </a:pPr>
            <a:endParaRPr lang="en-US" sz="3200" i="1" dirty="0">
              <a:solidFill>
                <a:srgbClr val="202124"/>
              </a:solidFill>
              <a:latin typeface="arial" panose="020B0604020202020204" pitchFamily="34" charset="0"/>
            </a:endParaRPr>
          </a:p>
          <a:p>
            <a:pPr marL="0" indent="0">
              <a:buNone/>
            </a:pPr>
            <a:endParaRPr lang="en-US" sz="900" i="1" dirty="0">
              <a:solidFill>
                <a:srgbClr val="202124"/>
              </a:solidFill>
              <a:latin typeface="arial" panose="020B0604020202020204" pitchFamily="34" charset="0"/>
            </a:endParaRPr>
          </a:p>
          <a:p>
            <a:pPr marL="0" indent="0">
              <a:buNone/>
            </a:pPr>
            <a:endParaRPr lang="en-US" sz="3200" dirty="0">
              <a:solidFill>
                <a:srgbClr val="202124"/>
              </a:solidFill>
              <a:latin typeface="arial" panose="020B0604020202020204" pitchFamily="34" charset="0"/>
            </a:endParaRPr>
          </a:p>
          <a:p>
            <a:endParaRPr lang="en-US" dirty="0">
              <a:solidFill>
                <a:srgbClr val="202124"/>
              </a:solidFill>
              <a:latin typeface="arial" panose="020B0604020202020204" pitchFamily="34" charset="0"/>
            </a:endParaRPr>
          </a:p>
          <a:p>
            <a:pPr>
              <a:buFont typeface="Arial" panose="020B0604020202020204" pitchFamily="34" charset="0"/>
              <a:buNone/>
            </a:pPr>
            <a:endParaRPr lang="en-US" dirty="0">
              <a:solidFill>
                <a:srgbClr val="202124"/>
              </a:solidFill>
              <a:latin typeface="arial" panose="020B0604020202020204" pitchFamily="34" charset="0"/>
            </a:endParaRPr>
          </a:p>
          <a:p>
            <a:pPr>
              <a:buFont typeface="Arial" panose="020B0604020202020204" pitchFamily="34" charset="0"/>
              <a:buNone/>
            </a:pPr>
            <a:endParaRPr lang="en-US" dirty="0">
              <a:solidFill>
                <a:srgbClr val="202124"/>
              </a:solidFill>
              <a:latin typeface="arial" panose="020B0604020202020204" pitchFamily="34" charset="0"/>
            </a:endParaRPr>
          </a:p>
          <a:p>
            <a:pPr marL="457200">
              <a:lnSpc>
                <a:spcPct val="100000"/>
              </a:lnSpc>
              <a:spcBef>
                <a:spcPts val="400"/>
              </a:spcBef>
              <a:buSzPts val="1224"/>
              <a:buFont typeface="Arial" panose="020B0604020202020204" pitchFamily="34" charset="0"/>
              <a:buNone/>
            </a:pPr>
            <a:endParaRPr lang="en-US" dirty="0"/>
          </a:p>
        </p:txBody>
      </p:sp>
      <p:pic>
        <p:nvPicPr>
          <p:cNvPr id="7" name="Picture 2" descr="calendar icon">
            <a:extLst>
              <a:ext uri="{FF2B5EF4-FFF2-40B4-BE49-F238E27FC236}">
                <a16:creationId xmlns:a16="http://schemas.microsoft.com/office/drawing/2014/main" id="{197462CF-D8EF-BAE4-A836-1DE78A32EA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2109" y="723106"/>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a:extLst>
              <a:ext uri="{FF2B5EF4-FFF2-40B4-BE49-F238E27FC236}">
                <a16:creationId xmlns:a16="http://schemas.microsoft.com/office/drawing/2014/main" id="{AE4604AF-D2C4-0CA2-AD5E-06BD7797A81E}"/>
              </a:ext>
            </a:extLst>
          </p:cNvPr>
          <p:cNvPicPr>
            <a:picLocks noChangeAspect="1"/>
          </p:cNvPicPr>
          <p:nvPr/>
        </p:nvPicPr>
        <p:blipFill>
          <a:blip r:embed="rId8"/>
          <a:stretch>
            <a:fillRect/>
          </a:stretch>
        </p:blipFill>
        <p:spPr>
          <a:xfrm>
            <a:off x="2636693" y="1743467"/>
            <a:ext cx="6918614" cy="4105044"/>
          </a:xfrm>
          <a:prstGeom prst="rect">
            <a:avLst/>
          </a:prstGeom>
        </p:spPr>
      </p:pic>
      <p:pic>
        <p:nvPicPr>
          <p:cNvPr id="9" name="Audio 8">
            <a:hlinkClick r:id="" action="ppaction://media"/>
            <a:extLst>
              <a:ext uri="{FF2B5EF4-FFF2-40B4-BE49-F238E27FC236}">
                <a16:creationId xmlns:a16="http://schemas.microsoft.com/office/drawing/2014/main" id="{8F591069-CC4D-59BC-ADCF-6C6E67457A1E}"/>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525831232"/>
      </p:ext>
    </p:extLst>
  </p:cSld>
  <p:clrMapOvr>
    <a:masterClrMapping/>
  </p:clrMapOvr>
  <mc:AlternateContent xmlns:mc="http://schemas.openxmlformats.org/markup-compatibility/2006" xmlns:p14="http://schemas.microsoft.com/office/powerpoint/2010/main">
    <mc:Choice Requires="p14">
      <p:transition spd="slow" p14:dur="2000" advTm="24106"/>
    </mc:Choice>
    <mc:Fallback xmlns="">
      <p:transition spd="slow" advTm="24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a:t>	Google </a:t>
            </a:r>
            <a:r>
              <a:rPr lang="lt-LT" dirty="0"/>
              <a:t>kalendorius</a:t>
            </a:r>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sp>
        <p:nvSpPr>
          <p:cNvPr id="6" name="Google Shape;69;p2">
            <a:extLst>
              <a:ext uri="{FF2B5EF4-FFF2-40B4-BE49-F238E27FC236}">
                <a16:creationId xmlns:a16="http://schemas.microsoft.com/office/drawing/2014/main" id="{56E63B7B-5DF0-1EC1-0032-333075204D18}"/>
              </a:ext>
            </a:extLst>
          </p:cNvPr>
          <p:cNvSpPr txBox="1">
            <a:spLocks/>
          </p:cNvSpPr>
          <p:nvPr/>
        </p:nvSpPr>
        <p:spPr>
          <a:xfrm>
            <a:off x="942109" y="1375328"/>
            <a:ext cx="10314709" cy="4525963"/>
          </a:xfrm>
          <a:prstGeom prst="rect">
            <a:avLst/>
          </a:prstGeom>
          <a:noFill/>
          <a:ln>
            <a:noFill/>
          </a:ln>
        </p:spPr>
        <p:txBody>
          <a:bodyPr spcFirstLastPara="1" vert="horz" wrap="square" lIns="91425" tIns="45700" rIns="91425" bIns="457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200" i="1" dirty="0">
              <a:solidFill>
                <a:srgbClr val="202124"/>
              </a:solidFill>
              <a:latin typeface="arial" panose="020B0604020202020204" pitchFamily="34" charset="0"/>
            </a:endParaRPr>
          </a:p>
          <a:p>
            <a:pPr marL="0" indent="0">
              <a:buNone/>
            </a:pPr>
            <a:endParaRPr lang="en-US" sz="3200" i="1" dirty="0">
              <a:solidFill>
                <a:srgbClr val="202124"/>
              </a:solidFill>
              <a:latin typeface="arial" panose="020B0604020202020204" pitchFamily="34" charset="0"/>
            </a:endParaRPr>
          </a:p>
          <a:p>
            <a:pPr marL="0" indent="0">
              <a:buNone/>
            </a:pPr>
            <a:endParaRPr lang="en-US" sz="900" i="1" dirty="0">
              <a:solidFill>
                <a:srgbClr val="202124"/>
              </a:solidFill>
              <a:latin typeface="arial" panose="020B0604020202020204" pitchFamily="34" charset="0"/>
            </a:endParaRPr>
          </a:p>
          <a:p>
            <a:pPr marL="0" indent="0">
              <a:buNone/>
            </a:pPr>
            <a:endParaRPr lang="en-US" sz="3200" dirty="0">
              <a:solidFill>
                <a:srgbClr val="202124"/>
              </a:solidFill>
              <a:latin typeface="arial" panose="020B0604020202020204" pitchFamily="34" charset="0"/>
            </a:endParaRPr>
          </a:p>
          <a:p>
            <a:endParaRPr lang="en-US" dirty="0">
              <a:solidFill>
                <a:srgbClr val="202124"/>
              </a:solidFill>
              <a:latin typeface="arial" panose="020B0604020202020204" pitchFamily="34" charset="0"/>
            </a:endParaRPr>
          </a:p>
          <a:p>
            <a:pPr>
              <a:buFont typeface="Arial" panose="020B0604020202020204" pitchFamily="34" charset="0"/>
              <a:buNone/>
            </a:pPr>
            <a:endParaRPr lang="en-US" dirty="0">
              <a:solidFill>
                <a:srgbClr val="202124"/>
              </a:solidFill>
              <a:latin typeface="arial" panose="020B0604020202020204" pitchFamily="34" charset="0"/>
            </a:endParaRPr>
          </a:p>
          <a:p>
            <a:pPr>
              <a:buFont typeface="Arial" panose="020B0604020202020204" pitchFamily="34" charset="0"/>
              <a:buNone/>
            </a:pPr>
            <a:endParaRPr lang="en-US" dirty="0">
              <a:solidFill>
                <a:srgbClr val="202124"/>
              </a:solidFill>
              <a:latin typeface="arial" panose="020B0604020202020204" pitchFamily="34" charset="0"/>
            </a:endParaRPr>
          </a:p>
          <a:p>
            <a:pPr marL="457200">
              <a:lnSpc>
                <a:spcPct val="100000"/>
              </a:lnSpc>
              <a:spcBef>
                <a:spcPts val="400"/>
              </a:spcBef>
              <a:buSzPts val="1224"/>
              <a:buFont typeface="Arial" panose="020B0604020202020204" pitchFamily="34" charset="0"/>
              <a:buNone/>
            </a:pPr>
            <a:endParaRPr lang="en-US" dirty="0"/>
          </a:p>
        </p:txBody>
      </p:sp>
      <p:pic>
        <p:nvPicPr>
          <p:cNvPr id="7" name="Picture 2" descr="calendar icon">
            <a:extLst>
              <a:ext uri="{FF2B5EF4-FFF2-40B4-BE49-F238E27FC236}">
                <a16:creationId xmlns:a16="http://schemas.microsoft.com/office/drawing/2014/main" id="{197462CF-D8EF-BAE4-A836-1DE78A32EA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2109" y="723106"/>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a:extLst>
              <a:ext uri="{FF2B5EF4-FFF2-40B4-BE49-F238E27FC236}">
                <a16:creationId xmlns:a16="http://schemas.microsoft.com/office/drawing/2014/main" id="{B31DB032-1ABE-9617-8AC1-E331C0D63509}"/>
              </a:ext>
            </a:extLst>
          </p:cNvPr>
          <p:cNvPicPr>
            <a:picLocks noChangeAspect="1"/>
          </p:cNvPicPr>
          <p:nvPr/>
        </p:nvPicPr>
        <p:blipFill>
          <a:blip r:embed="rId8"/>
          <a:stretch>
            <a:fillRect/>
          </a:stretch>
        </p:blipFill>
        <p:spPr>
          <a:xfrm>
            <a:off x="4624976" y="1408294"/>
            <a:ext cx="3214689" cy="4573744"/>
          </a:xfrm>
          <a:prstGeom prst="rect">
            <a:avLst/>
          </a:prstGeom>
        </p:spPr>
      </p:pic>
      <p:sp>
        <p:nvSpPr>
          <p:cNvPr id="14" name="Ellipse 13">
            <a:extLst>
              <a:ext uri="{FF2B5EF4-FFF2-40B4-BE49-F238E27FC236}">
                <a16:creationId xmlns:a16="http://schemas.microsoft.com/office/drawing/2014/main" id="{499D6F8E-6B01-9553-E883-8B524B91DFC0}"/>
              </a:ext>
            </a:extLst>
          </p:cNvPr>
          <p:cNvSpPr/>
          <p:nvPr/>
        </p:nvSpPr>
        <p:spPr>
          <a:xfrm>
            <a:off x="4624976" y="4779818"/>
            <a:ext cx="1182064" cy="1235186"/>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de-AT" dirty="0"/>
          </a:p>
        </p:txBody>
      </p:sp>
      <p:pic>
        <p:nvPicPr>
          <p:cNvPr id="9" name="Audio 8">
            <a:hlinkClick r:id="" action="ppaction://media"/>
            <a:extLst>
              <a:ext uri="{FF2B5EF4-FFF2-40B4-BE49-F238E27FC236}">
                <a16:creationId xmlns:a16="http://schemas.microsoft.com/office/drawing/2014/main" id="{E95ED692-13FC-4B59-2C90-4B73A3D6C308}"/>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106553696"/>
      </p:ext>
    </p:extLst>
  </p:cSld>
  <p:clrMapOvr>
    <a:masterClrMapping/>
  </p:clrMapOvr>
  <mc:AlternateContent xmlns:mc="http://schemas.openxmlformats.org/markup-compatibility/2006" xmlns:p14="http://schemas.microsoft.com/office/powerpoint/2010/main">
    <mc:Choice Requires="p14">
      <p:transition spd="slow" p14:dur="2000" advTm="20950"/>
    </mc:Choice>
    <mc:Fallback xmlns="">
      <p:transition spd="slow" advTm="20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a:t>	    N</a:t>
            </a:r>
            <a:r>
              <a:rPr lang="lt-LT" dirty="0" err="1"/>
              <a:t>aršymas</a:t>
            </a:r>
            <a:r>
              <a:rPr lang="en-US" dirty="0"/>
              <a:t>			     </a:t>
            </a:r>
            <a:r>
              <a:rPr lang="lt-LT" dirty="0"/>
              <a:t>Renginiai</a:t>
            </a:r>
            <a:r>
              <a:rPr lang="en-US" dirty="0"/>
              <a:t> </a:t>
            </a:r>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sp>
        <p:nvSpPr>
          <p:cNvPr id="6" name="Google Shape;69;p2">
            <a:extLst>
              <a:ext uri="{FF2B5EF4-FFF2-40B4-BE49-F238E27FC236}">
                <a16:creationId xmlns:a16="http://schemas.microsoft.com/office/drawing/2014/main" id="{56E63B7B-5DF0-1EC1-0032-333075204D18}"/>
              </a:ext>
            </a:extLst>
          </p:cNvPr>
          <p:cNvSpPr txBox="1">
            <a:spLocks/>
          </p:cNvSpPr>
          <p:nvPr/>
        </p:nvSpPr>
        <p:spPr>
          <a:xfrm>
            <a:off x="942109" y="1375328"/>
            <a:ext cx="10314709" cy="4525963"/>
          </a:xfrm>
          <a:prstGeom prst="rect">
            <a:avLst/>
          </a:prstGeom>
          <a:noFill/>
          <a:ln>
            <a:noFill/>
          </a:ln>
        </p:spPr>
        <p:txBody>
          <a:bodyPr spcFirstLastPara="1" vert="horz" wrap="square" lIns="91425" tIns="45700" rIns="91425" bIns="457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200" i="1" dirty="0">
              <a:solidFill>
                <a:srgbClr val="202124"/>
              </a:solidFill>
              <a:latin typeface="arial" panose="020B0604020202020204" pitchFamily="34" charset="0"/>
            </a:endParaRPr>
          </a:p>
          <a:p>
            <a:pPr marL="0" indent="0">
              <a:buNone/>
            </a:pPr>
            <a:endParaRPr lang="en-US" sz="3200" i="1" dirty="0">
              <a:solidFill>
                <a:srgbClr val="202124"/>
              </a:solidFill>
              <a:latin typeface="arial" panose="020B0604020202020204" pitchFamily="34" charset="0"/>
            </a:endParaRPr>
          </a:p>
          <a:p>
            <a:pPr marL="0" indent="0">
              <a:buNone/>
            </a:pPr>
            <a:endParaRPr lang="en-US" sz="900" i="1" dirty="0">
              <a:solidFill>
                <a:srgbClr val="202124"/>
              </a:solidFill>
              <a:latin typeface="arial" panose="020B0604020202020204" pitchFamily="34" charset="0"/>
            </a:endParaRPr>
          </a:p>
          <a:p>
            <a:pPr marL="0" indent="0">
              <a:buNone/>
            </a:pPr>
            <a:endParaRPr lang="en-US" sz="3200" dirty="0">
              <a:solidFill>
                <a:srgbClr val="202124"/>
              </a:solidFill>
              <a:latin typeface="arial" panose="020B0604020202020204" pitchFamily="34" charset="0"/>
            </a:endParaRPr>
          </a:p>
          <a:p>
            <a:endParaRPr lang="en-US" dirty="0">
              <a:solidFill>
                <a:srgbClr val="202124"/>
              </a:solidFill>
              <a:latin typeface="arial" panose="020B0604020202020204" pitchFamily="34" charset="0"/>
            </a:endParaRPr>
          </a:p>
          <a:p>
            <a:pPr>
              <a:buFont typeface="Arial" panose="020B0604020202020204" pitchFamily="34" charset="0"/>
              <a:buNone/>
            </a:pPr>
            <a:endParaRPr lang="en-US" dirty="0">
              <a:solidFill>
                <a:srgbClr val="202124"/>
              </a:solidFill>
              <a:latin typeface="arial" panose="020B0604020202020204" pitchFamily="34" charset="0"/>
            </a:endParaRPr>
          </a:p>
          <a:p>
            <a:pPr>
              <a:buFont typeface="Arial" panose="020B0604020202020204" pitchFamily="34" charset="0"/>
              <a:buNone/>
            </a:pPr>
            <a:endParaRPr lang="en-US" dirty="0">
              <a:solidFill>
                <a:srgbClr val="202124"/>
              </a:solidFill>
              <a:latin typeface="arial" panose="020B0604020202020204" pitchFamily="34" charset="0"/>
            </a:endParaRPr>
          </a:p>
          <a:p>
            <a:pPr marL="457200">
              <a:lnSpc>
                <a:spcPct val="100000"/>
              </a:lnSpc>
              <a:spcBef>
                <a:spcPts val="400"/>
              </a:spcBef>
              <a:buSzPts val="1224"/>
              <a:buFont typeface="Arial" panose="020B0604020202020204" pitchFamily="34" charset="0"/>
              <a:buNone/>
            </a:pPr>
            <a:endParaRPr lang="en-US" dirty="0"/>
          </a:p>
        </p:txBody>
      </p:sp>
      <p:pic>
        <p:nvPicPr>
          <p:cNvPr id="7" name="Picture 2" descr="calendar icon">
            <a:extLst>
              <a:ext uri="{FF2B5EF4-FFF2-40B4-BE49-F238E27FC236}">
                <a16:creationId xmlns:a16="http://schemas.microsoft.com/office/drawing/2014/main" id="{197462CF-D8EF-BAE4-A836-1DE78A32EA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2109" y="723106"/>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a:extLst>
              <a:ext uri="{FF2B5EF4-FFF2-40B4-BE49-F238E27FC236}">
                <a16:creationId xmlns:a16="http://schemas.microsoft.com/office/drawing/2014/main" id="{0521AF7F-1A9C-FEAF-5FC9-0AF4B71B89C3}"/>
              </a:ext>
            </a:extLst>
          </p:cNvPr>
          <p:cNvPicPr>
            <a:picLocks noChangeAspect="1"/>
          </p:cNvPicPr>
          <p:nvPr/>
        </p:nvPicPr>
        <p:blipFill>
          <a:blip r:embed="rId8"/>
          <a:stretch>
            <a:fillRect/>
          </a:stretch>
        </p:blipFill>
        <p:spPr>
          <a:xfrm>
            <a:off x="1502576" y="1585057"/>
            <a:ext cx="4042849" cy="4421866"/>
          </a:xfrm>
          <a:prstGeom prst="rect">
            <a:avLst/>
          </a:prstGeom>
        </p:spPr>
      </p:pic>
      <p:pic>
        <p:nvPicPr>
          <p:cNvPr id="8" name="Grafik 7">
            <a:extLst>
              <a:ext uri="{FF2B5EF4-FFF2-40B4-BE49-F238E27FC236}">
                <a16:creationId xmlns:a16="http://schemas.microsoft.com/office/drawing/2014/main" id="{A80685ED-DC3F-B335-3A4D-D3AB787119EF}"/>
              </a:ext>
            </a:extLst>
          </p:cNvPr>
          <p:cNvPicPr>
            <a:picLocks noChangeAspect="1"/>
          </p:cNvPicPr>
          <p:nvPr/>
        </p:nvPicPr>
        <p:blipFill>
          <a:blip r:embed="rId9"/>
          <a:stretch>
            <a:fillRect/>
          </a:stretch>
        </p:blipFill>
        <p:spPr>
          <a:xfrm>
            <a:off x="6635958" y="1852182"/>
            <a:ext cx="4315194" cy="4049109"/>
          </a:xfrm>
          <a:prstGeom prst="rect">
            <a:avLst/>
          </a:prstGeom>
        </p:spPr>
      </p:pic>
      <p:pic>
        <p:nvPicPr>
          <p:cNvPr id="11" name="Audio 10">
            <a:hlinkClick r:id="" action="ppaction://media"/>
            <a:extLst>
              <a:ext uri="{FF2B5EF4-FFF2-40B4-BE49-F238E27FC236}">
                <a16:creationId xmlns:a16="http://schemas.microsoft.com/office/drawing/2014/main" id="{941E62E8-1DD6-4174-CAF2-09E2A6E6137D}"/>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165034274"/>
      </p:ext>
    </p:extLst>
  </p:cSld>
  <p:clrMapOvr>
    <a:masterClrMapping/>
  </p:clrMapOvr>
  <mc:AlternateContent xmlns:mc="http://schemas.openxmlformats.org/markup-compatibility/2006" xmlns:p14="http://schemas.microsoft.com/office/powerpoint/2010/main">
    <mc:Choice Requires="p14">
      <p:transition spd="slow" p14:dur="2000" advTm="87933"/>
    </mc:Choice>
    <mc:Fallback xmlns="">
      <p:transition spd="slow" advTm="87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a:t>	</a:t>
            </a:r>
            <a:r>
              <a:rPr lang="lt-LT" dirty="0"/>
              <a:t>Kalendoriaus bendrinimas</a:t>
            </a:r>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sp>
        <p:nvSpPr>
          <p:cNvPr id="6" name="Google Shape;69;p2">
            <a:extLst>
              <a:ext uri="{FF2B5EF4-FFF2-40B4-BE49-F238E27FC236}">
                <a16:creationId xmlns:a16="http://schemas.microsoft.com/office/drawing/2014/main" id="{56E63B7B-5DF0-1EC1-0032-333075204D18}"/>
              </a:ext>
            </a:extLst>
          </p:cNvPr>
          <p:cNvSpPr txBox="1">
            <a:spLocks/>
          </p:cNvSpPr>
          <p:nvPr/>
        </p:nvSpPr>
        <p:spPr>
          <a:xfrm>
            <a:off x="942109" y="1375328"/>
            <a:ext cx="10314709" cy="4525963"/>
          </a:xfrm>
          <a:prstGeom prst="rect">
            <a:avLst/>
          </a:prstGeom>
          <a:noFill/>
          <a:ln>
            <a:noFill/>
          </a:ln>
        </p:spPr>
        <p:txBody>
          <a:bodyPr spcFirstLastPara="1" vert="horz" wrap="square" lIns="91425" tIns="45700" rIns="91425" bIns="457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200" i="1" dirty="0">
              <a:solidFill>
                <a:srgbClr val="202124"/>
              </a:solidFill>
              <a:latin typeface="arial" panose="020B0604020202020204" pitchFamily="34" charset="0"/>
            </a:endParaRPr>
          </a:p>
          <a:p>
            <a:pPr marL="0" indent="0">
              <a:buNone/>
            </a:pPr>
            <a:endParaRPr lang="en-US" sz="3200" i="1" dirty="0">
              <a:solidFill>
                <a:srgbClr val="202124"/>
              </a:solidFill>
              <a:latin typeface="arial" panose="020B0604020202020204" pitchFamily="34" charset="0"/>
            </a:endParaRPr>
          </a:p>
          <a:p>
            <a:pPr marL="0" indent="0">
              <a:buNone/>
            </a:pPr>
            <a:endParaRPr lang="en-US" sz="900" i="1" dirty="0">
              <a:solidFill>
                <a:srgbClr val="202124"/>
              </a:solidFill>
              <a:latin typeface="arial" panose="020B0604020202020204" pitchFamily="34" charset="0"/>
            </a:endParaRPr>
          </a:p>
          <a:p>
            <a:pPr marL="0" indent="0">
              <a:buNone/>
            </a:pPr>
            <a:endParaRPr lang="en-US" sz="3200" dirty="0">
              <a:solidFill>
                <a:srgbClr val="202124"/>
              </a:solidFill>
              <a:latin typeface="arial" panose="020B0604020202020204" pitchFamily="34" charset="0"/>
            </a:endParaRPr>
          </a:p>
          <a:p>
            <a:endParaRPr lang="en-US" dirty="0">
              <a:solidFill>
                <a:srgbClr val="202124"/>
              </a:solidFill>
              <a:latin typeface="arial" panose="020B0604020202020204" pitchFamily="34" charset="0"/>
            </a:endParaRPr>
          </a:p>
          <a:p>
            <a:pPr>
              <a:buFont typeface="Arial" panose="020B0604020202020204" pitchFamily="34" charset="0"/>
              <a:buNone/>
            </a:pPr>
            <a:endParaRPr lang="en-US" dirty="0">
              <a:solidFill>
                <a:srgbClr val="202124"/>
              </a:solidFill>
              <a:latin typeface="arial" panose="020B0604020202020204" pitchFamily="34" charset="0"/>
            </a:endParaRPr>
          </a:p>
          <a:p>
            <a:pPr>
              <a:buFont typeface="Arial" panose="020B0604020202020204" pitchFamily="34" charset="0"/>
              <a:buNone/>
            </a:pPr>
            <a:endParaRPr lang="en-US" dirty="0">
              <a:solidFill>
                <a:srgbClr val="202124"/>
              </a:solidFill>
              <a:latin typeface="arial" panose="020B0604020202020204" pitchFamily="34" charset="0"/>
            </a:endParaRPr>
          </a:p>
          <a:p>
            <a:pPr marL="457200">
              <a:lnSpc>
                <a:spcPct val="100000"/>
              </a:lnSpc>
              <a:spcBef>
                <a:spcPts val="400"/>
              </a:spcBef>
              <a:buSzPts val="1224"/>
              <a:buFont typeface="Arial" panose="020B0604020202020204" pitchFamily="34" charset="0"/>
              <a:buNone/>
            </a:pPr>
            <a:endParaRPr lang="en-US" dirty="0"/>
          </a:p>
        </p:txBody>
      </p:sp>
      <p:pic>
        <p:nvPicPr>
          <p:cNvPr id="7" name="Picture 2" descr="calendar icon">
            <a:extLst>
              <a:ext uri="{FF2B5EF4-FFF2-40B4-BE49-F238E27FC236}">
                <a16:creationId xmlns:a16="http://schemas.microsoft.com/office/drawing/2014/main" id="{197462CF-D8EF-BAE4-A836-1DE78A32EA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2109" y="723106"/>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a:extLst>
              <a:ext uri="{FF2B5EF4-FFF2-40B4-BE49-F238E27FC236}">
                <a16:creationId xmlns:a16="http://schemas.microsoft.com/office/drawing/2014/main" id="{C5066152-4A97-7BB5-87F6-5F95A48F5CCB}"/>
              </a:ext>
            </a:extLst>
          </p:cNvPr>
          <p:cNvPicPr>
            <a:picLocks noChangeAspect="1"/>
          </p:cNvPicPr>
          <p:nvPr/>
        </p:nvPicPr>
        <p:blipFill>
          <a:blip r:embed="rId8"/>
          <a:stretch>
            <a:fillRect/>
          </a:stretch>
        </p:blipFill>
        <p:spPr>
          <a:xfrm>
            <a:off x="3291591" y="1888781"/>
            <a:ext cx="5608818" cy="4174004"/>
          </a:xfrm>
          <a:prstGeom prst="rect">
            <a:avLst/>
          </a:prstGeom>
        </p:spPr>
      </p:pic>
      <p:pic>
        <p:nvPicPr>
          <p:cNvPr id="9" name="Audio 8">
            <a:hlinkClick r:id="" action="ppaction://media"/>
            <a:extLst>
              <a:ext uri="{FF2B5EF4-FFF2-40B4-BE49-F238E27FC236}">
                <a16:creationId xmlns:a16="http://schemas.microsoft.com/office/drawing/2014/main" id="{7E7D27A0-B4C7-5CD1-927E-95A1DF9D5340}"/>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9771356"/>
      </p:ext>
    </p:extLst>
  </p:cSld>
  <p:clrMapOvr>
    <a:masterClrMapping/>
  </p:clrMapOvr>
  <mc:AlternateContent xmlns:mc="http://schemas.openxmlformats.org/markup-compatibility/2006" xmlns:p14="http://schemas.microsoft.com/office/powerpoint/2010/main">
    <mc:Choice Requires="p14">
      <p:transition spd="slow" p14:dur="2000" advTm="50542"/>
    </mc:Choice>
    <mc:Fallback xmlns="">
      <p:transition spd="slow" advTm="50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a:xfrm>
            <a:off x="911544" y="2623416"/>
            <a:ext cx="10515600" cy="1325563"/>
          </a:xfrm>
        </p:spPr>
        <p:txBody>
          <a:bodyPr/>
          <a:lstStyle/>
          <a:p>
            <a:pPr algn="ctr"/>
            <a:r>
              <a:rPr lang="en-US" dirty="0"/>
              <a:t>	Google </a:t>
            </a:r>
            <a:r>
              <a:rPr lang="lt-LT" dirty="0"/>
              <a:t>diskas</a:t>
            </a:r>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3" name="Grafik 2">
            <a:hlinkClick r:id="rId7"/>
            <a:extLst>
              <a:ext uri="{FF2B5EF4-FFF2-40B4-BE49-F238E27FC236}">
                <a16:creationId xmlns:a16="http://schemas.microsoft.com/office/drawing/2014/main" id="{3C078670-254F-3863-6530-7063C4D9CEBE}"/>
              </a:ext>
            </a:extLst>
          </p:cNvPr>
          <p:cNvPicPr>
            <a:picLocks noChangeAspect="1"/>
          </p:cNvPicPr>
          <p:nvPr/>
        </p:nvPicPr>
        <p:blipFill>
          <a:blip r:embed="rId8"/>
          <a:stretch>
            <a:fillRect/>
          </a:stretch>
        </p:blipFill>
        <p:spPr>
          <a:xfrm>
            <a:off x="4114800" y="2828997"/>
            <a:ext cx="914400" cy="914400"/>
          </a:xfrm>
          <a:prstGeom prst="rect">
            <a:avLst/>
          </a:prstGeom>
        </p:spPr>
      </p:pic>
      <p:pic>
        <p:nvPicPr>
          <p:cNvPr id="6" name="Audio 5">
            <a:hlinkClick r:id="" action="ppaction://media"/>
            <a:extLst>
              <a:ext uri="{FF2B5EF4-FFF2-40B4-BE49-F238E27FC236}">
                <a16:creationId xmlns:a16="http://schemas.microsoft.com/office/drawing/2014/main" id="{CC090C31-E3E3-2A74-E53E-CF96E37B602B}"/>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287196014"/>
      </p:ext>
    </p:extLst>
  </p:cSld>
  <p:clrMapOvr>
    <a:masterClrMapping/>
  </p:clrMapOvr>
  <mc:AlternateContent xmlns:mc="http://schemas.openxmlformats.org/markup-compatibility/2006" xmlns:p14="http://schemas.microsoft.com/office/powerpoint/2010/main">
    <mc:Choice Requires="p14">
      <p:transition spd="slow" p14:dur="2000" advTm="54921"/>
    </mc:Choice>
    <mc:Fallback xmlns="">
      <p:transition spd="slow" advTm="54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a:xfrm>
            <a:off x="816076" y="247606"/>
            <a:ext cx="10515600" cy="1325563"/>
          </a:xfrm>
        </p:spPr>
        <p:txBody>
          <a:bodyPr/>
          <a:lstStyle/>
          <a:p>
            <a:r>
              <a:rPr lang="en-US" dirty="0"/>
              <a:t>	</a:t>
            </a:r>
            <a:r>
              <a:rPr lang="en-US" dirty="0" err="1"/>
              <a:t>Failai</a:t>
            </a:r>
            <a:r>
              <a:rPr lang="en-US" dirty="0"/>
              <a:t> „Google“ </a:t>
            </a:r>
            <a:r>
              <a:rPr lang="en-US" dirty="0" err="1"/>
              <a:t>diske</a:t>
            </a:r>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sp>
        <p:nvSpPr>
          <p:cNvPr id="6" name="Google Shape;69;p2">
            <a:extLst>
              <a:ext uri="{FF2B5EF4-FFF2-40B4-BE49-F238E27FC236}">
                <a16:creationId xmlns:a16="http://schemas.microsoft.com/office/drawing/2014/main" id="{56E63B7B-5DF0-1EC1-0032-333075204D18}"/>
              </a:ext>
            </a:extLst>
          </p:cNvPr>
          <p:cNvSpPr txBox="1">
            <a:spLocks/>
          </p:cNvSpPr>
          <p:nvPr/>
        </p:nvSpPr>
        <p:spPr>
          <a:xfrm>
            <a:off x="816076" y="1514414"/>
            <a:ext cx="10314709" cy="4462576"/>
          </a:xfrm>
          <a:prstGeom prst="rect">
            <a:avLst/>
          </a:prstGeom>
          <a:noFill/>
          <a:ln>
            <a:noFill/>
          </a:ln>
        </p:spPr>
        <p:txBody>
          <a:bodyPr spcFirstLastPara="1" vert="horz" wrap="square" lIns="91425" tIns="45700" rIns="91425" bIns="457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t-LT" sz="2000" b="1" i="0" dirty="0">
                <a:solidFill>
                  <a:srgbClr val="4E4E4E"/>
                </a:solidFill>
                <a:effectLst/>
                <a:latin typeface="source sans pro" panose="020B0503030403020204" pitchFamily="34" charset="0"/>
              </a:rPr>
              <a:t>Dokumentai: </a:t>
            </a:r>
            <a:r>
              <a:rPr lang="lt-LT" sz="2000" i="0" dirty="0">
                <a:solidFill>
                  <a:srgbClr val="4E4E4E"/>
                </a:solidFill>
                <a:effectLst/>
                <a:latin typeface="source sans pro" panose="020B0503030403020204" pitchFamily="34" charset="0"/>
              </a:rPr>
              <a:t>Skirta laiškams, skrajutėms, </a:t>
            </a:r>
            <a:r>
              <a:rPr lang="lt-LT" sz="2000" i="0" dirty="0" err="1">
                <a:solidFill>
                  <a:srgbClr val="4E4E4E"/>
                </a:solidFill>
                <a:effectLst/>
                <a:latin typeface="source sans pro" panose="020B0503030403020204" pitchFamily="34" charset="0"/>
              </a:rPr>
              <a:t>esė</a:t>
            </a:r>
            <a:r>
              <a:rPr lang="lt-LT" sz="2000" i="0" dirty="0">
                <a:solidFill>
                  <a:srgbClr val="4E4E4E"/>
                </a:solidFill>
                <a:effectLst/>
                <a:latin typeface="source sans pro" panose="020B0503030403020204" pitchFamily="34" charset="0"/>
              </a:rPr>
              <a:t> ir kitiems tekstiniams failams kurti (panašiai kaip „Microsoft Word“).</a:t>
            </a:r>
          </a:p>
          <a:p>
            <a:pPr marL="0" indent="0">
              <a:buNone/>
            </a:pPr>
            <a:endParaRPr lang="lt-LT" sz="2000" i="0" dirty="0">
              <a:solidFill>
                <a:srgbClr val="4E4E4E"/>
              </a:solidFill>
              <a:effectLst/>
              <a:latin typeface="source sans pro" panose="020B0503030403020204" pitchFamily="34" charset="0"/>
            </a:endParaRPr>
          </a:p>
          <a:p>
            <a:pPr marL="0" indent="0">
              <a:buNone/>
            </a:pPr>
            <a:r>
              <a:rPr lang="lt-LT" sz="2000" b="1" i="0" dirty="0">
                <a:solidFill>
                  <a:srgbClr val="4E4E4E"/>
                </a:solidFill>
                <a:effectLst/>
                <a:latin typeface="source sans pro" panose="020B0503030403020204" pitchFamily="34" charset="0"/>
              </a:rPr>
              <a:t>Skaičiuoklės: </a:t>
            </a:r>
            <a:r>
              <a:rPr lang="lt-LT" sz="2000" i="0" dirty="0">
                <a:solidFill>
                  <a:srgbClr val="4E4E4E"/>
                </a:solidFill>
                <a:effectLst/>
                <a:latin typeface="source sans pro" panose="020B0503030403020204" pitchFamily="34" charset="0"/>
              </a:rPr>
              <a:t>Skirti informacijai saugoti ir tvarkyti (panašiai kaip „Microsoft Excel“).</a:t>
            </a:r>
          </a:p>
          <a:p>
            <a:pPr marL="0" indent="0">
              <a:buNone/>
            </a:pPr>
            <a:endParaRPr lang="lt-LT" sz="2000" dirty="0">
              <a:solidFill>
                <a:srgbClr val="4E4E4E"/>
              </a:solidFill>
              <a:latin typeface="source sans pro" panose="020B0503030403020204" pitchFamily="34" charset="0"/>
            </a:endParaRPr>
          </a:p>
          <a:p>
            <a:pPr marL="0" indent="0">
              <a:buNone/>
            </a:pPr>
            <a:r>
              <a:rPr lang="lt-LT" sz="2000" b="1" i="0" dirty="0">
                <a:solidFill>
                  <a:srgbClr val="4E4E4E"/>
                </a:solidFill>
                <a:effectLst/>
                <a:latin typeface="source sans pro" panose="020B0503030403020204" pitchFamily="34" charset="0"/>
              </a:rPr>
              <a:t>Pristatymai: </a:t>
            </a:r>
            <a:r>
              <a:rPr lang="lt-LT" sz="2000" i="0" dirty="0">
                <a:solidFill>
                  <a:srgbClr val="4E4E4E"/>
                </a:solidFill>
                <a:effectLst/>
                <a:latin typeface="source sans pro" panose="020B0503030403020204" pitchFamily="34" charset="0"/>
              </a:rPr>
              <a:t>Skirta skaidrėms kurti (panašiai kaip „Microsoft PowerPoint“).</a:t>
            </a:r>
          </a:p>
          <a:p>
            <a:pPr marL="0" indent="0">
              <a:buNone/>
            </a:pPr>
            <a:endParaRPr lang="lt-LT" sz="2000" dirty="0">
              <a:solidFill>
                <a:srgbClr val="4E4E4E"/>
              </a:solidFill>
              <a:latin typeface="source sans pro" panose="020B0503030403020204" pitchFamily="34" charset="0"/>
            </a:endParaRPr>
          </a:p>
          <a:p>
            <a:pPr marL="0" indent="0">
              <a:buNone/>
            </a:pPr>
            <a:r>
              <a:rPr lang="lt-LT" sz="2000" b="1" i="0" dirty="0">
                <a:solidFill>
                  <a:srgbClr val="4E4E4E"/>
                </a:solidFill>
                <a:effectLst/>
                <a:latin typeface="source sans pro" panose="020B0503030403020204" pitchFamily="34" charset="0"/>
              </a:rPr>
              <a:t>Formos: </a:t>
            </a:r>
            <a:r>
              <a:rPr lang="lt-LT" sz="2000" i="0" dirty="0">
                <a:solidFill>
                  <a:srgbClr val="4E4E4E"/>
                </a:solidFill>
                <a:effectLst/>
                <a:latin typeface="source sans pro" panose="020B0503030403020204" pitchFamily="34" charset="0"/>
              </a:rPr>
              <a:t>Duomenims rinkti ir tvarkyti (internetinėms apklausoms kurti).</a:t>
            </a:r>
          </a:p>
          <a:p>
            <a:pPr marL="0" indent="0">
              <a:buNone/>
            </a:pPr>
            <a:endParaRPr lang="lt-LT" sz="2000" dirty="0">
              <a:solidFill>
                <a:srgbClr val="4E4E4E"/>
              </a:solidFill>
              <a:latin typeface="source sans pro" panose="020B0503030403020204" pitchFamily="34" charset="0"/>
            </a:endParaRPr>
          </a:p>
          <a:p>
            <a:pPr marL="0" indent="0">
              <a:buNone/>
            </a:pPr>
            <a:r>
              <a:rPr lang="lt-LT" sz="2000" b="1" i="0" dirty="0">
                <a:solidFill>
                  <a:srgbClr val="4E4E4E"/>
                </a:solidFill>
                <a:effectLst/>
                <a:latin typeface="source sans pro" panose="020B0503030403020204" pitchFamily="34" charset="0"/>
              </a:rPr>
              <a:t>Brėžiniai: </a:t>
            </a:r>
            <a:r>
              <a:rPr lang="lt-LT" sz="2000" i="0" dirty="0">
                <a:solidFill>
                  <a:srgbClr val="4E4E4E"/>
                </a:solidFill>
                <a:effectLst/>
                <a:latin typeface="source sans pro" panose="020B0503030403020204" pitchFamily="34" charset="0"/>
              </a:rPr>
              <a:t>Paprasta vektorinė grafika arba diagramos</a:t>
            </a:r>
            <a:endParaRPr lang="en-US" sz="3200" i="1" dirty="0">
              <a:solidFill>
                <a:srgbClr val="202124"/>
              </a:solidFill>
              <a:latin typeface="arial" panose="020B0604020202020204" pitchFamily="34" charset="0"/>
            </a:endParaRPr>
          </a:p>
        </p:txBody>
      </p:sp>
      <p:pic>
        <p:nvPicPr>
          <p:cNvPr id="3" name="Grafik 2">
            <a:extLst>
              <a:ext uri="{FF2B5EF4-FFF2-40B4-BE49-F238E27FC236}">
                <a16:creationId xmlns:a16="http://schemas.microsoft.com/office/drawing/2014/main" id="{3C078670-254F-3863-6530-7063C4D9CEBE}"/>
              </a:ext>
            </a:extLst>
          </p:cNvPr>
          <p:cNvPicPr>
            <a:picLocks noChangeAspect="1"/>
          </p:cNvPicPr>
          <p:nvPr/>
        </p:nvPicPr>
        <p:blipFill>
          <a:blip r:embed="rId7"/>
          <a:stretch>
            <a:fillRect/>
          </a:stretch>
        </p:blipFill>
        <p:spPr>
          <a:xfrm>
            <a:off x="1094509" y="576210"/>
            <a:ext cx="609600" cy="609600"/>
          </a:xfrm>
          <a:prstGeom prst="rect">
            <a:avLst/>
          </a:prstGeom>
        </p:spPr>
      </p:pic>
      <p:pic>
        <p:nvPicPr>
          <p:cNvPr id="7" name="Grafik 6">
            <a:extLst>
              <a:ext uri="{FF2B5EF4-FFF2-40B4-BE49-F238E27FC236}">
                <a16:creationId xmlns:a16="http://schemas.microsoft.com/office/drawing/2014/main" id="{483CA68C-3A43-5470-850B-D291E7A3CE6C}"/>
              </a:ext>
            </a:extLst>
          </p:cNvPr>
          <p:cNvPicPr>
            <a:picLocks noChangeAspect="1"/>
          </p:cNvPicPr>
          <p:nvPr/>
        </p:nvPicPr>
        <p:blipFill>
          <a:blip r:embed="rId8"/>
          <a:stretch>
            <a:fillRect/>
          </a:stretch>
        </p:blipFill>
        <p:spPr>
          <a:xfrm>
            <a:off x="296531" y="1695689"/>
            <a:ext cx="519545" cy="519545"/>
          </a:xfrm>
          <a:prstGeom prst="rect">
            <a:avLst/>
          </a:prstGeom>
        </p:spPr>
      </p:pic>
      <p:pic>
        <p:nvPicPr>
          <p:cNvPr id="8" name="Grafik 7">
            <a:extLst>
              <a:ext uri="{FF2B5EF4-FFF2-40B4-BE49-F238E27FC236}">
                <a16:creationId xmlns:a16="http://schemas.microsoft.com/office/drawing/2014/main" id="{B69DB0AC-16FC-7483-9ACA-4D3A9957342F}"/>
              </a:ext>
            </a:extLst>
          </p:cNvPr>
          <p:cNvPicPr>
            <a:picLocks noChangeAspect="1"/>
          </p:cNvPicPr>
          <p:nvPr/>
        </p:nvPicPr>
        <p:blipFill>
          <a:blip r:embed="rId9"/>
          <a:stretch>
            <a:fillRect/>
          </a:stretch>
        </p:blipFill>
        <p:spPr>
          <a:xfrm>
            <a:off x="282824" y="2589508"/>
            <a:ext cx="519545" cy="519545"/>
          </a:xfrm>
          <a:prstGeom prst="rect">
            <a:avLst/>
          </a:prstGeom>
        </p:spPr>
      </p:pic>
      <p:pic>
        <p:nvPicPr>
          <p:cNvPr id="11" name="Grafik 10">
            <a:extLst>
              <a:ext uri="{FF2B5EF4-FFF2-40B4-BE49-F238E27FC236}">
                <a16:creationId xmlns:a16="http://schemas.microsoft.com/office/drawing/2014/main" id="{F3D83E31-50B1-4DC8-8406-54D29766CF5E}"/>
              </a:ext>
            </a:extLst>
          </p:cNvPr>
          <p:cNvPicPr>
            <a:picLocks noChangeAspect="1"/>
          </p:cNvPicPr>
          <p:nvPr/>
        </p:nvPicPr>
        <p:blipFill>
          <a:blip r:embed="rId10"/>
          <a:stretch>
            <a:fillRect/>
          </a:stretch>
        </p:blipFill>
        <p:spPr>
          <a:xfrm>
            <a:off x="270457" y="3375841"/>
            <a:ext cx="518205" cy="524301"/>
          </a:xfrm>
          <a:prstGeom prst="rect">
            <a:avLst/>
          </a:prstGeom>
        </p:spPr>
      </p:pic>
      <p:pic>
        <p:nvPicPr>
          <p:cNvPr id="12" name="Grafik 11">
            <a:extLst>
              <a:ext uri="{FF2B5EF4-FFF2-40B4-BE49-F238E27FC236}">
                <a16:creationId xmlns:a16="http://schemas.microsoft.com/office/drawing/2014/main" id="{4D7BE030-EE09-7554-8836-AF10093E7BE3}"/>
              </a:ext>
            </a:extLst>
          </p:cNvPr>
          <p:cNvPicPr>
            <a:picLocks noChangeAspect="1"/>
          </p:cNvPicPr>
          <p:nvPr/>
        </p:nvPicPr>
        <p:blipFill>
          <a:blip r:embed="rId11"/>
          <a:stretch>
            <a:fillRect/>
          </a:stretch>
        </p:blipFill>
        <p:spPr>
          <a:xfrm>
            <a:off x="249380" y="4173628"/>
            <a:ext cx="518205" cy="518205"/>
          </a:xfrm>
          <a:prstGeom prst="rect">
            <a:avLst/>
          </a:prstGeom>
        </p:spPr>
      </p:pic>
      <p:pic>
        <p:nvPicPr>
          <p:cNvPr id="13" name="Grafik 12">
            <a:extLst>
              <a:ext uri="{FF2B5EF4-FFF2-40B4-BE49-F238E27FC236}">
                <a16:creationId xmlns:a16="http://schemas.microsoft.com/office/drawing/2014/main" id="{6A928B19-7563-5307-9DA1-B55C2B6BE809}"/>
              </a:ext>
            </a:extLst>
          </p:cNvPr>
          <p:cNvPicPr>
            <a:picLocks noChangeAspect="1"/>
          </p:cNvPicPr>
          <p:nvPr/>
        </p:nvPicPr>
        <p:blipFill>
          <a:blip r:embed="rId12"/>
          <a:stretch>
            <a:fillRect/>
          </a:stretch>
        </p:blipFill>
        <p:spPr>
          <a:xfrm>
            <a:off x="270164" y="4958621"/>
            <a:ext cx="497421" cy="497421"/>
          </a:xfrm>
          <a:prstGeom prst="rect">
            <a:avLst/>
          </a:prstGeom>
        </p:spPr>
      </p:pic>
      <p:pic>
        <p:nvPicPr>
          <p:cNvPr id="9" name="Audio 8">
            <a:hlinkClick r:id="" action="ppaction://media"/>
            <a:extLst>
              <a:ext uri="{FF2B5EF4-FFF2-40B4-BE49-F238E27FC236}">
                <a16:creationId xmlns:a16="http://schemas.microsoft.com/office/drawing/2014/main" id="{3BFB4AD3-BDDB-AD42-001E-7F207EA954EB}"/>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262704" t="-125896" r="-262704" b="-125896"/>
          <a:stretch>
            <a:fillRect/>
          </a:stretch>
        </p:blipFill>
        <p:spPr>
          <a:xfrm>
            <a:off x="9144000" y="5158248"/>
            <a:ext cx="3048000" cy="1714500"/>
          </a:xfrm>
          <a:prstGeom prst="rect">
            <a:avLst/>
          </a:prstGeom>
        </p:spPr>
      </p:pic>
    </p:spTree>
    <p:extLst>
      <p:ext uri="{BB962C8B-B14F-4D97-AF65-F5344CB8AC3E}">
        <p14:creationId xmlns:p14="http://schemas.microsoft.com/office/powerpoint/2010/main" val="2242893323"/>
      </p:ext>
    </p:extLst>
  </p:cSld>
  <p:clrMapOvr>
    <a:masterClrMapping/>
  </p:clrMapOvr>
  <mc:AlternateContent xmlns:mc="http://schemas.openxmlformats.org/markup-compatibility/2006" xmlns:p14="http://schemas.microsoft.com/office/powerpoint/2010/main">
    <mc:Choice Requires="p14">
      <p:transition spd="slow" p14:dur="2000" advTm="47568"/>
    </mc:Choice>
    <mc:Fallback xmlns="">
      <p:transition spd="slow" advTm="47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a:xfrm>
            <a:off x="911544" y="2623416"/>
            <a:ext cx="10515600" cy="1325563"/>
          </a:xfrm>
        </p:spPr>
        <p:txBody>
          <a:bodyPr/>
          <a:lstStyle/>
          <a:p>
            <a:pPr algn="ctr"/>
            <a:r>
              <a:rPr lang="en-US" dirty="0"/>
              <a:t>	Google Meet</a:t>
            </a:r>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10" name="Grafik 9">
            <a:extLst>
              <a:ext uri="{FF2B5EF4-FFF2-40B4-BE49-F238E27FC236}">
                <a16:creationId xmlns:a16="http://schemas.microsoft.com/office/drawing/2014/main" id="{63ABA836-3642-95F5-F6E7-B8D79E8B25D5}"/>
              </a:ext>
            </a:extLst>
          </p:cNvPr>
          <p:cNvPicPr>
            <a:picLocks noChangeAspect="1"/>
          </p:cNvPicPr>
          <p:nvPr/>
        </p:nvPicPr>
        <p:blipFill>
          <a:blip r:embed="rId7"/>
          <a:stretch>
            <a:fillRect/>
          </a:stretch>
        </p:blipFill>
        <p:spPr>
          <a:xfrm>
            <a:off x="4003990" y="2828997"/>
            <a:ext cx="914400" cy="914400"/>
          </a:xfrm>
          <a:prstGeom prst="rect">
            <a:avLst/>
          </a:prstGeom>
        </p:spPr>
      </p:pic>
      <p:pic>
        <p:nvPicPr>
          <p:cNvPr id="7" name="Audio 6">
            <a:hlinkClick r:id="" action="ppaction://media"/>
            <a:extLst>
              <a:ext uri="{FF2B5EF4-FFF2-40B4-BE49-F238E27FC236}">
                <a16:creationId xmlns:a16="http://schemas.microsoft.com/office/drawing/2014/main" id="{F0A30489-BED9-4076-2FD6-F8F37026AA13}"/>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47064823"/>
      </p:ext>
    </p:extLst>
  </p:cSld>
  <p:clrMapOvr>
    <a:masterClrMapping/>
  </p:clrMapOvr>
  <mc:AlternateContent xmlns:mc="http://schemas.openxmlformats.org/markup-compatibility/2006" xmlns:p14="http://schemas.microsoft.com/office/powerpoint/2010/main">
    <mc:Choice Requires="p14">
      <p:transition spd="slow" p14:dur="2000" advTm="65014"/>
    </mc:Choice>
    <mc:Fallback xmlns="">
      <p:transition spd="slow" advTm="65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a:t>	Google Meet</a:t>
            </a:r>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sp>
        <p:nvSpPr>
          <p:cNvPr id="6" name="Google Shape;69;p2">
            <a:extLst>
              <a:ext uri="{FF2B5EF4-FFF2-40B4-BE49-F238E27FC236}">
                <a16:creationId xmlns:a16="http://schemas.microsoft.com/office/drawing/2014/main" id="{56E63B7B-5DF0-1EC1-0032-333075204D18}"/>
              </a:ext>
            </a:extLst>
          </p:cNvPr>
          <p:cNvSpPr txBox="1">
            <a:spLocks/>
          </p:cNvSpPr>
          <p:nvPr/>
        </p:nvSpPr>
        <p:spPr>
          <a:xfrm>
            <a:off x="938645" y="1332732"/>
            <a:ext cx="10314709" cy="4525963"/>
          </a:xfrm>
          <a:prstGeom prst="rect">
            <a:avLst/>
          </a:prstGeom>
          <a:noFill/>
          <a:ln>
            <a:noFill/>
          </a:ln>
        </p:spPr>
        <p:txBody>
          <a:bodyPr spcFirstLastPara="1" vert="horz" wrap="square" lIns="91425" tIns="45700" rIns="91425" bIns="457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200" dirty="0">
              <a:solidFill>
                <a:srgbClr val="202124"/>
              </a:solidFill>
              <a:latin typeface="arial" panose="020B0604020202020204" pitchFamily="34" charset="0"/>
            </a:endParaRPr>
          </a:p>
          <a:p>
            <a:pPr marL="457200">
              <a:lnSpc>
                <a:spcPct val="100000"/>
              </a:lnSpc>
              <a:spcBef>
                <a:spcPts val="400"/>
              </a:spcBef>
              <a:buSzPts val="1224"/>
              <a:buFont typeface="Arial" panose="020B0604020202020204" pitchFamily="34" charset="0"/>
              <a:buNone/>
            </a:pPr>
            <a:r>
              <a:rPr lang="en-US" dirty="0"/>
              <a:t>Kaip </a:t>
            </a:r>
            <a:r>
              <a:rPr lang="en-US" dirty="0" err="1"/>
              <a:t>sukurti</a:t>
            </a:r>
            <a:r>
              <a:rPr lang="en-US" dirty="0"/>
              <a:t> </a:t>
            </a:r>
            <a:r>
              <a:rPr lang="en-US" dirty="0" err="1"/>
              <a:t>nuotolinį</a:t>
            </a:r>
            <a:r>
              <a:rPr lang="en-US" dirty="0"/>
              <a:t> </a:t>
            </a:r>
            <a:r>
              <a:rPr lang="en-US" dirty="0" err="1"/>
              <a:t>susitikimą</a:t>
            </a:r>
            <a:r>
              <a:rPr lang="en-US" dirty="0"/>
              <a:t>?</a:t>
            </a:r>
          </a:p>
          <a:p>
            <a:pPr marL="457200">
              <a:lnSpc>
                <a:spcPct val="100000"/>
              </a:lnSpc>
              <a:spcBef>
                <a:spcPts val="400"/>
              </a:spcBef>
              <a:buSzPts val="1224"/>
              <a:buFont typeface="Arial" panose="020B0604020202020204" pitchFamily="34" charset="0"/>
              <a:buNone/>
            </a:pPr>
            <a:endParaRPr lang="en-US" dirty="0"/>
          </a:p>
          <a:p>
            <a:pPr marL="457200" algn="ctr">
              <a:lnSpc>
                <a:spcPct val="100000"/>
              </a:lnSpc>
              <a:spcBef>
                <a:spcPts val="400"/>
              </a:spcBef>
              <a:buSzPts val="1224"/>
              <a:buFont typeface="Arial" panose="020B0604020202020204" pitchFamily="34" charset="0"/>
              <a:buNone/>
            </a:pPr>
            <a:r>
              <a:rPr lang="en-US" dirty="0">
                <a:sym typeface="Wingdings" panose="05000000000000000000" pitchFamily="2" charset="2"/>
              </a:rPr>
              <a:t> </a:t>
            </a:r>
            <a:r>
              <a:rPr lang="lt-LT" dirty="0">
                <a:sym typeface="Wingdings" panose="05000000000000000000" pitchFamily="2" charset="2"/>
              </a:rPr>
              <a:t>Spustelėkite piktogramą: </a:t>
            </a:r>
            <a:endParaRPr lang="en-US" dirty="0"/>
          </a:p>
          <a:p>
            <a:pPr marL="457200">
              <a:lnSpc>
                <a:spcPct val="100000"/>
              </a:lnSpc>
              <a:spcBef>
                <a:spcPts val="400"/>
              </a:spcBef>
              <a:buSzPts val="1224"/>
              <a:buFont typeface="Arial" panose="020B0604020202020204" pitchFamily="34" charset="0"/>
              <a:buNone/>
            </a:pPr>
            <a:r>
              <a:rPr lang="en-US" dirty="0"/>
              <a:t> </a:t>
            </a:r>
          </a:p>
        </p:txBody>
      </p:sp>
      <p:pic>
        <p:nvPicPr>
          <p:cNvPr id="3" name="Grafik 2">
            <a:extLst>
              <a:ext uri="{FF2B5EF4-FFF2-40B4-BE49-F238E27FC236}">
                <a16:creationId xmlns:a16="http://schemas.microsoft.com/office/drawing/2014/main" id="{098EADA6-4385-B678-829C-BF47D402C629}"/>
              </a:ext>
            </a:extLst>
          </p:cNvPr>
          <p:cNvPicPr>
            <a:picLocks noChangeAspect="1"/>
          </p:cNvPicPr>
          <p:nvPr/>
        </p:nvPicPr>
        <p:blipFill>
          <a:blip r:embed="rId7"/>
          <a:stretch>
            <a:fillRect/>
          </a:stretch>
        </p:blipFill>
        <p:spPr>
          <a:xfrm>
            <a:off x="962221" y="723079"/>
            <a:ext cx="609653" cy="609653"/>
          </a:xfrm>
          <a:prstGeom prst="rect">
            <a:avLst/>
          </a:prstGeom>
        </p:spPr>
      </p:pic>
      <p:pic>
        <p:nvPicPr>
          <p:cNvPr id="9" name="Grafik 8">
            <a:hlinkClick r:id="rId8"/>
            <a:extLst>
              <a:ext uri="{FF2B5EF4-FFF2-40B4-BE49-F238E27FC236}">
                <a16:creationId xmlns:a16="http://schemas.microsoft.com/office/drawing/2014/main" id="{8C9E4590-4153-F0D0-7951-5C39981D2A33}"/>
              </a:ext>
            </a:extLst>
          </p:cNvPr>
          <p:cNvPicPr>
            <a:picLocks noChangeAspect="1"/>
          </p:cNvPicPr>
          <p:nvPr/>
        </p:nvPicPr>
        <p:blipFill>
          <a:blip r:embed="rId9"/>
          <a:stretch>
            <a:fillRect/>
          </a:stretch>
        </p:blipFill>
        <p:spPr>
          <a:xfrm>
            <a:off x="5562586" y="3913882"/>
            <a:ext cx="1066828" cy="1066828"/>
          </a:xfrm>
          <a:prstGeom prst="rect">
            <a:avLst/>
          </a:prstGeom>
        </p:spPr>
      </p:pic>
      <p:pic>
        <p:nvPicPr>
          <p:cNvPr id="7" name="Audio 6">
            <a:hlinkClick r:id="" action="ppaction://media"/>
            <a:extLst>
              <a:ext uri="{FF2B5EF4-FFF2-40B4-BE49-F238E27FC236}">
                <a16:creationId xmlns:a16="http://schemas.microsoft.com/office/drawing/2014/main" id="{31B65E61-8E5E-0BFA-8ADB-0B7E4DDB793E}"/>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320582062"/>
      </p:ext>
    </p:extLst>
  </p:cSld>
  <p:clrMapOvr>
    <a:masterClrMapping/>
  </p:clrMapOvr>
  <mc:AlternateContent xmlns:mc="http://schemas.openxmlformats.org/markup-compatibility/2006" xmlns:p14="http://schemas.microsoft.com/office/powerpoint/2010/main">
    <mc:Choice Requires="p14">
      <p:transition spd="slow" p14:dur="2000" advTm="47581"/>
    </mc:Choice>
    <mc:Fallback xmlns="">
      <p:transition spd="slow" advTm="47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a:t>	</a:t>
            </a:r>
            <a:r>
              <a:rPr lang="lt-LT" dirty="0"/>
              <a:t>Pradėti</a:t>
            </a:r>
            <a:r>
              <a:rPr lang="en-US" dirty="0"/>
              <a:t> Google Meet</a:t>
            </a:r>
            <a:r>
              <a:rPr lang="lt-LT" dirty="0"/>
              <a:t> vaizdo skambutį</a:t>
            </a:r>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3" name="Grafik 2">
            <a:extLst>
              <a:ext uri="{FF2B5EF4-FFF2-40B4-BE49-F238E27FC236}">
                <a16:creationId xmlns:a16="http://schemas.microsoft.com/office/drawing/2014/main" id="{098EADA6-4385-B678-829C-BF47D402C629}"/>
              </a:ext>
            </a:extLst>
          </p:cNvPr>
          <p:cNvPicPr>
            <a:picLocks noChangeAspect="1"/>
          </p:cNvPicPr>
          <p:nvPr/>
        </p:nvPicPr>
        <p:blipFill>
          <a:blip r:embed="rId7"/>
          <a:stretch>
            <a:fillRect/>
          </a:stretch>
        </p:blipFill>
        <p:spPr>
          <a:xfrm>
            <a:off x="962221" y="723079"/>
            <a:ext cx="609653" cy="609653"/>
          </a:xfrm>
          <a:prstGeom prst="rect">
            <a:avLst/>
          </a:prstGeom>
        </p:spPr>
      </p:pic>
      <p:pic>
        <p:nvPicPr>
          <p:cNvPr id="7" name="Grafik 6">
            <a:extLst>
              <a:ext uri="{FF2B5EF4-FFF2-40B4-BE49-F238E27FC236}">
                <a16:creationId xmlns:a16="http://schemas.microsoft.com/office/drawing/2014/main" id="{4811D3CF-C084-6353-D4B7-5E3EEDE92021}"/>
              </a:ext>
            </a:extLst>
          </p:cNvPr>
          <p:cNvPicPr>
            <a:picLocks noChangeAspect="1"/>
          </p:cNvPicPr>
          <p:nvPr/>
        </p:nvPicPr>
        <p:blipFill>
          <a:blip r:embed="rId8"/>
          <a:stretch>
            <a:fillRect/>
          </a:stretch>
        </p:blipFill>
        <p:spPr>
          <a:xfrm>
            <a:off x="2900362" y="2232314"/>
            <a:ext cx="6391275" cy="3695700"/>
          </a:xfrm>
          <a:prstGeom prst="rect">
            <a:avLst/>
          </a:prstGeom>
        </p:spPr>
      </p:pic>
      <p:pic>
        <p:nvPicPr>
          <p:cNvPr id="6" name="Audio 5">
            <a:hlinkClick r:id="" action="ppaction://media"/>
            <a:extLst>
              <a:ext uri="{FF2B5EF4-FFF2-40B4-BE49-F238E27FC236}">
                <a16:creationId xmlns:a16="http://schemas.microsoft.com/office/drawing/2014/main" id="{03375CF0-C976-E2C6-9AB7-E4416B1DB0F0}"/>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9993361"/>
      </p:ext>
    </p:extLst>
  </p:cSld>
  <p:clrMapOvr>
    <a:masterClrMapping/>
  </p:clrMapOvr>
  <mc:AlternateContent xmlns:mc="http://schemas.openxmlformats.org/markup-compatibility/2006" xmlns:p14="http://schemas.microsoft.com/office/powerpoint/2010/main">
    <mc:Choice Requires="p14">
      <p:transition spd="slow" p14:dur="2000" advTm="26376"/>
    </mc:Choice>
    <mc:Fallback xmlns="">
      <p:transition spd="slow" advTm="26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a:t>	 </a:t>
            </a:r>
            <a:r>
              <a:rPr lang="en-US" dirty="0" err="1"/>
              <a:t>Nustatymai</a:t>
            </a:r>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3" name="Grafik 2">
            <a:extLst>
              <a:ext uri="{FF2B5EF4-FFF2-40B4-BE49-F238E27FC236}">
                <a16:creationId xmlns:a16="http://schemas.microsoft.com/office/drawing/2014/main" id="{098EADA6-4385-B678-829C-BF47D402C629}"/>
              </a:ext>
            </a:extLst>
          </p:cNvPr>
          <p:cNvPicPr>
            <a:picLocks noChangeAspect="1"/>
          </p:cNvPicPr>
          <p:nvPr/>
        </p:nvPicPr>
        <p:blipFill>
          <a:blip r:embed="rId7"/>
          <a:stretch>
            <a:fillRect/>
          </a:stretch>
        </p:blipFill>
        <p:spPr>
          <a:xfrm>
            <a:off x="962221" y="723079"/>
            <a:ext cx="609653" cy="609653"/>
          </a:xfrm>
          <a:prstGeom prst="rect">
            <a:avLst/>
          </a:prstGeom>
        </p:spPr>
      </p:pic>
      <p:pic>
        <p:nvPicPr>
          <p:cNvPr id="6" name="Grafik 5">
            <a:extLst>
              <a:ext uri="{FF2B5EF4-FFF2-40B4-BE49-F238E27FC236}">
                <a16:creationId xmlns:a16="http://schemas.microsoft.com/office/drawing/2014/main" id="{6CDE0D82-41E1-EF93-A11F-77EF96068CC7}"/>
              </a:ext>
            </a:extLst>
          </p:cNvPr>
          <p:cNvPicPr>
            <a:picLocks noChangeAspect="1"/>
          </p:cNvPicPr>
          <p:nvPr/>
        </p:nvPicPr>
        <p:blipFill>
          <a:blip r:embed="rId8"/>
          <a:stretch>
            <a:fillRect/>
          </a:stretch>
        </p:blipFill>
        <p:spPr>
          <a:xfrm>
            <a:off x="3284211" y="1690688"/>
            <a:ext cx="5623578" cy="3822989"/>
          </a:xfrm>
          <a:prstGeom prst="rect">
            <a:avLst/>
          </a:prstGeom>
        </p:spPr>
      </p:pic>
      <p:pic>
        <p:nvPicPr>
          <p:cNvPr id="8" name="Audio 7">
            <a:hlinkClick r:id="" action="ppaction://media"/>
            <a:extLst>
              <a:ext uri="{FF2B5EF4-FFF2-40B4-BE49-F238E27FC236}">
                <a16:creationId xmlns:a16="http://schemas.microsoft.com/office/drawing/2014/main" id="{02AE507A-8543-D82D-CDFD-BBC9E67C8DCE}"/>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686127433"/>
      </p:ext>
    </p:extLst>
  </p:cSld>
  <p:clrMapOvr>
    <a:masterClrMapping/>
  </p:clrMapOvr>
  <mc:AlternateContent xmlns:mc="http://schemas.openxmlformats.org/markup-compatibility/2006" xmlns:p14="http://schemas.microsoft.com/office/powerpoint/2010/main">
    <mc:Choice Requires="p14">
      <p:transition spd="slow" p14:dur="2000" advTm="32966"/>
    </mc:Choice>
    <mc:Fallback xmlns="">
      <p:transition spd="slow" advTm="32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8D55C7-BA6E-4C68-E7E6-8FAA052FDEC3}"/>
              </a:ext>
            </a:extLst>
          </p:cNvPr>
          <p:cNvSpPr>
            <a:spLocks noGrp="1"/>
          </p:cNvSpPr>
          <p:nvPr>
            <p:ph type="ctrTitle"/>
          </p:nvPr>
        </p:nvSpPr>
        <p:spPr>
          <a:xfrm>
            <a:off x="193963" y="2235200"/>
            <a:ext cx="6761019" cy="2387600"/>
          </a:xfrm>
        </p:spPr>
        <p:txBody>
          <a:bodyPr>
            <a:normAutofit fontScale="90000"/>
          </a:bodyPr>
          <a:lstStyle/>
          <a:p>
            <a:r>
              <a:rPr lang="de-AT" dirty="0"/>
              <a:t>Skaitmeninio </a:t>
            </a:r>
            <a:r>
              <a:rPr lang="de-AT" dirty="0" err="1"/>
              <a:t>bendravimo</a:t>
            </a:r>
            <a:r>
              <a:rPr lang="de-AT" dirty="0"/>
              <a:t> </a:t>
            </a:r>
            <a:r>
              <a:rPr lang="de-AT" dirty="0" err="1"/>
              <a:t>ir</a:t>
            </a:r>
            <a:r>
              <a:rPr lang="de-AT" dirty="0"/>
              <a:t> </a:t>
            </a:r>
            <a:r>
              <a:rPr lang="de-AT" dirty="0" err="1"/>
              <a:t>bendradarbiavimo</a:t>
            </a:r>
            <a:r>
              <a:rPr lang="de-AT" dirty="0"/>
              <a:t> </a:t>
            </a:r>
            <a:r>
              <a:rPr lang="de-AT" dirty="0" err="1"/>
              <a:t>įrankiai</a:t>
            </a:r>
            <a:endParaRPr lang="de-AT"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3" name="Grafik 2">
            <a:extLst>
              <a:ext uri="{FF2B5EF4-FFF2-40B4-BE49-F238E27FC236}">
                <a16:creationId xmlns:a16="http://schemas.microsoft.com/office/drawing/2014/main" id="{81CFBC01-6BC5-4449-73A9-5434183B460B}"/>
              </a:ext>
            </a:extLst>
          </p:cNvPr>
          <p:cNvPicPr>
            <a:picLocks noChangeAspect="1"/>
          </p:cNvPicPr>
          <p:nvPr/>
        </p:nvPicPr>
        <p:blipFill>
          <a:blip r:embed="rId7"/>
          <a:stretch>
            <a:fillRect/>
          </a:stretch>
        </p:blipFill>
        <p:spPr>
          <a:xfrm>
            <a:off x="7238357" y="407821"/>
            <a:ext cx="4108515" cy="5338984"/>
          </a:xfrm>
          <a:prstGeom prst="rect">
            <a:avLst/>
          </a:prstGeom>
        </p:spPr>
      </p:pic>
      <p:pic>
        <p:nvPicPr>
          <p:cNvPr id="8" name="Audio 7">
            <a:hlinkClick r:id="" action="ppaction://media"/>
            <a:extLst>
              <a:ext uri="{FF2B5EF4-FFF2-40B4-BE49-F238E27FC236}">
                <a16:creationId xmlns:a16="http://schemas.microsoft.com/office/drawing/2014/main" id="{9DE013FE-4ED2-192E-8F9F-88A46FBF0B02}"/>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001038154"/>
      </p:ext>
    </p:extLst>
  </p:cSld>
  <p:clrMapOvr>
    <a:masterClrMapping/>
  </p:clrMapOvr>
  <mc:AlternateContent xmlns:mc="http://schemas.openxmlformats.org/markup-compatibility/2006" xmlns:p14="http://schemas.microsoft.com/office/powerpoint/2010/main">
    <mc:Choice Requires="p14">
      <p:transition spd="slow" p14:dur="2000" advTm="72045"/>
    </mc:Choice>
    <mc:Fallback xmlns="">
      <p:transition spd="slow" advTm="72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a:t>	</a:t>
            </a:r>
            <a:r>
              <a:rPr lang="en-US" dirty="0" err="1"/>
              <a:t>Paleidimas</a:t>
            </a:r>
            <a:r>
              <a:rPr lang="en-US" dirty="0"/>
              <a:t> </a:t>
            </a:r>
            <a:r>
              <a:rPr lang="en-US" dirty="0" err="1"/>
              <a:t>arba</a:t>
            </a:r>
            <a:r>
              <a:rPr lang="en-US" dirty="0"/>
              <a:t> </a:t>
            </a:r>
            <a:r>
              <a:rPr lang="en-US" dirty="0" err="1"/>
              <a:t>planavimas</a:t>
            </a:r>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3" name="Grafik 2">
            <a:extLst>
              <a:ext uri="{FF2B5EF4-FFF2-40B4-BE49-F238E27FC236}">
                <a16:creationId xmlns:a16="http://schemas.microsoft.com/office/drawing/2014/main" id="{098EADA6-4385-B678-829C-BF47D402C629}"/>
              </a:ext>
            </a:extLst>
          </p:cNvPr>
          <p:cNvPicPr>
            <a:picLocks noChangeAspect="1"/>
          </p:cNvPicPr>
          <p:nvPr/>
        </p:nvPicPr>
        <p:blipFill>
          <a:blip r:embed="rId7"/>
          <a:stretch>
            <a:fillRect/>
          </a:stretch>
        </p:blipFill>
        <p:spPr>
          <a:xfrm>
            <a:off x="962221" y="723079"/>
            <a:ext cx="609653" cy="609653"/>
          </a:xfrm>
          <a:prstGeom prst="rect">
            <a:avLst/>
          </a:prstGeom>
        </p:spPr>
      </p:pic>
      <p:pic>
        <p:nvPicPr>
          <p:cNvPr id="7" name="Grafik 6">
            <a:extLst>
              <a:ext uri="{FF2B5EF4-FFF2-40B4-BE49-F238E27FC236}">
                <a16:creationId xmlns:a16="http://schemas.microsoft.com/office/drawing/2014/main" id="{44141631-254E-4577-A8FE-95350F472285}"/>
              </a:ext>
            </a:extLst>
          </p:cNvPr>
          <p:cNvPicPr>
            <a:picLocks noChangeAspect="1"/>
          </p:cNvPicPr>
          <p:nvPr/>
        </p:nvPicPr>
        <p:blipFill>
          <a:blip r:embed="rId8"/>
          <a:stretch>
            <a:fillRect/>
          </a:stretch>
        </p:blipFill>
        <p:spPr>
          <a:xfrm>
            <a:off x="1343025" y="2433699"/>
            <a:ext cx="10848975" cy="2886075"/>
          </a:xfrm>
          <a:prstGeom prst="rect">
            <a:avLst/>
          </a:prstGeom>
        </p:spPr>
      </p:pic>
      <p:pic>
        <p:nvPicPr>
          <p:cNvPr id="6" name="Audio 5">
            <a:hlinkClick r:id="" action="ppaction://media"/>
            <a:extLst>
              <a:ext uri="{FF2B5EF4-FFF2-40B4-BE49-F238E27FC236}">
                <a16:creationId xmlns:a16="http://schemas.microsoft.com/office/drawing/2014/main" id="{9DE357B9-59E9-7BAC-076A-C3677887F5D4}"/>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911811014"/>
      </p:ext>
    </p:extLst>
  </p:cSld>
  <p:clrMapOvr>
    <a:masterClrMapping/>
  </p:clrMapOvr>
  <mc:AlternateContent xmlns:mc="http://schemas.openxmlformats.org/markup-compatibility/2006" xmlns:p14="http://schemas.microsoft.com/office/powerpoint/2010/main">
    <mc:Choice Requires="p14">
      <p:transition spd="slow" p14:dur="2000" advTm="38693"/>
    </mc:Choice>
    <mc:Fallback xmlns="">
      <p:transition spd="slow" advTm="38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a:xfrm>
            <a:off x="911544" y="2623416"/>
            <a:ext cx="10515600" cy="1325563"/>
          </a:xfrm>
        </p:spPr>
        <p:txBody>
          <a:bodyPr/>
          <a:lstStyle/>
          <a:p>
            <a:pPr algn="ctr"/>
            <a:r>
              <a:rPr lang="en-US" dirty="0"/>
              <a:t>	Google Chat</a:t>
            </a:r>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3" name="Grafik 2">
            <a:extLst>
              <a:ext uri="{FF2B5EF4-FFF2-40B4-BE49-F238E27FC236}">
                <a16:creationId xmlns:a16="http://schemas.microsoft.com/office/drawing/2014/main" id="{B35E1DC3-6452-E143-09E4-2C2456B8BC47}"/>
              </a:ext>
            </a:extLst>
          </p:cNvPr>
          <p:cNvPicPr>
            <a:picLocks noChangeAspect="1"/>
          </p:cNvPicPr>
          <p:nvPr/>
        </p:nvPicPr>
        <p:blipFill>
          <a:blip r:embed="rId7"/>
          <a:stretch>
            <a:fillRect/>
          </a:stretch>
        </p:blipFill>
        <p:spPr>
          <a:xfrm>
            <a:off x="4253346" y="2826703"/>
            <a:ext cx="823541" cy="1122276"/>
          </a:xfrm>
          <a:prstGeom prst="rect">
            <a:avLst/>
          </a:prstGeom>
        </p:spPr>
      </p:pic>
      <p:pic>
        <p:nvPicPr>
          <p:cNvPr id="7" name="Audio 6">
            <a:hlinkClick r:id="" action="ppaction://media"/>
            <a:extLst>
              <a:ext uri="{FF2B5EF4-FFF2-40B4-BE49-F238E27FC236}">
                <a16:creationId xmlns:a16="http://schemas.microsoft.com/office/drawing/2014/main" id="{0DEE3819-6DC6-C964-F407-F38D29E6DB09}"/>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514662369"/>
      </p:ext>
    </p:extLst>
  </p:cSld>
  <p:clrMapOvr>
    <a:masterClrMapping/>
  </p:clrMapOvr>
  <mc:AlternateContent xmlns:mc="http://schemas.openxmlformats.org/markup-compatibility/2006" xmlns:p14="http://schemas.microsoft.com/office/powerpoint/2010/main">
    <mc:Choice Requires="p14">
      <p:transition spd="slow" p14:dur="2000" advTm="47541"/>
    </mc:Choice>
    <mc:Fallback xmlns="">
      <p:transition spd="slow" advTm="47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a:t>	</a:t>
            </a:r>
            <a:r>
              <a:rPr lang="lt-LT" dirty="0"/>
              <a:t>Pokalbio pradėjimas</a:t>
            </a:r>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6" name="Grafik 5">
            <a:extLst>
              <a:ext uri="{FF2B5EF4-FFF2-40B4-BE49-F238E27FC236}">
                <a16:creationId xmlns:a16="http://schemas.microsoft.com/office/drawing/2014/main" id="{86D76DF0-DF3D-1430-DB30-1F8A9595AD45}"/>
              </a:ext>
            </a:extLst>
          </p:cNvPr>
          <p:cNvPicPr>
            <a:picLocks noChangeAspect="1"/>
          </p:cNvPicPr>
          <p:nvPr/>
        </p:nvPicPr>
        <p:blipFill rotWithShape="1">
          <a:blip r:embed="rId7"/>
          <a:srcRect r="61926" b="-16117"/>
          <a:stretch/>
        </p:blipFill>
        <p:spPr>
          <a:xfrm>
            <a:off x="878463" y="604921"/>
            <a:ext cx="624113" cy="845969"/>
          </a:xfrm>
          <a:prstGeom prst="rect">
            <a:avLst/>
          </a:prstGeom>
        </p:spPr>
      </p:pic>
      <p:pic>
        <p:nvPicPr>
          <p:cNvPr id="8" name="Grafik 7">
            <a:extLst>
              <a:ext uri="{FF2B5EF4-FFF2-40B4-BE49-F238E27FC236}">
                <a16:creationId xmlns:a16="http://schemas.microsoft.com/office/drawing/2014/main" id="{C6061314-84BF-B65F-548C-D12F1BDA8383}"/>
              </a:ext>
            </a:extLst>
          </p:cNvPr>
          <p:cNvPicPr>
            <a:picLocks noChangeAspect="1"/>
          </p:cNvPicPr>
          <p:nvPr/>
        </p:nvPicPr>
        <p:blipFill>
          <a:blip r:embed="rId8"/>
          <a:stretch>
            <a:fillRect/>
          </a:stretch>
        </p:blipFill>
        <p:spPr>
          <a:xfrm>
            <a:off x="4540467" y="1503196"/>
            <a:ext cx="3111065" cy="5169246"/>
          </a:xfrm>
          <a:prstGeom prst="rect">
            <a:avLst/>
          </a:prstGeom>
        </p:spPr>
      </p:pic>
      <p:pic>
        <p:nvPicPr>
          <p:cNvPr id="7" name="Audio 6">
            <a:hlinkClick r:id="" action="ppaction://media"/>
            <a:extLst>
              <a:ext uri="{FF2B5EF4-FFF2-40B4-BE49-F238E27FC236}">
                <a16:creationId xmlns:a16="http://schemas.microsoft.com/office/drawing/2014/main" id="{F2A29833-5513-0B95-E0FF-47AB6941A386}"/>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958036241"/>
      </p:ext>
    </p:extLst>
  </p:cSld>
  <p:clrMapOvr>
    <a:masterClrMapping/>
  </p:clrMapOvr>
  <mc:AlternateContent xmlns:mc="http://schemas.openxmlformats.org/markup-compatibility/2006" xmlns:p14="http://schemas.microsoft.com/office/powerpoint/2010/main">
    <mc:Choice Requires="p14">
      <p:transition spd="slow" p14:dur="2000" advTm="64630"/>
    </mc:Choice>
    <mc:Fallback xmlns="">
      <p:transition spd="slow" advTm="64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a:t>	 </a:t>
            </a:r>
            <a:r>
              <a:rPr lang="lt-LT" dirty="0"/>
              <a:t>Kambariai</a:t>
            </a:r>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6" name="Grafik 5">
            <a:extLst>
              <a:ext uri="{FF2B5EF4-FFF2-40B4-BE49-F238E27FC236}">
                <a16:creationId xmlns:a16="http://schemas.microsoft.com/office/drawing/2014/main" id="{86D76DF0-DF3D-1430-DB30-1F8A9595AD45}"/>
              </a:ext>
            </a:extLst>
          </p:cNvPr>
          <p:cNvPicPr>
            <a:picLocks noChangeAspect="1"/>
          </p:cNvPicPr>
          <p:nvPr/>
        </p:nvPicPr>
        <p:blipFill rotWithShape="1">
          <a:blip r:embed="rId7"/>
          <a:srcRect r="61926" b="-16117"/>
          <a:stretch/>
        </p:blipFill>
        <p:spPr>
          <a:xfrm>
            <a:off x="878463" y="604921"/>
            <a:ext cx="624113" cy="845969"/>
          </a:xfrm>
          <a:prstGeom prst="rect">
            <a:avLst/>
          </a:prstGeom>
        </p:spPr>
      </p:pic>
      <p:pic>
        <p:nvPicPr>
          <p:cNvPr id="3" name="Grafik 2">
            <a:extLst>
              <a:ext uri="{FF2B5EF4-FFF2-40B4-BE49-F238E27FC236}">
                <a16:creationId xmlns:a16="http://schemas.microsoft.com/office/drawing/2014/main" id="{6FA5CD4F-E6CD-8594-FD5E-74191F7ED3B1}"/>
              </a:ext>
            </a:extLst>
          </p:cNvPr>
          <p:cNvPicPr>
            <a:picLocks noChangeAspect="1"/>
          </p:cNvPicPr>
          <p:nvPr/>
        </p:nvPicPr>
        <p:blipFill>
          <a:blip r:embed="rId8"/>
          <a:stretch>
            <a:fillRect/>
          </a:stretch>
        </p:blipFill>
        <p:spPr>
          <a:xfrm>
            <a:off x="4472573" y="1221892"/>
            <a:ext cx="3246853" cy="5331872"/>
          </a:xfrm>
          <a:prstGeom prst="rect">
            <a:avLst/>
          </a:prstGeom>
        </p:spPr>
      </p:pic>
      <p:pic>
        <p:nvPicPr>
          <p:cNvPr id="7" name="Audio 6">
            <a:hlinkClick r:id="" action="ppaction://media"/>
            <a:extLst>
              <a:ext uri="{FF2B5EF4-FFF2-40B4-BE49-F238E27FC236}">
                <a16:creationId xmlns:a16="http://schemas.microsoft.com/office/drawing/2014/main" id="{5F982F8E-3FE1-D88A-3305-9BB18CA9163D}"/>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886075917"/>
      </p:ext>
    </p:extLst>
  </p:cSld>
  <p:clrMapOvr>
    <a:masterClrMapping/>
  </p:clrMapOvr>
  <mc:AlternateContent xmlns:mc="http://schemas.openxmlformats.org/markup-compatibility/2006" xmlns:p14="http://schemas.microsoft.com/office/powerpoint/2010/main">
    <mc:Choice Requires="p14">
      <p:transition spd="slow" p14:dur="2000" advTm="98674"/>
    </mc:Choice>
    <mc:Fallback xmlns="">
      <p:transition spd="slow" advTm="98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lt-LT" dirty="0"/>
              <a:t>Sveikiname</a:t>
            </a:r>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6" name="Grafik 5">
            <a:extLst>
              <a:ext uri="{FF2B5EF4-FFF2-40B4-BE49-F238E27FC236}">
                <a16:creationId xmlns:a16="http://schemas.microsoft.com/office/drawing/2014/main" id="{80C641CA-C267-A8FA-EBA7-934C7224DADC}"/>
              </a:ext>
            </a:extLst>
          </p:cNvPr>
          <p:cNvPicPr>
            <a:picLocks noChangeAspect="1"/>
          </p:cNvPicPr>
          <p:nvPr/>
        </p:nvPicPr>
        <p:blipFill>
          <a:blip r:embed="rId7"/>
          <a:stretch>
            <a:fillRect/>
          </a:stretch>
        </p:blipFill>
        <p:spPr>
          <a:xfrm>
            <a:off x="3106426" y="1836882"/>
            <a:ext cx="5979147" cy="4475018"/>
          </a:xfrm>
          <a:prstGeom prst="rect">
            <a:avLst/>
          </a:prstGeom>
        </p:spPr>
      </p:pic>
      <p:pic>
        <p:nvPicPr>
          <p:cNvPr id="7" name="Audio 6">
            <a:hlinkClick r:id="" action="ppaction://media"/>
            <a:extLst>
              <a:ext uri="{FF2B5EF4-FFF2-40B4-BE49-F238E27FC236}">
                <a16:creationId xmlns:a16="http://schemas.microsoft.com/office/drawing/2014/main" id="{6FC40E3F-2BD3-E684-32BE-B92483FB5547}"/>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928185267"/>
      </p:ext>
    </p:extLst>
  </p:cSld>
  <p:clrMapOvr>
    <a:masterClrMapping/>
  </p:clrMapOvr>
  <mc:AlternateContent xmlns:mc="http://schemas.openxmlformats.org/markup-compatibility/2006" xmlns:p14="http://schemas.microsoft.com/office/powerpoint/2010/main">
    <mc:Choice Requires="p14">
      <p:transition spd="slow" p14:dur="2000" advTm="17873"/>
    </mc:Choice>
    <mc:Fallback xmlns="">
      <p:transition spd="slow" advTm="17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pPr algn="ctr"/>
            <a:r>
              <a:rPr lang="lt-LT" sz="4400" b="0" i="1" dirty="0">
                <a:ln w="0"/>
                <a:solidFill>
                  <a:schemeClr val="accent1"/>
                </a:solidFill>
                <a:effectLst>
                  <a:outerShdw blurRad="38100" dist="25400" dir="5400000" algn="ctr" rotWithShape="0">
                    <a:srgbClr val="6E747A">
                      <a:alpha val="43000"/>
                    </a:srgbClr>
                  </a:outerShdw>
                </a:effectLst>
              </a:rPr>
              <a:t>Šaltiniai</a:t>
            </a:r>
            <a:r>
              <a:rPr lang="de-AT" sz="4400" b="0" i="1" dirty="0">
                <a:ln w="0"/>
                <a:solidFill>
                  <a:schemeClr val="accent1"/>
                </a:solidFill>
                <a:effectLst>
                  <a:outerShdw blurRad="38100" dist="25400" dir="5400000" algn="ctr" rotWithShape="0">
                    <a:srgbClr val="6E747A">
                      <a:alpha val="43000"/>
                    </a:srgbClr>
                  </a:outerShdw>
                </a:effectLst>
              </a:rPr>
              <a:t> I</a:t>
            </a:r>
            <a:br>
              <a:rPr lang="en-US" sz="4400" dirty="0"/>
            </a:br>
            <a:endParaRPr lang="en-US" dirty="0"/>
          </a:p>
        </p:txBody>
      </p:sp>
      <p:sp>
        <p:nvSpPr>
          <p:cNvPr id="3" name="Content Placeholder 2">
            <a:extLst>
              <a:ext uri="{FF2B5EF4-FFF2-40B4-BE49-F238E27FC236}">
                <a16:creationId xmlns:a16="http://schemas.microsoft.com/office/drawing/2014/main" id="{CBA7F6A9-D4B7-55D5-BF13-F84DC1EB7AEC}"/>
              </a:ext>
            </a:extLst>
          </p:cNvPr>
          <p:cNvSpPr>
            <a:spLocks noGrp="1"/>
          </p:cNvSpPr>
          <p:nvPr>
            <p:ph idx="1"/>
          </p:nvPr>
        </p:nvSpPr>
        <p:spPr>
          <a:xfrm>
            <a:off x="838200" y="1489587"/>
            <a:ext cx="10515600" cy="4687376"/>
          </a:xfrm>
        </p:spPr>
        <p:txBody>
          <a:bodyPr>
            <a:normAutofit/>
          </a:bodyPr>
          <a:lstStyle/>
          <a:p>
            <a:r>
              <a:rPr lang="de-DE" sz="2400" dirty="0">
                <a:hlinkClick r:id="rId3"/>
              </a:rPr>
              <a:t>Wie nutzen Sie digitale Kommunikationstools und -</a:t>
            </a:r>
            <a:r>
              <a:rPr lang="de-DE" sz="2400" dirty="0" err="1">
                <a:hlinkClick r:id="rId3"/>
              </a:rPr>
              <a:t>plattformen</a:t>
            </a:r>
            <a:r>
              <a:rPr lang="de-DE" sz="2400" dirty="0">
                <a:hlinkClick r:id="rId3"/>
              </a:rPr>
              <a:t>, um mit anderen zusammenzuarbeiten und sich zu vernetzen? (linkedin.com)</a:t>
            </a:r>
            <a:endParaRPr lang="de-DE" sz="2400" dirty="0"/>
          </a:p>
          <a:p>
            <a:r>
              <a:rPr lang="de-AT" sz="2400" dirty="0">
                <a:hlinkClick r:id="rId4"/>
              </a:rPr>
              <a:t>15 Best </a:t>
            </a:r>
            <a:r>
              <a:rPr lang="de-AT" sz="2400" dirty="0" err="1">
                <a:hlinkClick r:id="rId4"/>
              </a:rPr>
              <a:t>Workplace</a:t>
            </a:r>
            <a:r>
              <a:rPr lang="de-AT" sz="2400" dirty="0">
                <a:hlinkClick r:id="rId4"/>
              </a:rPr>
              <a:t> </a:t>
            </a:r>
            <a:r>
              <a:rPr lang="de-AT" sz="2400" dirty="0" err="1">
                <a:hlinkClick r:id="rId4"/>
              </a:rPr>
              <a:t>Collaboration</a:t>
            </a:r>
            <a:r>
              <a:rPr lang="de-AT" sz="2400" dirty="0">
                <a:hlinkClick r:id="rId4"/>
              </a:rPr>
              <a:t> &amp; Communication Apps | </a:t>
            </a:r>
            <a:r>
              <a:rPr lang="de-AT" sz="2400" dirty="0" err="1">
                <a:hlinkClick r:id="rId4"/>
              </a:rPr>
              <a:t>elcom</a:t>
            </a:r>
            <a:endParaRPr lang="de-AT" sz="2400" dirty="0"/>
          </a:p>
          <a:p>
            <a:r>
              <a:rPr lang="en-US" sz="2400" dirty="0">
                <a:hlinkClick r:id="rId5"/>
              </a:rPr>
              <a:t>What is Microsoft Teams? - Microsoft Support</a:t>
            </a:r>
            <a:endParaRPr lang="en-US" sz="2400" dirty="0"/>
          </a:p>
          <a:p>
            <a:r>
              <a:rPr lang="en-US" sz="2400" dirty="0">
                <a:hlinkClick r:id="rId6"/>
              </a:rPr>
              <a:t>How to Use Microsoft Teams Video Conference | </a:t>
            </a:r>
            <a:r>
              <a:rPr lang="en-US" sz="2400" dirty="0" err="1">
                <a:hlinkClick r:id="rId6"/>
              </a:rPr>
              <a:t>GoSkills</a:t>
            </a:r>
            <a:endParaRPr lang="en-US" sz="2400" dirty="0"/>
          </a:p>
          <a:p>
            <a:r>
              <a:rPr lang="en-US" sz="2400" dirty="0">
                <a:hlinkClick r:id="rId7"/>
              </a:rPr>
              <a:t>First things to know about chats in Microsoft Teams - Microsoft Support</a:t>
            </a:r>
            <a:endParaRPr lang="en-US" sz="2400" dirty="0"/>
          </a:p>
          <a:p>
            <a:r>
              <a:rPr lang="en-US" sz="2400" dirty="0">
                <a:hlinkClick r:id="rId8"/>
              </a:rPr>
              <a:t>Google Workspace: Secure Online Productivity &amp; Collaboration Tools</a:t>
            </a:r>
            <a:endParaRPr lang="en-US" sz="2400" dirty="0"/>
          </a:p>
          <a:p>
            <a:r>
              <a:rPr lang="en-US" sz="2400" dirty="0">
                <a:hlinkClick r:id="rId9"/>
              </a:rPr>
              <a:t>What you can do with Gmail - Google Workspace Learning Center</a:t>
            </a:r>
            <a:endParaRPr lang="en-US" sz="2400" dirty="0"/>
          </a:p>
          <a:p>
            <a:r>
              <a:rPr lang="en-US" sz="2400" dirty="0">
                <a:hlinkClick r:id="rId10"/>
              </a:rPr>
              <a:t>Gmail: Introduction to Gmail (gcfglobal.org)</a:t>
            </a:r>
            <a:endParaRPr lang="en-US" sz="2400" dirty="0"/>
          </a:p>
          <a:p>
            <a:pPr marL="0" indent="0">
              <a:buNone/>
            </a:pPr>
            <a:endParaRPr lang="en-US" sz="1100" dirty="0"/>
          </a:p>
          <a:p>
            <a:pPr marL="0" indent="0">
              <a:buNone/>
            </a:pPr>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spTree>
    <p:extLst>
      <p:ext uri="{BB962C8B-B14F-4D97-AF65-F5344CB8AC3E}">
        <p14:creationId xmlns:p14="http://schemas.microsoft.com/office/powerpoint/2010/main" val="29159081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pPr algn="ctr"/>
            <a:r>
              <a:rPr lang="lt-LT" sz="4400" b="0" i="1" dirty="0">
                <a:ln w="0"/>
                <a:solidFill>
                  <a:schemeClr val="accent1"/>
                </a:solidFill>
                <a:effectLst>
                  <a:outerShdw blurRad="38100" dist="25400" dir="5400000" algn="ctr" rotWithShape="0">
                    <a:srgbClr val="6E747A">
                      <a:alpha val="43000"/>
                    </a:srgbClr>
                  </a:outerShdw>
                </a:effectLst>
              </a:rPr>
              <a:t>Šaltiniai</a:t>
            </a:r>
            <a:r>
              <a:rPr lang="de-AT" sz="4400" b="0" i="1" dirty="0">
                <a:ln w="0"/>
                <a:solidFill>
                  <a:schemeClr val="accent1"/>
                </a:solidFill>
                <a:effectLst>
                  <a:outerShdw blurRad="38100" dist="25400" dir="5400000" algn="ctr" rotWithShape="0">
                    <a:srgbClr val="6E747A">
                      <a:alpha val="43000"/>
                    </a:srgbClr>
                  </a:outerShdw>
                </a:effectLst>
              </a:rPr>
              <a:t> II</a:t>
            </a:r>
            <a:br>
              <a:rPr lang="en-US" sz="4400" dirty="0"/>
            </a:br>
            <a:endParaRPr lang="en-US" dirty="0"/>
          </a:p>
        </p:txBody>
      </p:sp>
      <p:sp>
        <p:nvSpPr>
          <p:cNvPr id="3" name="Content Placeholder 2">
            <a:extLst>
              <a:ext uri="{FF2B5EF4-FFF2-40B4-BE49-F238E27FC236}">
                <a16:creationId xmlns:a16="http://schemas.microsoft.com/office/drawing/2014/main" id="{CBA7F6A9-D4B7-55D5-BF13-F84DC1EB7AEC}"/>
              </a:ext>
            </a:extLst>
          </p:cNvPr>
          <p:cNvSpPr>
            <a:spLocks noGrp="1"/>
          </p:cNvSpPr>
          <p:nvPr>
            <p:ph idx="1"/>
          </p:nvPr>
        </p:nvSpPr>
        <p:spPr>
          <a:xfrm>
            <a:off x="838200" y="1489587"/>
            <a:ext cx="10515600" cy="4687376"/>
          </a:xfrm>
        </p:spPr>
        <p:txBody>
          <a:bodyPr>
            <a:normAutofit/>
          </a:bodyPr>
          <a:lstStyle/>
          <a:p>
            <a:r>
              <a:rPr lang="en-US" sz="2400" dirty="0">
                <a:hlinkClick r:id="rId3"/>
              </a:rPr>
              <a:t>Google Tips: Getting Started with Google Calendar (gcfglobal.org)</a:t>
            </a:r>
            <a:endParaRPr lang="en-US" sz="2400" dirty="0"/>
          </a:p>
          <a:p>
            <a:r>
              <a:rPr lang="en-US" sz="2400" dirty="0">
                <a:hlinkClick r:id="rId4"/>
              </a:rPr>
              <a:t>Google Drive: All About Google Drive (gcfglobal.org)</a:t>
            </a:r>
            <a:endParaRPr lang="en-US" sz="2400" dirty="0"/>
          </a:p>
          <a:p>
            <a:r>
              <a:rPr lang="en-US" sz="2400" dirty="0">
                <a:hlinkClick r:id="rId5"/>
              </a:rPr>
              <a:t>Start or schedule a Google Meet video meeting - Android - Google Meet Help</a:t>
            </a:r>
            <a:endParaRPr lang="en-US" sz="2400" dirty="0"/>
          </a:p>
          <a:p>
            <a:r>
              <a:rPr lang="en-US" sz="2400" dirty="0">
                <a:hlinkClick r:id="rId6"/>
              </a:rPr>
              <a:t>How Is Google Meet Different From The Free Version? (tscloud.com.my)</a:t>
            </a:r>
            <a:endParaRPr lang="en-US" sz="2400" dirty="0"/>
          </a:p>
          <a:p>
            <a:r>
              <a:rPr lang="en-US" sz="2400" dirty="0">
                <a:hlinkClick r:id="rId7"/>
              </a:rPr>
              <a:t>Google Meet: Your complete Guide to mastering online meetings (wisestamp.com)</a:t>
            </a:r>
            <a:endParaRPr lang="en-US" sz="2400" dirty="0"/>
          </a:p>
          <a:p>
            <a:r>
              <a:rPr lang="en-US" sz="2400" dirty="0">
                <a:hlinkClick r:id="rId8"/>
              </a:rPr>
              <a:t>Google Chat: The 2023 Definitive Guide | DragApp.com</a:t>
            </a:r>
            <a:endParaRPr lang="en-US" sz="2400" dirty="0"/>
          </a:p>
          <a:p>
            <a:pPr marL="0" indent="0">
              <a:buNone/>
            </a:pPr>
            <a:endParaRPr lang="en-US" sz="1600" dirty="0"/>
          </a:p>
          <a:p>
            <a:pPr marL="0" indent="0">
              <a:buNone/>
            </a:pPr>
            <a:r>
              <a:rPr lang="en-US" sz="2400" dirty="0"/>
              <a:t>P</a:t>
            </a:r>
            <a:r>
              <a:rPr lang="lt-LT" sz="2400" dirty="0" err="1"/>
              <a:t>aveikslėliai</a:t>
            </a:r>
            <a:r>
              <a:rPr lang="en-US" sz="2400" dirty="0"/>
              <a:t>:</a:t>
            </a:r>
          </a:p>
          <a:p>
            <a:r>
              <a:rPr lang="en-US" sz="2400" dirty="0">
                <a:hlinkClick r:id="rId9"/>
              </a:rPr>
              <a:t>www.pixabay.com</a:t>
            </a:r>
            <a:r>
              <a:rPr lang="en-US" sz="2400" dirty="0"/>
              <a:t> </a:t>
            </a:r>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spTree>
    <p:extLst>
      <p:ext uri="{BB962C8B-B14F-4D97-AF65-F5344CB8AC3E}">
        <p14:creationId xmlns:p14="http://schemas.microsoft.com/office/powerpoint/2010/main" val="7347199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F837AD-48EE-2E4B-083D-866489FEED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1027" y="6148955"/>
            <a:ext cx="2505895" cy="526238"/>
          </a:xfrm>
          <a:prstGeom prst="rect">
            <a:avLst/>
          </a:prstGeom>
        </p:spPr>
      </p:pic>
      <p:pic>
        <p:nvPicPr>
          <p:cNvPr id="7" name="Picture 6">
            <a:extLst>
              <a:ext uri="{FF2B5EF4-FFF2-40B4-BE49-F238E27FC236}">
                <a16:creationId xmlns:a16="http://schemas.microsoft.com/office/drawing/2014/main" id="{34D3BBD3-8E1D-E319-CA6D-3F600E545B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325" y="97715"/>
            <a:ext cx="2557807" cy="2557807"/>
          </a:xfrm>
          <a:prstGeom prst="rect">
            <a:avLst/>
          </a:prstGeom>
        </p:spPr>
      </p:pic>
      <p:sp>
        <p:nvSpPr>
          <p:cNvPr id="12" name="Isosceles Triangle 11">
            <a:extLst>
              <a:ext uri="{FF2B5EF4-FFF2-40B4-BE49-F238E27FC236}">
                <a16:creationId xmlns:a16="http://schemas.microsoft.com/office/drawing/2014/main" id="{43096DA6-0AE1-D801-2844-BD5875387814}"/>
              </a:ext>
            </a:extLst>
          </p:cNvPr>
          <p:cNvSpPr/>
          <p:nvPr/>
        </p:nvSpPr>
        <p:spPr>
          <a:xfrm rot="5400000">
            <a:off x="-114994" y="3487047"/>
            <a:ext cx="3485945" cy="3255962"/>
          </a:xfrm>
          <a:prstGeom prst="triangle">
            <a:avLst/>
          </a:prstGeom>
          <a:gradFill flip="none" rotWithShape="1">
            <a:gsLst>
              <a:gs pos="0">
                <a:schemeClr val="accent1">
                  <a:tint val="66000"/>
                  <a:satMod val="160000"/>
                  <a:shade val="30000"/>
                  <a:satMod val="115000"/>
                </a:schemeClr>
              </a:gs>
              <a:gs pos="50000">
                <a:schemeClr val="accent1">
                  <a:tint val="66000"/>
                  <a:satMod val="160000"/>
                  <a:shade val="67500"/>
                  <a:satMod val="115000"/>
                </a:schemeClr>
              </a:gs>
              <a:gs pos="100000">
                <a:schemeClr val="accent1">
                  <a:tint val="66000"/>
                  <a:satMod val="160000"/>
                  <a:shade val="100000"/>
                  <a:satMod val="115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Isosceles Triangle 13">
            <a:extLst>
              <a:ext uri="{FF2B5EF4-FFF2-40B4-BE49-F238E27FC236}">
                <a16:creationId xmlns:a16="http://schemas.microsoft.com/office/drawing/2014/main" id="{0A2BFD75-0274-317D-51EC-9804F0A7DEA5}"/>
              </a:ext>
            </a:extLst>
          </p:cNvPr>
          <p:cNvSpPr/>
          <p:nvPr/>
        </p:nvSpPr>
        <p:spPr>
          <a:xfrm rot="5400000">
            <a:off x="-114991" y="2091470"/>
            <a:ext cx="3485945" cy="3255962"/>
          </a:xfrm>
          <a:prstGeom prst="triangle">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DFD5EC8-C790-E705-7B40-83524A67D584}"/>
              </a:ext>
            </a:extLst>
          </p:cNvPr>
          <p:cNvSpPr/>
          <p:nvPr/>
        </p:nvSpPr>
        <p:spPr>
          <a:xfrm>
            <a:off x="3832264" y="716530"/>
            <a:ext cx="7017988" cy="1938992"/>
          </a:xfrm>
          <a:prstGeom prst="rect">
            <a:avLst/>
          </a:prstGeom>
          <a:noFill/>
        </p:spPr>
        <p:txBody>
          <a:bodyPr wrap="square" lIns="91440" tIns="45720" rIns="91440" bIns="45720">
            <a:spAutoFit/>
          </a:bodyPr>
          <a:lstStyle/>
          <a:p>
            <a:pPr marL="0" marR="0" lvl="0" indent="0" algn="ctr" rtl="0">
              <a:spcBef>
                <a:spcPts val="0"/>
              </a:spcBef>
              <a:spcAft>
                <a:spcPts val="0"/>
              </a:spcAft>
              <a:buNone/>
            </a:pPr>
            <a:r>
              <a:rPr lang="en-GB" sz="4000" b="0" cap="none" dirty="0">
                <a:solidFill>
                  <a:schemeClr val="accent1"/>
                </a:solidFill>
                <a:latin typeface="Calibri"/>
                <a:ea typeface="Calibri"/>
                <a:cs typeface="Calibri"/>
                <a:sym typeface="Calibri"/>
              </a:rPr>
              <a:t>„</a:t>
            </a:r>
            <a:r>
              <a:rPr lang="en-GB" sz="4000" b="0" cap="none" dirty="0" err="1">
                <a:solidFill>
                  <a:schemeClr val="accent1"/>
                </a:solidFill>
                <a:latin typeface="Calibri"/>
                <a:ea typeface="Calibri"/>
                <a:cs typeface="Calibri"/>
                <a:sym typeface="Calibri"/>
              </a:rPr>
              <a:t>Įtraukiojo</a:t>
            </a:r>
            <a:r>
              <a:rPr lang="en-GB" sz="4000" b="0" cap="none" dirty="0">
                <a:solidFill>
                  <a:schemeClr val="accent1"/>
                </a:solidFill>
                <a:latin typeface="Calibri"/>
                <a:ea typeface="Calibri"/>
                <a:cs typeface="Calibri"/>
                <a:sym typeface="Calibri"/>
              </a:rPr>
              <a:t> </a:t>
            </a:r>
            <a:r>
              <a:rPr lang="en-GB" sz="4000" b="0" cap="none" dirty="0" err="1">
                <a:solidFill>
                  <a:schemeClr val="accent1"/>
                </a:solidFill>
                <a:latin typeface="Calibri"/>
                <a:ea typeface="Calibri"/>
                <a:cs typeface="Calibri"/>
                <a:sym typeface="Calibri"/>
              </a:rPr>
              <a:t>užimtumo</a:t>
            </a:r>
            <a:r>
              <a:rPr lang="en-GB" sz="4000" b="0" cap="none" dirty="0">
                <a:solidFill>
                  <a:schemeClr val="accent1"/>
                </a:solidFill>
                <a:latin typeface="Calibri"/>
                <a:ea typeface="Calibri"/>
                <a:cs typeface="Calibri"/>
                <a:sym typeface="Calibri"/>
              </a:rPr>
              <a:t> </a:t>
            </a:r>
            <a:r>
              <a:rPr lang="en-GB" sz="4000" b="0" cap="none" dirty="0" err="1">
                <a:solidFill>
                  <a:schemeClr val="accent1"/>
                </a:solidFill>
                <a:latin typeface="Calibri"/>
                <a:ea typeface="Calibri"/>
                <a:cs typeface="Calibri"/>
                <a:sym typeface="Calibri"/>
              </a:rPr>
              <a:t>skatinimas</a:t>
            </a:r>
            <a:r>
              <a:rPr lang="en-GB" sz="4000" b="0" cap="none" dirty="0">
                <a:solidFill>
                  <a:schemeClr val="accent1"/>
                </a:solidFill>
                <a:latin typeface="Calibri"/>
                <a:ea typeface="Calibri"/>
                <a:cs typeface="Calibri"/>
                <a:sym typeface="Calibri"/>
              </a:rPr>
              <a:t> </a:t>
            </a:r>
            <a:r>
              <a:rPr lang="en-GB" sz="4000" b="0" cap="none" dirty="0" err="1">
                <a:solidFill>
                  <a:schemeClr val="accent1"/>
                </a:solidFill>
                <a:latin typeface="Calibri"/>
                <a:ea typeface="Calibri"/>
                <a:cs typeface="Calibri"/>
                <a:sym typeface="Calibri"/>
              </a:rPr>
              <a:t>diegiant</a:t>
            </a:r>
            <a:r>
              <a:rPr lang="en-GB" sz="4000" b="0" cap="none" dirty="0">
                <a:solidFill>
                  <a:schemeClr val="accent1"/>
                </a:solidFill>
                <a:latin typeface="Calibri"/>
                <a:ea typeface="Calibri"/>
                <a:cs typeface="Calibri"/>
                <a:sym typeface="Calibri"/>
              </a:rPr>
              <a:t> </a:t>
            </a:r>
            <a:r>
              <a:rPr lang="en-GB" sz="4000" b="0" cap="none" dirty="0" err="1">
                <a:solidFill>
                  <a:schemeClr val="accent1"/>
                </a:solidFill>
                <a:latin typeface="Calibri"/>
                <a:ea typeface="Calibri"/>
                <a:cs typeface="Calibri"/>
                <a:sym typeface="Calibri"/>
              </a:rPr>
              <a:t>atviras</a:t>
            </a:r>
            <a:r>
              <a:rPr lang="en-GB" sz="4000" b="0" cap="none" dirty="0">
                <a:solidFill>
                  <a:schemeClr val="accent1"/>
                </a:solidFill>
                <a:latin typeface="Calibri"/>
                <a:ea typeface="Calibri"/>
                <a:cs typeface="Calibri"/>
                <a:sym typeface="Calibri"/>
              </a:rPr>
              <a:t> </a:t>
            </a:r>
            <a:r>
              <a:rPr lang="en-GB" sz="4000" b="0" cap="none" dirty="0" err="1">
                <a:solidFill>
                  <a:schemeClr val="accent1"/>
                </a:solidFill>
                <a:latin typeface="Calibri"/>
                <a:ea typeface="Calibri"/>
                <a:cs typeface="Calibri"/>
                <a:sym typeface="Calibri"/>
              </a:rPr>
              <a:t>inovacijas</a:t>
            </a:r>
            <a:r>
              <a:rPr lang="en-GB" sz="4000" b="0" cap="none" dirty="0">
                <a:solidFill>
                  <a:schemeClr val="accent1"/>
                </a:solidFill>
                <a:latin typeface="Calibri"/>
                <a:ea typeface="Calibri"/>
                <a:cs typeface="Calibri"/>
                <a:sym typeface="Calibri"/>
              </a:rPr>
              <a:t> GLAM </a:t>
            </a:r>
            <a:r>
              <a:rPr lang="en-GB" sz="4000" b="0" cap="none" dirty="0" err="1">
                <a:solidFill>
                  <a:schemeClr val="accent1"/>
                </a:solidFill>
                <a:latin typeface="Calibri"/>
                <a:ea typeface="Calibri"/>
                <a:cs typeface="Calibri"/>
                <a:sym typeface="Calibri"/>
              </a:rPr>
              <a:t>sektoriuje</a:t>
            </a:r>
            <a:r>
              <a:rPr lang="en-GB" sz="4000" b="0" cap="none" dirty="0">
                <a:solidFill>
                  <a:schemeClr val="accent1"/>
                </a:solidFill>
                <a:latin typeface="Calibri"/>
                <a:ea typeface="Calibri"/>
                <a:cs typeface="Calibri"/>
                <a:sym typeface="Calibri"/>
              </a:rPr>
              <a:t>“</a:t>
            </a:r>
          </a:p>
        </p:txBody>
      </p:sp>
      <p:pic>
        <p:nvPicPr>
          <p:cNvPr id="11" name="Picture 10">
            <a:extLst>
              <a:ext uri="{FF2B5EF4-FFF2-40B4-BE49-F238E27FC236}">
                <a16:creationId xmlns:a16="http://schemas.microsoft.com/office/drawing/2014/main" id="{55BBC107-BF3A-A599-554A-906F158F9C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54893" y="3103160"/>
            <a:ext cx="1524273" cy="979627"/>
          </a:xfrm>
          <a:prstGeom prst="rect">
            <a:avLst/>
          </a:prstGeom>
        </p:spPr>
      </p:pic>
      <p:pic>
        <p:nvPicPr>
          <p:cNvPr id="13" name="Picture 12">
            <a:extLst>
              <a:ext uri="{FF2B5EF4-FFF2-40B4-BE49-F238E27FC236}">
                <a16:creationId xmlns:a16="http://schemas.microsoft.com/office/drawing/2014/main" id="{57E2E022-DA44-AD8F-EAD5-7010EECA30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80074" y="4675114"/>
            <a:ext cx="2129231" cy="1086684"/>
          </a:xfrm>
          <a:prstGeom prst="rect">
            <a:avLst/>
          </a:prstGeom>
        </p:spPr>
      </p:pic>
      <p:pic>
        <p:nvPicPr>
          <p:cNvPr id="15" name="Picture 14">
            <a:extLst>
              <a:ext uri="{FF2B5EF4-FFF2-40B4-BE49-F238E27FC236}">
                <a16:creationId xmlns:a16="http://schemas.microsoft.com/office/drawing/2014/main" id="{E0164455-A3AE-5D30-914C-AE49A4636B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81827" y="4739380"/>
            <a:ext cx="2869200" cy="723043"/>
          </a:xfrm>
          <a:prstGeom prst="rect">
            <a:avLst/>
          </a:prstGeom>
        </p:spPr>
      </p:pic>
      <p:pic>
        <p:nvPicPr>
          <p:cNvPr id="18" name="Picture 17">
            <a:extLst>
              <a:ext uri="{FF2B5EF4-FFF2-40B4-BE49-F238E27FC236}">
                <a16:creationId xmlns:a16="http://schemas.microsoft.com/office/drawing/2014/main" id="{360E0629-858F-4CDB-42F4-2DEF125F0BD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47014" y="4638603"/>
            <a:ext cx="1003238" cy="823820"/>
          </a:xfrm>
          <a:prstGeom prst="rect">
            <a:avLst/>
          </a:prstGeom>
        </p:spPr>
      </p:pic>
      <p:pic>
        <p:nvPicPr>
          <p:cNvPr id="19" name="Picture 18">
            <a:extLst>
              <a:ext uri="{FF2B5EF4-FFF2-40B4-BE49-F238E27FC236}">
                <a16:creationId xmlns:a16="http://schemas.microsoft.com/office/drawing/2014/main" id="{2BB46B8E-01E2-0477-3AD6-F9297499ACA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55240" y="2759937"/>
            <a:ext cx="1773548" cy="1773548"/>
          </a:xfrm>
          <a:prstGeom prst="rect">
            <a:avLst/>
          </a:prstGeom>
        </p:spPr>
      </p:pic>
      <p:sp>
        <p:nvSpPr>
          <p:cNvPr id="21" name="TextBox 20">
            <a:extLst>
              <a:ext uri="{FF2B5EF4-FFF2-40B4-BE49-F238E27FC236}">
                <a16:creationId xmlns:a16="http://schemas.microsoft.com/office/drawing/2014/main" id="{2736A386-6AB9-863F-738A-4CE215808972}"/>
              </a:ext>
            </a:extLst>
          </p:cNvPr>
          <p:cNvSpPr txBox="1"/>
          <p:nvPr/>
        </p:nvSpPr>
        <p:spPr>
          <a:xfrm>
            <a:off x="2396766" y="6305861"/>
            <a:ext cx="6094428" cy="369332"/>
          </a:xfrm>
          <a:prstGeom prst="rect">
            <a:avLst/>
          </a:prstGeom>
          <a:noFill/>
        </p:spPr>
        <p:txBody>
          <a:bodyPr wrap="square">
            <a:spAutoFit/>
          </a:bodyPr>
          <a:lstStyle/>
          <a:p>
            <a:r>
              <a:rPr lang="en-GB" sz="1800" dirty="0" err="1"/>
              <a:t>Proje</a:t>
            </a:r>
            <a:r>
              <a:rPr lang="lt-LT" sz="1800" dirty="0" err="1"/>
              <a:t>kto</a:t>
            </a:r>
            <a:r>
              <a:rPr lang="en-GB" sz="1800" dirty="0"/>
              <a:t> N</a:t>
            </a:r>
            <a:r>
              <a:rPr lang="lt-LT" sz="1800" dirty="0"/>
              <a:t>r</a:t>
            </a:r>
            <a:r>
              <a:rPr lang="en-GB" sz="1800" dirty="0"/>
              <a:t>: 2022-1-AT01-KA220-ADU-00008513</a:t>
            </a:r>
            <a:endParaRPr lang="en-US" dirty="0"/>
          </a:p>
        </p:txBody>
      </p:sp>
      <p:pic>
        <p:nvPicPr>
          <p:cNvPr id="3" name="Picture 2">
            <a:extLst>
              <a:ext uri="{FF2B5EF4-FFF2-40B4-BE49-F238E27FC236}">
                <a16:creationId xmlns:a16="http://schemas.microsoft.com/office/drawing/2014/main" id="{7861C13C-C55F-B96E-48B1-1AA053ADA6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57170" y="3342054"/>
            <a:ext cx="3293857" cy="778668"/>
          </a:xfrm>
          <a:prstGeom prst="rect">
            <a:avLst/>
          </a:prstGeom>
        </p:spPr>
      </p:pic>
    </p:spTree>
    <p:extLst>
      <p:ext uri="{BB962C8B-B14F-4D97-AF65-F5344CB8AC3E}">
        <p14:creationId xmlns:p14="http://schemas.microsoft.com/office/powerpoint/2010/main" val="1217613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a:xfrm>
            <a:off x="1676400" y="2467104"/>
            <a:ext cx="10515600" cy="1325563"/>
          </a:xfrm>
        </p:spPr>
        <p:txBody>
          <a:bodyPr/>
          <a:lstStyle/>
          <a:p>
            <a:r>
              <a:rPr lang="lt-LT" dirty="0"/>
              <a:t>Kokią priemonę </a:t>
            </a:r>
            <a:br>
              <a:rPr lang="lt-LT" dirty="0"/>
            </a:br>
            <a:r>
              <a:rPr lang="lt-LT" dirty="0"/>
              <a:t>turėčiau naudoti?</a:t>
            </a:r>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6" name="Grafik 5">
            <a:extLst>
              <a:ext uri="{FF2B5EF4-FFF2-40B4-BE49-F238E27FC236}">
                <a16:creationId xmlns:a16="http://schemas.microsoft.com/office/drawing/2014/main" id="{0979FAD8-6F05-F946-3079-F347192E7C51}"/>
              </a:ext>
            </a:extLst>
          </p:cNvPr>
          <p:cNvPicPr>
            <a:picLocks noChangeAspect="1"/>
          </p:cNvPicPr>
          <p:nvPr/>
        </p:nvPicPr>
        <p:blipFill>
          <a:blip r:embed="rId7"/>
          <a:stretch>
            <a:fillRect/>
          </a:stretch>
        </p:blipFill>
        <p:spPr>
          <a:xfrm>
            <a:off x="6333888" y="1408654"/>
            <a:ext cx="4351338" cy="4351338"/>
          </a:xfrm>
          <a:prstGeom prst="rect">
            <a:avLst/>
          </a:prstGeom>
        </p:spPr>
      </p:pic>
      <p:pic>
        <p:nvPicPr>
          <p:cNvPr id="3" name="Audio 2">
            <a:hlinkClick r:id="" action="ppaction://media"/>
            <a:extLst>
              <a:ext uri="{FF2B5EF4-FFF2-40B4-BE49-F238E27FC236}">
                <a16:creationId xmlns:a16="http://schemas.microsoft.com/office/drawing/2014/main" id="{2D9E56FA-3AF9-6910-0CAB-45B3A53BF29B}"/>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453471683"/>
      </p:ext>
    </p:extLst>
  </p:cSld>
  <p:clrMapOvr>
    <a:masterClrMapping/>
  </p:clrMapOvr>
  <mc:AlternateContent xmlns:mc="http://schemas.openxmlformats.org/markup-compatibility/2006" xmlns:p14="http://schemas.microsoft.com/office/powerpoint/2010/main">
    <mc:Choice Requires="p14">
      <p:transition spd="slow" p14:dur="2000" advTm="118885"/>
    </mc:Choice>
    <mc:Fallback xmlns="">
      <p:transition spd="slow" advTm="118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lt-LT" dirty="0"/>
              <a:t>Bendravimo ir bendradarbiavimo priemonės</a:t>
            </a:r>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sp>
        <p:nvSpPr>
          <p:cNvPr id="21" name="Content Placeholder 20"/>
          <p:cNvSpPr>
            <a:spLocks noGrp="1"/>
          </p:cNvSpPr>
          <p:nvPr>
            <p:ph sz="half" idx="1"/>
          </p:nvPr>
        </p:nvSpPr>
        <p:spPr/>
        <p:txBody>
          <a:bodyPr/>
          <a:lstStyle/>
          <a:p>
            <a:pPr marL="0" indent="0">
              <a:buNone/>
            </a:pPr>
            <a:endParaRPr lang="en-US" dirty="0"/>
          </a:p>
          <a:p>
            <a:pPr marL="0" indent="0">
              <a:buNone/>
            </a:pPr>
            <a:endParaRPr lang="en-US" dirty="0"/>
          </a:p>
        </p:txBody>
      </p:sp>
      <p:sp>
        <p:nvSpPr>
          <p:cNvPr id="7" name="Google Shape;69;p2">
            <a:extLst>
              <a:ext uri="{FF2B5EF4-FFF2-40B4-BE49-F238E27FC236}">
                <a16:creationId xmlns:a16="http://schemas.microsoft.com/office/drawing/2014/main" id="{4BA17239-F685-AC53-0C33-626C53A4C049}"/>
              </a:ext>
            </a:extLst>
          </p:cNvPr>
          <p:cNvSpPr txBox="1">
            <a:spLocks/>
          </p:cNvSpPr>
          <p:nvPr/>
        </p:nvSpPr>
        <p:spPr>
          <a:xfrm>
            <a:off x="1751502" y="1851170"/>
            <a:ext cx="9571971" cy="3969290"/>
          </a:xfrm>
          <a:prstGeom prst="rect">
            <a:avLst/>
          </a:prstGeom>
          <a:noFill/>
          <a:ln>
            <a:noFill/>
          </a:ln>
        </p:spPr>
        <p:txBody>
          <a:bodyPr spcFirstLastPara="1" vert="horz" wrap="square" lIns="91425" tIns="45700" rIns="91425" bIns="457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endParaRPr lang="en-US" sz="3200" i="1" dirty="0">
              <a:solidFill>
                <a:srgbClr val="202124"/>
              </a:solidFill>
              <a:latin typeface="arial" panose="020B0604020202020204" pitchFamily="34" charset="0"/>
            </a:endParaRPr>
          </a:p>
          <a:p>
            <a:pPr>
              <a:buFont typeface="Wingdings" panose="05000000000000000000" pitchFamily="2" charset="2"/>
              <a:buChar char="ü"/>
            </a:pPr>
            <a:r>
              <a:rPr lang="en-US" sz="3200" i="1" dirty="0">
                <a:solidFill>
                  <a:srgbClr val="202124"/>
                </a:solidFill>
                <a:latin typeface="arial" panose="020B0604020202020204" pitchFamily="34" charset="0"/>
              </a:rPr>
              <a:t> Microsoft Teams</a:t>
            </a:r>
          </a:p>
          <a:p>
            <a:pPr>
              <a:buFont typeface="Wingdings" panose="05000000000000000000" pitchFamily="2" charset="2"/>
              <a:buChar char="ü"/>
            </a:pPr>
            <a:endParaRPr lang="en-US" sz="3200" i="1" dirty="0">
              <a:solidFill>
                <a:srgbClr val="202124"/>
              </a:solidFill>
              <a:latin typeface="arial" panose="020B0604020202020204" pitchFamily="34" charset="0"/>
            </a:endParaRPr>
          </a:p>
          <a:p>
            <a:pPr>
              <a:buFont typeface="Wingdings" panose="05000000000000000000" pitchFamily="2" charset="2"/>
              <a:buChar char="ü"/>
            </a:pPr>
            <a:r>
              <a:rPr lang="en-US" sz="3200" i="1" dirty="0">
                <a:solidFill>
                  <a:srgbClr val="202124"/>
                </a:solidFill>
                <a:latin typeface="arial" panose="020B0604020202020204" pitchFamily="34" charset="0"/>
              </a:rPr>
              <a:t> Google Workspace</a:t>
            </a:r>
            <a:endParaRPr lang="en-US" sz="3200" dirty="0">
              <a:solidFill>
                <a:srgbClr val="202124"/>
              </a:solidFill>
              <a:latin typeface="arial" panose="020B0604020202020204" pitchFamily="34" charset="0"/>
            </a:endParaRPr>
          </a:p>
          <a:p>
            <a:endParaRPr lang="en-US" dirty="0">
              <a:solidFill>
                <a:srgbClr val="202124"/>
              </a:solidFill>
              <a:latin typeface="arial" panose="020B0604020202020204" pitchFamily="34" charset="0"/>
            </a:endParaRPr>
          </a:p>
          <a:p>
            <a:pPr>
              <a:buFont typeface="Arial" panose="020B0604020202020204" pitchFamily="34" charset="0"/>
              <a:buNone/>
            </a:pPr>
            <a:endParaRPr lang="en-US" dirty="0">
              <a:solidFill>
                <a:srgbClr val="202124"/>
              </a:solidFill>
              <a:latin typeface="arial" panose="020B0604020202020204" pitchFamily="34" charset="0"/>
            </a:endParaRPr>
          </a:p>
          <a:p>
            <a:pPr>
              <a:buFont typeface="Arial" panose="020B0604020202020204" pitchFamily="34" charset="0"/>
              <a:buNone/>
            </a:pPr>
            <a:endParaRPr lang="en-US" dirty="0">
              <a:solidFill>
                <a:srgbClr val="202124"/>
              </a:solidFill>
              <a:latin typeface="arial" panose="020B0604020202020204" pitchFamily="34" charset="0"/>
            </a:endParaRPr>
          </a:p>
          <a:p>
            <a:pPr marL="457200">
              <a:lnSpc>
                <a:spcPct val="100000"/>
              </a:lnSpc>
              <a:spcBef>
                <a:spcPts val="400"/>
              </a:spcBef>
              <a:buSzPts val="1224"/>
              <a:buFont typeface="Arial" panose="020B0604020202020204" pitchFamily="34" charset="0"/>
              <a:buNone/>
            </a:pPr>
            <a:endParaRPr lang="en-US" dirty="0"/>
          </a:p>
        </p:txBody>
      </p:sp>
      <p:pic>
        <p:nvPicPr>
          <p:cNvPr id="3" name="Grafik 2">
            <a:extLst>
              <a:ext uri="{FF2B5EF4-FFF2-40B4-BE49-F238E27FC236}">
                <a16:creationId xmlns:a16="http://schemas.microsoft.com/office/drawing/2014/main" id="{BDC24A51-DE0A-DC96-D120-86ED252BF3DB}"/>
              </a:ext>
            </a:extLst>
          </p:cNvPr>
          <p:cNvPicPr>
            <a:picLocks noChangeAspect="1"/>
          </p:cNvPicPr>
          <p:nvPr/>
        </p:nvPicPr>
        <p:blipFill>
          <a:blip r:embed="rId7"/>
          <a:stretch>
            <a:fillRect/>
          </a:stretch>
        </p:blipFill>
        <p:spPr>
          <a:xfrm>
            <a:off x="6537488" y="2002616"/>
            <a:ext cx="5262014" cy="3157208"/>
          </a:xfrm>
          <a:prstGeom prst="rect">
            <a:avLst/>
          </a:prstGeom>
        </p:spPr>
      </p:pic>
      <p:pic>
        <p:nvPicPr>
          <p:cNvPr id="6" name="Audio 5">
            <a:hlinkClick r:id="" action="ppaction://media"/>
            <a:extLst>
              <a:ext uri="{FF2B5EF4-FFF2-40B4-BE49-F238E27FC236}">
                <a16:creationId xmlns:a16="http://schemas.microsoft.com/office/drawing/2014/main" id="{2F773CBB-05C4-C517-0D3D-7D56244FC65E}"/>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866661497"/>
      </p:ext>
    </p:extLst>
  </p:cSld>
  <p:clrMapOvr>
    <a:masterClrMapping/>
  </p:clrMapOvr>
  <mc:AlternateContent xmlns:mc="http://schemas.openxmlformats.org/markup-compatibility/2006" xmlns:p14="http://schemas.microsoft.com/office/powerpoint/2010/main">
    <mc:Choice Requires="p14">
      <p:transition spd="slow" p14:dur="2000" advTm="51393"/>
    </mc:Choice>
    <mc:Fallback xmlns="">
      <p:transition spd="slow" advTm="51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a:t>Microsoft Teams</a:t>
            </a:r>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sp>
        <p:nvSpPr>
          <p:cNvPr id="21" name="Content Placeholder 20"/>
          <p:cNvSpPr>
            <a:spLocks noGrp="1"/>
          </p:cNvSpPr>
          <p:nvPr>
            <p:ph sz="half" idx="1"/>
          </p:nvPr>
        </p:nvSpPr>
        <p:spPr/>
        <p:txBody>
          <a:bodyPr/>
          <a:lstStyle/>
          <a:p>
            <a:pPr marL="0" indent="0">
              <a:buNone/>
            </a:pPr>
            <a:endParaRPr lang="en-US" dirty="0"/>
          </a:p>
          <a:p>
            <a:pPr marL="0" indent="0">
              <a:buNone/>
            </a:pPr>
            <a:endParaRPr lang="en-US" dirty="0"/>
          </a:p>
        </p:txBody>
      </p:sp>
      <p:pic>
        <p:nvPicPr>
          <p:cNvPr id="9" name="Grafik 8">
            <a:hlinkClick r:id="rId7"/>
            <a:extLst>
              <a:ext uri="{FF2B5EF4-FFF2-40B4-BE49-F238E27FC236}">
                <a16:creationId xmlns:a16="http://schemas.microsoft.com/office/drawing/2014/main" id="{0882ADD4-3263-74E6-6A69-27D56134E727}"/>
              </a:ext>
            </a:extLst>
          </p:cNvPr>
          <p:cNvPicPr>
            <a:picLocks noChangeAspect="1"/>
          </p:cNvPicPr>
          <p:nvPr/>
        </p:nvPicPr>
        <p:blipFill>
          <a:blip r:embed="rId8"/>
          <a:stretch>
            <a:fillRect/>
          </a:stretch>
        </p:blipFill>
        <p:spPr>
          <a:xfrm>
            <a:off x="4019358" y="1913803"/>
            <a:ext cx="4000883" cy="3925866"/>
          </a:xfrm>
          <a:prstGeom prst="rect">
            <a:avLst/>
          </a:prstGeom>
        </p:spPr>
      </p:pic>
      <p:pic>
        <p:nvPicPr>
          <p:cNvPr id="7" name="Audio 6">
            <a:hlinkClick r:id="" action="ppaction://media"/>
            <a:extLst>
              <a:ext uri="{FF2B5EF4-FFF2-40B4-BE49-F238E27FC236}">
                <a16:creationId xmlns:a16="http://schemas.microsoft.com/office/drawing/2014/main" id="{AFB5C09E-636F-9DB0-1B2C-890716B985BA}"/>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911638465"/>
      </p:ext>
    </p:extLst>
  </p:cSld>
  <p:clrMapOvr>
    <a:masterClrMapping/>
  </p:clrMapOvr>
  <mc:AlternateContent xmlns:mc="http://schemas.openxmlformats.org/markup-compatibility/2006" xmlns:p14="http://schemas.microsoft.com/office/powerpoint/2010/main">
    <mc:Choice Requires="p14">
      <p:transition spd="slow" p14:dur="2000" advTm="70448"/>
    </mc:Choice>
    <mc:Fallback xmlns="">
      <p:transition spd="slow" advTm="70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a:t>Microsoft Teams</a:t>
            </a:r>
            <a:r>
              <a:rPr lang="lt-LT" dirty="0"/>
              <a:t> funkcijos</a:t>
            </a:r>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6" name="Grafik 5">
            <a:extLst>
              <a:ext uri="{FF2B5EF4-FFF2-40B4-BE49-F238E27FC236}">
                <a16:creationId xmlns:a16="http://schemas.microsoft.com/office/drawing/2014/main" id="{3A7673F7-FAF1-6CAE-389E-349CDDDE9B82}"/>
              </a:ext>
            </a:extLst>
          </p:cNvPr>
          <p:cNvPicPr>
            <a:picLocks noChangeAspect="1"/>
          </p:cNvPicPr>
          <p:nvPr/>
        </p:nvPicPr>
        <p:blipFill>
          <a:blip r:embed="rId7"/>
          <a:stretch>
            <a:fillRect/>
          </a:stretch>
        </p:blipFill>
        <p:spPr>
          <a:xfrm>
            <a:off x="2688621" y="1690688"/>
            <a:ext cx="6814758" cy="4200659"/>
          </a:xfrm>
          <a:prstGeom prst="rect">
            <a:avLst/>
          </a:prstGeom>
        </p:spPr>
      </p:pic>
      <p:pic>
        <p:nvPicPr>
          <p:cNvPr id="3" name="Audio 2">
            <a:hlinkClick r:id="" action="ppaction://media"/>
            <a:extLst>
              <a:ext uri="{FF2B5EF4-FFF2-40B4-BE49-F238E27FC236}">
                <a16:creationId xmlns:a16="http://schemas.microsoft.com/office/drawing/2014/main" id="{C34D1680-9CC0-B6A0-6736-4C5EB77C6985}"/>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739949236"/>
      </p:ext>
    </p:extLst>
  </p:cSld>
  <p:clrMapOvr>
    <a:masterClrMapping/>
  </p:clrMapOvr>
  <mc:AlternateContent xmlns:mc="http://schemas.openxmlformats.org/markup-compatibility/2006" xmlns:p14="http://schemas.microsoft.com/office/powerpoint/2010/main">
    <mc:Choice Requires="p14">
      <p:transition spd="slow" p14:dur="2000" advTm="9843"/>
    </mc:Choice>
    <mc:Fallback xmlns="">
      <p:transition spd="slow" advTm="9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a:t>Kas </a:t>
            </a:r>
            <a:r>
              <a:rPr lang="en-US" dirty="0" err="1"/>
              <a:t>yra</a:t>
            </a:r>
            <a:r>
              <a:rPr lang="en-US" dirty="0"/>
              <a:t> </a:t>
            </a:r>
            <a:r>
              <a:rPr lang="lt-LT" dirty="0"/>
              <a:t>Microsoft </a:t>
            </a:r>
            <a:r>
              <a:rPr lang="lt-LT" dirty="0" err="1"/>
              <a:t>Teams</a:t>
            </a:r>
            <a:r>
              <a:rPr lang="en-US" dirty="0"/>
              <a:t>?</a:t>
            </a:r>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6" name="Grafik 5">
            <a:hlinkClick r:id="rId7"/>
            <a:extLst>
              <a:ext uri="{FF2B5EF4-FFF2-40B4-BE49-F238E27FC236}">
                <a16:creationId xmlns:a16="http://schemas.microsoft.com/office/drawing/2014/main" id="{3A7673F7-FAF1-6CAE-389E-349CDDDE9B82}"/>
              </a:ext>
            </a:extLst>
          </p:cNvPr>
          <p:cNvPicPr>
            <a:picLocks noChangeAspect="1"/>
          </p:cNvPicPr>
          <p:nvPr/>
        </p:nvPicPr>
        <p:blipFill>
          <a:blip r:embed="rId8"/>
          <a:stretch>
            <a:fillRect/>
          </a:stretch>
        </p:blipFill>
        <p:spPr>
          <a:xfrm>
            <a:off x="6868652" y="2403987"/>
            <a:ext cx="4198056" cy="2587708"/>
          </a:xfrm>
          <a:prstGeom prst="rect">
            <a:avLst/>
          </a:prstGeom>
        </p:spPr>
      </p:pic>
      <p:sp>
        <p:nvSpPr>
          <p:cNvPr id="3" name="Google Shape;69;p2">
            <a:extLst>
              <a:ext uri="{FF2B5EF4-FFF2-40B4-BE49-F238E27FC236}">
                <a16:creationId xmlns:a16="http://schemas.microsoft.com/office/drawing/2014/main" id="{6B6979E3-4075-C645-6966-D2C67B1805BC}"/>
              </a:ext>
            </a:extLst>
          </p:cNvPr>
          <p:cNvSpPr txBox="1">
            <a:spLocks/>
          </p:cNvSpPr>
          <p:nvPr/>
        </p:nvSpPr>
        <p:spPr>
          <a:xfrm>
            <a:off x="1364734" y="1502463"/>
            <a:ext cx="9571971" cy="3969290"/>
          </a:xfrm>
          <a:prstGeom prst="rect">
            <a:avLst/>
          </a:prstGeom>
          <a:noFill/>
          <a:ln>
            <a:noFill/>
          </a:ln>
        </p:spPr>
        <p:txBody>
          <a:bodyPr spcFirstLastPara="1" vert="horz" wrap="square" lIns="91425" tIns="45700" rIns="91425" bIns="457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endParaRPr lang="en-US" sz="3200" i="1" dirty="0">
              <a:solidFill>
                <a:srgbClr val="202124"/>
              </a:solidFill>
              <a:latin typeface="arial" panose="020B0604020202020204" pitchFamily="34" charset="0"/>
            </a:endParaRPr>
          </a:p>
          <a:p>
            <a:pPr>
              <a:buFont typeface="Wingdings" panose="05000000000000000000" pitchFamily="2" charset="2"/>
              <a:buChar char="ü"/>
            </a:pPr>
            <a:r>
              <a:rPr lang="en-US" sz="3200" i="1" dirty="0">
                <a:solidFill>
                  <a:srgbClr val="202124"/>
                </a:solidFill>
                <a:latin typeface="arial" panose="020B0604020202020204" pitchFamily="34" charset="0"/>
              </a:rPr>
              <a:t> </a:t>
            </a:r>
            <a:r>
              <a:rPr lang="lt-LT" sz="3200" i="1" dirty="0">
                <a:solidFill>
                  <a:srgbClr val="202124"/>
                </a:solidFill>
                <a:latin typeface="arial" panose="020B0604020202020204" pitchFamily="34" charset="0"/>
              </a:rPr>
              <a:t>komanda</a:t>
            </a:r>
            <a:endParaRPr lang="en-US" sz="3200" i="1" dirty="0">
              <a:solidFill>
                <a:srgbClr val="202124"/>
              </a:solidFill>
              <a:latin typeface="arial" panose="020B0604020202020204" pitchFamily="34" charset="0"/>
            </a:endParaRPr>
          </a:p>
          <a:p>
            <a:pPr>
              <a:buFont typeface="Wingdings" panose="05000000000000000000" pitchFamily="2" charset="2"/>
              <a:buChar char="ü"/>
            </a:pPr>
            <a:endParaRPr lang="en-US" sz="3200" i="1" dirty="0">
              <a:solidFill>
                <a:srgbClr val="202124"/>
              </a:solidFill>
              <a:latin typeface="arial" panose="020B0604020202020204" pitchFamily="34" charset="0"/>
            </a:endParaRPr>
          </a:p>
          <a:p>
            <a:pPr>
              <a:buFont typeface="Wingdings" panose="05000000000000000000" pitchFamily="2" charset="2"/>
              <a:buChar char="ü"/>
            </a:pPr>
            <a:r>
              <a:rPr lang="en-US" sz="3200" i="1" dirty="0">
                <a:solidFill>
                  <a:srgbClr val="202124"/>
                </a:solidFill>
                <a:latin typeface="arial" panose="020B0604020202020204" pitchFamily="34" charset="0"/>
              </a:rPr>
              <a:t> </a:t>
            </a:r>
            <a:r>
              <a:rPr lang="lt-LT" sz="3200" i="1" dirty="0">
                <a:solidFill>
                  <a:srgbClr val="202124"/>
                </a:solidFill>
                <a:latin typeface="arial" panose="020B0604020202020204" pitchFamily="34" charset="0"/>
              </a:rPr>
              <a:t>kanalas</a:t>
            </a:r>
            <a:endParaRPr lang="en-US" sz="3200" i="1" dirty="0">
              <a:solidFill>
                <a:srgbClr val="202124"/>
              </a:solidFill>
              <a:latin typeface="arial" panose="020B0604020202020204" pitchFamily="34" charset="0"/>
            </a:endParaRPr>
          </a:p>
          <a:p>
            <a:pPr marL="0" indent="0">
              <a:buNone/>
            </a:pPr>
            <a:endParaRPr lang="en-US" sz="3200" i="1" dirty="0">
              <a:solidFill>
                <a:srgbClr val="202124"/>
              </a:solidFill>
              <a:latin typeface="arial" panose="020B0604020202020204" pitchFamily="34" charset="0"/>
            </a:endParaRPr>
          </a:p>
          <a:p>
            <a:pPr>
              <a:buFont typeface="Wingdings" panose="05000000000000000000" pitchFamily="2" charset="2"/>
              <a:buChar char="ü"/>
            </a:pPr>
            <a:r>
              <a:rPr lang="en-US" sz="3200" i="1" dirty="0">
                <a:solidFill>
                  <a:srgbClr val="202124"/>
                </a:solidFill>
                <a:latin typeface="arial" panose="020B0604020202020204" pitchFamily="34" charset="0"/>
              </a:rPr>
              <a:t> </a:t>
            </a:r>
            <a:r>
              <a:rPr lang="lt-LT" sz="3200" i="1" dirty="0">
                <a:solidFill>
                  <a:srgbClr val="202124"/>
                </a:solidFill>
                <a:latin typeface="arial" panose="020B0604020202020204" pitchFamily="34" charset="0"/>
              </a:rPr>
              <a:t>skirtukas</a:t>
            </a:r>
            <a:endParaRPr lang="en-US" sz="3200" dirty="0">
              <a:solidFill>
                <a:srgbClr val="202124"/>
              </a:solidFill>
              <a:latin typeface="arial" panose="020B0604020202020204" pitchFamily="34" charset="0"/>
            </a:endParaRPr>
          </a:p>
          <a:p>
            <a:pPr marL="0" indent="0">
              <a:buNone/>
            </a:pPr>
            <a:endParaRPr lang="en-US" sz="3200" dirty="0">
              <a:solidFill>
                <a:srgbClr val="202124"/>
              </a:solidFill>
              <a:latin typeface="arial" panose="020B0604020202020204" pitchFamily="34" charset="0"/>
            </a:endParaRPr>
          </a:p>
          <a:p>
            <a:endParaRPr lang="en-US" dirty="0">
              <a:solidFill>
                <a:srgbClr val="202124"/>
              </a:solidFill>
              <a:latin typeface="arial" panose="020B0604020202020204" pitchFamily="34" charset="0"/>
            </a:endParaRPr>
          </a:p>
          <a:p>
            <a:pPr>
              <a:buFont typeface="Arial" panose="020B0604020202020204" pitchFamily="34" charset="0"/>
              <a:buNone/>
            </a:pPr>
            <a:endParaRPr lang="en-US" dirty="0">
              <a:solidFill>
                <a:srgbClr val="202124"/>
              </a:solidFill>
              <a:latin typeface="arial" panose="020B0604020202020204" pitchFamily="34" charset="0"/>
            </a:endParaRPr>
          </a:p>
          <a:p>
            <a:pPr>
              <a:buFont typeface="Arial" panose="020B0604020202020204" pitchFamily="34" charset="0"/>
              <a:buNone/>
            </a:pPr>
            <a:endParaRPr lang="en-US" dirty="0">
              <a:solidFill>
                <a:srgbClr val="202124"/>
              </a:solidFill>
              <a:latin typeface="arial" panose="020B0604020202020204" pitchFamily="34" charset="0"/>
            </a:endParaRPr>
          </a:p>
          <a:p>
            <a:pPr marL="457200">
              <a:lnSpc>
                <a:spcPct val="100000"/>
              </a:lnSpc>
              <a:spcBef>
                <a:spcPts val="400"/>
              </a:spcBef>
              <a:buSzPts val="1224"/>
              <a:buFont typeface="Arial" panose="020B0604020202020204" pitchFamily="34" charset="0"/>
              <a:buNone/>
            </a:pPr>
            <a:endParaRPr lang="en-US" dirty="0"/>
          </a:p>
        </p:txBody>
      </p:sp>
      <p:pic>
        <p:nvPicPr>
          <p:cNvPr id="9" name="Audio 8">
            <a:hlinkClick r:id="" action="ppaction://media"/>
            <a:extLst>
              <a:ext uri="{FF2B5EF4-FFF2-40B4-BE49-F238E27FC236}">
                <a16:creationId xmlns:a16="http://schemas.microsoft.com/office/drawing/2014/main" id="{38DA4E95-1474-66A1-E5EA-4C633209CB80}"/>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635069415"/>
      </p:ext>
    </p:extLst>
  </p:cSld>
  <p:clrMapOvr>
    <a:masterClrMapping/>
  </p:clrMapOvr>
  <mc:AlternateContent xmlns:mc="http://schemas.openxmlformats.org/markup-compatibility/2006" xmlns:p14="http://schemas.microsoft.com/office/powerpoint/2010/main">
    <mc:Choice Requires="p14">
      <p:transition spd="slow" p14:dur="2000" advTm="120924"/>
    </mc:Choice>
    <mc:Fallback xmlns="">
      <p:transition spd="slow" advTm="120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lt-LT" dirty="0"/>
              <a:t>Būsena</a:t>
            </a:r>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9" name="Grafik 8">
            <a:extLst>
              <a:ext uri="{FF2B5EF4-FFF2-40B4-BE49-F238E27FC236}">
                <a16:creationId xmlns:a16="http://schemas.microsoft.com/office/drawing/2014/main" id="{C0347A44-2FCB-02D3-BDE9-3704BE7A9EF6}"/>
              </a:ext>
            </a:extLst>
          </p:cNvPr>
          <p:cNvPicPr>
            <a:picLocks noChangeAspect="1"/>
          </p:cNvPicPr>
          <p:nvPr/>
        </p:nvPicPr>
        <p:blipFill>
          <a:blip r:embed="rId7"/>
          <a:stretch>
            <a:fillRect/>
          </a:stretch>
        </p:blipFill>
        <p:spPr>
          <a:xfrm>
            <a:off x="3923071" y="1180925"/>
            <a:ext cx="3673116" cy="4722577"/>
          </a:xfrm>
          <a:prstGeom prst="rect">
            <a:avLst/>
          </a:prstGeom>
        </p:spPr>
      </p:pic>
      <p:pic>
        <p:nvPicPr>
          <p:cNvPr id="6" name="Audio 5">
            <a:hlinkClick r:id="" action="ppaction://media"/>
            <a:extLst>
              <a:ext uri="{FF2B5EF4-FFF2-40B4-BE49-F238E27FC236}">
                <a16:creationId xmlns:a16="http://schemas.microsoft.com/office/drawing/2014/main" id="{84290C58-541F-EA01-D7C1-25D7529F92C9}"/>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294435632"/>
      </p:ext>
    </p:extLst>
  </p:cSld>
  <p:clrMapOvr>
    <a:masterClrMapping/>
  </p:clrMapOvr>
  <mc:AlternateContent xmlns:mc="http://schemas.openxmlformats.org/markup-compatibility/2006" xmlns:p14="http://schemas.microsoft.com/office/powerpoint/2010/main">
    <mc:Choice Requires="p14">
      <p:transition spd="slow" p14:dur="2000" advTm="130123"/>
    </mc:Choice>
    <mc:Fallback xmlns="">
      <p:transition spd="slow" advTm="130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416</TotalTime>
  <Words>5184</Words>
  <Application>Microsoft Office PowerPoint</Application>
  <PresentationFormat>Widescreen</PresentationFormat>
  <Paragraphs>340</Paragraphs>
  <Slides>37</Slides>
  <Notes>37</Notes>
  <HiddenSlides>0</HiddenSlides>
  <MMClips>34</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37</vt:i4>
      </vt:variant>
    </vt:vector>
  </HeadingPairs>
  <TitlesOfParts>
    <vt:vector size="51" baseType="lpstr">
      <vt:lpstr>-apple-system</vt:lpstr>
      <vt:lpstr>Arial</vt:lpstr>
      <vt:lpstr>Arial</vt:lpstr>
      <vt:lpstr>BlinkMacSystemFont</vt:lpstr>
      <vt:lpstr>Calibri</vt:lpstr>
      <vt:lpstr>Calibri Light</vt:lpstr>
      <vt:lpstr>Google Sans Text</vt:lpstr>
      <vt:lpstr>Mulish</vt:lpstr>
      <vt:lpstr>Quicksand</vt:lpstr>
      <vt:lpstr>Roboto</vt:lpstr>
      <vt:lpstr>Segoe UI</vt:lpstr>
      <vt:lpstr>source sans pro</vt:lpstr>
      <vt:lpstr>Wingdings</vt:lpstr>
      <vt:lpstr>Office Theme</vt:lpstr>
      <vt:lpstr> Mišraus mokymosi kursas</vt:lpstr>
      <vt:lpstr>Tikslai ir mokymosi rezultatai</vt:lpstr>
      <vt:lpstr>Skaitmeninio bendravimo ir bendradarbiavimo įrankiai</vt:lpstr>
      <vt:lpstr>Kokią priemonę  turėčiau naudoti?</vt:lpstr>
      <vt:lpstr>Bendravimo ir bendradarbiavimo priemonės</vt:lpstr>
      <vt:lpstr>Microsoft Teams</vt:lpstr>
      <vt:lpstr>Microsoft Teams funkcijos</vt:lpstr>
      <vt:lpstr>Kas yra Microsoft Teams?</vt:lpstr>
      <vt:lpstr>Būsena</vt:lpstr>
      <vt:lpstr>Vaizdo konferencijos</vt:lpstr>
      <vt:lpstr>Vaizdo konferencijos</vt:lpstr>
      <vt:lpstr>Vaizdo konferencijos</vt:lpstr>
      <vt:lpstr>Žinučių siuntimas</vt:lpstr>
      <vt:lpstr>Užduotys</vt:lpstr>
      <vt:lpstr>Mano užduotys</vt:lpstr>
      <vt:lpstr>PowerPoint Presentation</vt:lpstr>
      <vt:lpstr>"Google Workspace" įrankiai</vt:lpstr>
      <vt:lpstr> Gmail</vt:lpstr>
      <vt:lpstr> Gmail</vt:lpstr>
      <vt:lpstr> Google kalendorius</vt:lpstr>
      <vt:lpstr> Google kalendorius</vt:lpstr>
      <vt:lpstr>     Naršymas        Renginiai </vt:lpstr>
      <vt:lpstr> Kalendoriaus bendrinimas</vt:lpstr>
      <vt:lpstr> Google diskas</vt:lpstr>
      <vt:lpstr> Failai „Google“ diske</vt:lpstr>
      <vt:lpstr> Google Meet</vt:lpstr>
      <vt:lpstr> Google Meet</vt:lpstr>
      <vt:lpstr> Pradėti Google Meet vaizdo skambutį</vt:lpstr>
      <vt:lpstr>  Nustatymai</vt:lpstr>
      <vt:lpstr> Paleidimas arba planavimas</vt:lpstr>
      <vt:lpstr> Google Chat</vt:lpstr>
      <vt:lpstr> Pokalbio pradėjimas</vt:lpstr>
      <vt:lpstr>  Kambariai</vt:lpstr>
      <vt:lpstr>Sveikiname</vt:lpstr>
      <vt:lpstr>Šaltiniai I </vt:lpstr>
      <vt:lpstr>Šaltiniai II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Blended learning course</dc:title>
  <dc:creator>admin</dc:creator>
  <cp:lastModifiedBy>admin</cp:lastModifiedBy>
  <cp:revision>87</cp:revision>
  <dcterms:created xsi:type="dcterms:W3CDTF">2023-12-01T07:14:57Z</dcterms:created>
  <dcterms:modified xsi:type="dcterms:W3CDTF">2024-11-13T10:58:32Z</dcterms:modified>
</cp:coreProperties>
</file>