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36" r:id="rId3"/>
    <p:sldId id="257" r:id="rId4"/>
    <p:sldId id="259" r:id="rId5"/>
    <p:sldId id="310" r:id="rId6"/>
    <p:sldId id="312" r:id="rId7"/>
    <p:sldId id="288" r:id="rId8"/>
    <p:sldId id="316" r:id="rId9"/>
    <p:sldId id="317" r:id="rId10"/>
    <p:sldId id="313" r:id="rId11"/>
    <p:sldId id="314" r:id="rId12"/>
    <p:sldId id="315" r:id="rId13"/>
    <p:sldId id="289" r:id="rId14"/>
    <p:sldId id="290" r:id="rId15"/>
    <p:sldId id="319" r:id="rId16"/>
    <p:sldId id="303" r:id="rId17"/>
    <p:sldId id="304" r:id="rId18"/>
    <p:sldId id="320" r:id="rId19"/>
    <p:sldId id="321" r:id="rId20"/>
    <p:sldId id="322" r:id="rId21"/>
    <p:sldId id="323" r:id="rId22"/>
    <p:sldId id="324" r:id="rId23"/>
    <p:sldId id="325" r:id="rId24"/>
    <p:sldId id="328" r:id="rId25"/>
    <p:sldId id="327" r:id="rId26"/>
    <p:sldId id="326" r:id="rId27"/>
    <p:sldId id="329" r:id="rId28"/>
    <p:sldId id="330" r:id="rId29"/>
    <p:sldId id="331" r:id="rId30"/>
    <p:sldId id="332" r:id="rId31"/>
    <p:sldId id="333" r:id="rId32"/>
    <p:sldId id="334" r:id="rId33"/>
    <p:sldId id="335" r:id="rId34"/>
    <p:sldId id="302" r:id="rId35"/>
    <p:sldId id="260" r:id="rId36"/>
    <p:sldId id="318" r:id="rId37"/>
    <p:sldId id="2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0EB9D-60EB-490D-9CEC-C0B8A7E3F0D9}" v="102" dt="2024-02-02T05:51:19.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26"/>
    <p:restoredTop sz="78041" autoAdjust="0"/>
  </p:normalViewPr>
  <p:slideViewPr>
    <p:cSldViewPr snapToGrid="0">
      <p:cViewPr varScale="1">
        <p:scale>
          <a:sx n="60" d="100"/>
          <a:sy n="60" d="100"/>
        </p:scale>
        <p:origin x="176" y="5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ner Schabereiter" userId="ec39d291-734c-4ac5-a648-4a2a0acf3475" providerId="ADAL" clId="{6810EB9D-60EB-490D-9CEC-C0B8A7E3F0D9}"/>
    <pc:docChg chg="undo redo custSel addSld delSld modSld sldOrd">
      <pc:chgData name="Rainer Schabereiter" userId="ec39d291-734c-4ac5-a648-4a2a0acf3475" providerId="ADAL" clId="{6810EB9D-60EB-490D-9CEC-C0B8A7E3F0D9}" dt="2024-02-02T06:00:35.121" v="12259" actId="20577"/>
      <pc:docMkLst>
        <pc:docMk/>
      </pc:docMkLst>
      <pc:sldChg chg="modSp mod">
        <pc:chgData name="Rainer Schabereiter" userId="ec39d291-734c-4ac5-a648-4a2a0acf3475" providerId="ADAL" clId="{6810EB9D-60EB-490D-9CEC-C0B8A7E3F0D9}" dt="2024-01-21T06:57:20.047" v="1" actId="20577"/>
        <pc:sldMkLst>
          <pc:docMk/>
          <pc:sldMk cId="2522027111" sldId="256"/>
        </pc:sldMkLst>
        <pc:spChg chg="mod">
          <ac:chgData name="Rainer Schabereiter" userId="ec39d291-734c-4ac5-a648-4a2a0acf3475" providerId="ADAL" clId="{6810EB9D-60EB-490D-9CEC-C0B8A7E3F0D9}" dt="2024-01-21T06:57:20.047" v="1" actId="20577"/>
          <ac:spMkLst>
            <pc:docMk/>
            <pc:sldMk cId="2522027111" sldId="256"/>
            <ac:spMk id="3" creationId="{FBF38C2F-F40C-3E10-95AF-AE764182241E}"/>
          </ac:spMkLst>
        </pc:spChg>
      </pc:sldChg>
      <pc:sldChg chg="addSp delSp modSp mod modNotesTx">
        <pc:chgData name="Rainer Schabereiter" userId="ec39d291-734c-4ac5-a648-4a2a0acf3475" providerId="ADAL" clId="{6810EB9D-60EB-490D-9CEC-C0B8A7E3F0D9}" dt="2024-01-22T05:17:30.861" v="663" actId="20577"/>
        <pc:sldMkLst>
          <pc:docMk/>
          <pc:sldMk cId="4001038154" sldId="257"/>
        </pc:sldMkLst>
        <pc:spChg chg="mod">
          <ac:chgData name="Rainer Schabereiter" userId="ec39d291-734c-4ac5-a648-4a2a0acf3475" providerId="ADAL" clId="{6810EB9D-60EB-490D-9CEC-C0B8A7E3F0D9}" dt="2024-01-21T06:59:19.780" v="43" actId="1076"/>
          <ac:spMkLst>
            <pc:docMk/>
            <pc:sldMk cId="4001038154" sldId="257"/>
            <ac:spMk id="2" creationId="{318D55C7-BA6E-4C68-E7E6-8FAA052FDEC3}"/>
          </ac:spMkLst>
        </pc:spChg>
        <pc:picChg chg="add mod">
          <ac:chgData name="Rainer Schabereiter" userId="ec39d291-734c-4ac5-a648-4a2a0acf3475" providerId="ADAL" clId="{6810EB9D-60EB-490D-9CEC-C0B8A7E3F0D9}" dt="2024-01-21T06:59:22.125" v="44" actId="1076"/>
          <ac:picMkLst>
            <pc:docMk/>
            <pc:sldMk cId="4001038154" sldId="257"/>
            <ac:picMk id="3" creationId="{81CFBC01-6BC5-4449-73A9-5434183B460B}"/>
          </ac:picMkLst>
        </pc:picChg>
        <pc:picChg chg="del">
          <ac:chgData name="Rainer Schabereiter" userId="ec39d291-734c-4ac5-a648-4a2a0acf3475" providerId="ADAL" clId="{6810EB9D-60EB-490D-9CEC-C0B8A7E3F0D9}" dt="2024-01-21T06:57:24.291" v="2" actId="478"/>
          <ac:picMkLst>
            <pc:docMk/>
            <pc:sldMk cId="4001038154" sldId="257"/>
            <ac:picMk id="6" creationId="{BA917E98-9EFA-B51A-E5B8-4143F357AFEC}"/>
          </ac:picMkLst>
        </pc:picChg>
      </pc:sldChg>
      <pc:sldChg chg="delSp modSp mod modNotesTx">
        <pc:chgData name="Rainer Schabereiter" userId="ec39d291-734c-4ac5-a648-4a2a0acf3475" providerId="ADAL" clId="{6810EB9D-60EB-490D-9CEC-C0B8A7E3F0D9}" dt="2024-01-22T05:20:59.368" v="1009" actId="20577"/>
        <pc:sldMkLst>
          <pc:docMk/>
          <pc:sldMk cId="1453471683" sldId="259"/>
        </pc:sldMkLst>
        <pc:spChg chg="mod">
          <ac:chgData name="Rainer Schabereiter" userId="ec39d291-734c-4ac5-a648-4a2a0acf3475" providerId="ADAL" clId="{6810EB9D-60EB-490D-9CEC-C0B8A7E3F0D9}" dt="2024-01-22T05:20:59.368" v="1009" actId="20577"/>
          <ac:spMkLst>
            <pc:docMk/>
            <pc:sldMk cId="1453471683" sldId="259"/>
            <ac:spMk id="2" creationId="{9502D6B1-9D8A-F428-9EB8-2583D28675F9}"/>
          </ac:spMkLst>
        </pc:spChg>
        <pc:spChg chg="del mod">
          <ac:chgData name="Rainer Schabereiter" userId="ec39d291-734c-4ac5-a648-4a2a0acf3475" providerId="ADAL" clId="{6810EB9D-60EB-490D-9CEC-C0B8A7E3F0D9}" dt="2024-01-21T13:37:17.191" v="151" actId="478"/>
          <ac:spMkLst>
            <pc:docMk/>
            <pc:sldMk cId="1453471683" sldId="259"/>
            <ac:spMk id="7" creationId="{4BA17239-F685-AC53-0C33-626C53A4C049}"/>
          </ac:spMkLst>
        </pc:spChg>
      </pc:sldChg>
      <pc:sldChg chg="modSp mod">
        <pc:chgData name="Rainer Schabereiter" userId="ec39d291-734c-4ac5-a648-4a2a0acf3475" providerId="ADAL" clId="{6810EB9D-60EB-490D-9CEC-C0B8A7E3F0D9}" dt="2024-01-24T04:39:00.986" v="9298" actId="20577"/>
        <pc:sldMkLst>
          <pc:docMk/>
          <pc:sldMk cId="2915908112" sldId="260"/>
        </pc:sldMkLst>
        <pc:spChg chg="mod">
          <ac:chgData name="Rainer Schabereiter" userId="ec39d291-734c-4ac5-a648-4a2a0acf3475" providerId="ADAL" clId="{6810EB9D-60EB-490D-9CEC-C0B8A7E3F0D9}" dt="2024-01-22T07:30:48.011" v="4411" actId="20577"/>
          <ac:spMkLst>
            <pc:docMk/>
            <pc:sldMk cId="2915908112" sldId="260"/>
            <ac:spMk id="2" creationId="{9502D6B1-9D8A-F428-9EB8-2583D28675F9}"/>
          </ac:spMkLst>
        </pc:spChg>
        <pc:spChg chg="mod">
          <ac:chgData name="Rainer Schabereiter" userId="ec39d291-734c-4ac5-a648-4a2a0acf3475" providerId="ADAL" clId="{6810EB9D-60EB-490D-9CEC-C0B8A7E3F0D9}" dt="2024-01-24T04:39:00.986" v="9298" actId="20577"/>
          <ac:spMkLst>
            <pc:docMk/>
            <pc:sldMk cId="2915908112" sldId="260"/>
            <ac:spMk id="3" creationId="{CBA7F6A9-D4B7-55D5-BF13-F84DC1EB7AEC}"/>
          </ac:spMkLst>
        </pc:spChg>
      </pc:sldChg>
      <pc:sldChg chg="addSp delSp modSp mod modNotesTx">
        <pc:chgData name="Rainer Schabereiter" userId="ec39d291-734c-4ac5-a648-4a2a0acf3475" providerId="ADAL" clId="{6810EB9D-60EB-490D-9CEC-C0B8A7E3F0D9}" dt="2024-01-22T06:07:13.763" v="2789" actId="20577"/>
        <pc:sldMkLst>
          <pc:docMk/>
          <pc:sldMk cId="2739949236" sldId="288"/>
        </pc:sldMkLst>
        <pc:spChg chg="mod">
          <ac:chgData name="Rainer Schabereiter" userId="ec39d291-734c-4ac5-a648-4a2a0acf3475" providerId="ADAL" clId="{6810EB9D-60EB-490D-9CEC-C0B8A7E3F0D9}" dt="2024-01-22T05:58:49.147" v="2554" actId="20577"/>
          <ac:spMkLst>
            <pc:docMk/>
            <pc:sldMk cId="2739949236" sldId="288"/>
            <ac:spMk id="2" creationId="{9502D6B1-9D8A-F428-9EB8-2583D28675F9}"/>
          </ac:spMkLst>
        </pc:spChg>
        <pc:picChg chg="del">
          <ac:chgData name="Rainer Schabereiter" userId="ec39d291-734c-4ac5-a648-4a2a0acf3475" providerId="ADAL" clId="{6810EB9D-60EB-490D-9CEC-C0B8A7E3F0D9}" dt="2024-01-22T05:59:22.831" v="2555" actId="478"/>
          <ac:picMkLst>
            <pc:docMk/>
            <pc:sldMk cId="2739949236" sldId="288"/>
            <ac:picMk id="3" creationId="{118AAA26-F183-1B4F-BB2D-975071C5AA78}"/>
          </ac:picMkLst>
        </pc:picChg>
        <pc:picChg chg="add mod">
          <ac:chgData name="Rainer Schabereiter" userId="ec39d291-734c-4ac5-a648-4a2a0acf3475" providerId="ADAL" clId="{6810EB9D-60EB-490D-9CEC-C0B8A7E3F0D9}" dt="2024-01-22T05:59:51.093" v="2560" actId="1076"/>
          <ac:picMkLst>
            <pc:docMk/>
            <pc:sldMk cId="2739949236" sldId="288"/>
            <ac:picMk id="6" creationId="{3A7673F7-FAF1-6CAE-389E-349CDDDE9B82}"/>
          </ac:picMkLst>
        </pc:picChg>
      </pc:sldChg>
      <pc:sldChg chg="addSp delSp modSp mod modNotesTx">
        <pc:chgData name="Rainer Schabereiter" userId="ec39d291-734c-4ac5-a648-4a2a0acf3475" providerId="ADAL" clId="{6810EB9D-60EB-490D-9CEC-C0B8A7E3F0D9}" dt="2024-01-22T07:29:55.041" v="4406" actId="20577"/>
        <pc:sldMkLst>
          <pc:docMk/>
          <pc:sldMk cId="295830927" sldId="289"/>
        </pc:sldMkLst>
        <pc:spChg chg="mod">
          <ac:chgData name="Rainer Schabereiter" userId="ec39d291-734c-4ac5-a648-4a2a0acf3475" providerId="ADAL" clId="{6810EB9D-60EB-490D-9CEC-C0B8A7E3F0D9}" dt="2024-01-22T06:22:11.664" v="3255" actId="20577"/>
          <ac:spMkLst>
            <pc:docMk/>
            <pc:sldMk cId="295830927" sldId="289"/>
            <ac:spMk id="2" creationId="{9502D6B1-9D8A-F428-9EB8-2583D28675F9}"/>
          </ac:spMkLst>
        </pc:spChg>
        <pc:spChg chg="add mod">
          <ac:chgData name="Rainer Schabereiter" userId="ec39d291-734c-4ac5-a648-4a2a0acf3475" providerId="ADAL" clId="{6810EB9D-60EB-490D-9CEC-C0B8A7E3F0D9}" dt="2024-01-22T07:29:55.041" v="4406" actId="20577"/>
          <ac:spMkLst>
            <pc:docMk/>
            <pc:sldMk cId="295830927" sldId="289"/>
            <ac:spMk id="8" creationId="{D99367D2-399D-018B-53C8-0270F222E73A}"/>
          </ac:spMkLst>
        </pc:spChg>
        <pc:picChg chg="del">
          <ac:chgData name="Rainer Schabereiter" userId="ec39d291-734c-4ac5-a648-4a2a0acf3475" providerId="ADAL" clId="{6810EB9D-60EB-490D-9CEC-C0B8A7E3F0D9}" dt="2024-01-22T06:21:59.069" v="3235" actId="478"/>
          <ac:picMkLst>
            <pc:docMk/>
            <pc:sldMk cId="295830927" sldId="289"/>
            <ac:picMk id="3" creationId="{1B625BED-75AA-4AA7-6E37-2A0B52C01CF7}"/>
          </ac:picMkLst>
        </pc:picChg>
        <pc:picChg chg="add del mod">
          <ac:chgData name="Rainer Schabereiter" userId="ec39d291-734c-4ac5-a648-4a2a0acf3475" providerId="ADAL" clId="{6810EB9D-60EB-490D-9CEC-C0B8A7E3F0D9}" dt="2024-01-22T07:26:35.132" v="4292" actId="478"/>
          <ac:picMkLst>
            <pc:docMk/>
            <pc:sldMk cId="295830927" sldId="289"/>
            <ac:picMk id="6" creationId="{1747D58F-4F1D-9733-49BD-53C0C25C7441}"/>
          </ac:picMkLst>
        </pc:picChg>
        <pc:picChg chg="add mod">
          <ac:chgData name="Rainer Schabereiter" userId="ec39d291-734c-4ac5-a648-4a2a0acf3475" providerId="ADAL" clId="{6810EB9D-60EB-490D-9CEC-C0B8A7E3F0D9}" dt="2024-01-22T07:29:22.688" v="4359" actId="1076"/>
          <ac:picMkLst>
            <pc:docMk/>
            <pc:sldMk cId="295830927" sldId="289"/>
            <ac:picMk id="7" creationId="{9E9FB0A3-A9A1-4E34-B205-AD0C3F82E4C8}"/>
          </ac:picMkLst>
        </pc:picChg>
        <pc:picChg chg="add del">
          <ac:chgData name="Rainer Schabereiter" userId="ec39d291-734c-4ac5-a648-4a2a0acf3475" providerId="ADAL" clId="{6810EB9D-60EB-490D-9CEC-C0B8A7E3F0D9}" dt="2024-01-22T07:26:35.132" v="4292" actId="478"/>
          <ac:picMkLst>
            <pc:docMk/>
            <pc:sldMk cId="295830927" sldId="289"/>
            <ac:picMk id="2050" creationId="{436F3DEF-3F25-D956-5949-11A58FB6F377}"/>
          </ac:picMkLst>
        </pc:picChg>
        <pc:picChg chg="add mod">
          <ac:chgData name="Rainer Schabereiter" userId="ec39d291-734c-4ac5-a648-4a2a0acf3475" providerId="ADAL" clId="{6810EB9D-60EB-490D-9CEC-C0B8A7E3F0D9}" dt="2024-01-22T07:29:17.614" v="4357" actId="1076"/>
          <ac:picMkLst>
            <pc:docMk/>
            <pc:sldMk cId="295830927" sldId="289"/>
            <ac:picMk id="2052" creationId="{DBFBF8B0-F346-D121-54F7-3E841C02B15D}"/>
          </ac:picMkLst>
        </pc:picChg>
      </pc:sldChg>
      <pc:sldChg chg="addSp delSp modSp mod modNotesTx">
        <pc:chgData name="Rainer Schabereiter" userId="ec39d291-734c-4ac5-a648-4a2a0acf3475" providerId="ADAL" clId="{6810EB9D-60EB-490D-9CEC-C0B8A7E3F0D9}" dt="2024-01-22T07:35:23.221" v="4554"/>
        <pc:sldMkLst>
          <pc:docMk/>
          <pc:sldMk cId="1204281402" sldId="290"/>
        </pc:sldMkLst>
        <pc:spChg chg="mod">
          <ac:chgData name="Rainer Schabereiter" userId="ec39d291-734c-4ac5-a648-4a2a0acf3475" providerId="ADAL" clId="{6810EB9D-60EB-490D-9CEC-C0B8A7E3F0D9}" dt="2024-01-22T07:32:04.892" v="4433" actId="20577"/>
          <ac:spMkLst>
            <pc:docMk/>
            <pc:sldMk cId="1204281402" sldId="290"/>
            <ac:spMk id="2" creationId="{9502D6B1-9D8A-F428-9EB8-2583D28675F9}"/>
          </ac:spMkLst>
        </pc:spChg>
        <pc:picChg chg="del">
          <ac:chgData name="Rainer Schabereiter" userId="ec39d291-734c-4ac5-a648-4a2a0acf3475" providerId="ADAL" clId="{6810EB9D-60EB-490D-9CEC-C0B8A7E3F0D9}" dt="2024-01-22T07:32:10.348" v="4437" actId="478"/>
          <ac:picMkLst>
            <pc:docMk/>
            <pc:sldMk cId="1204281402" sldId="290"/>
            <ac:picMk id="3" creationId="{FD0B1F07-E028-419A-7F27-151B0936D2DF}"/>
          </ac:picMkLst>
        </pc:picChg>
        <pc:picChg chg="add mod">
          <ac:chgData name="Rainer Schabereiter" userId="ec39d291-734c-4ac5-a648-4a2a0acf3475" providerId="ADAL" clId="{6810EB9D-60EB-490D-9CEC-C0B8A7E3F0D9}" dt="2024-01-22T07:35:03.476" v="4552"/>
          <ac:picMkLst>
            <pc:docMk/>
            <pc:sldMk cId="1204281402" sldId="290"/>
            <ac:picMk id="6" creationId="{38539721-DB97-7232-193C-80A812F91937}"/>
          </ac:picMkLst>
        </pc:picChg>
      </pc:sldChg>
      <pc:sldChg chg="del">
        <pc:chgData name="Rainer Schabereiter" userId="ec39d291-734c-4ac5-a648-4a2a0acf3475" providerId="ADAL" clId="{6810EB9D-60EB-490D-9CEC-C0B8A7E3F0D9}" dt="2024-01-24T05:16:09.871" v="11074" actId="47"/>
        <pc:sldMkLst>
          <pc:docMk/>
          <pc:sldMk cId="6521837" sldId="294"/>
        </pc:sldMkLst>
      </pc:sldChg>
      <pc:sldChg chg="modNotesTx">
        <pc:chgData name="Rainer Schabereiter" userId="ec39d291-734c-4ac5-a648-4a2a0acf3475" providerId="ADAL" clId="{6810EB9D-60EB-490D-9CEC-C0B8A7E3F0D9}" dt="2024-01-24T05:18:17.961" v="11317" actId="20577"/>
        <pc:sldMkLst>
          <pc:docMk/>
          <pc:sldMk cId="928185267" sldId="302"/>
        </pc:sldMkLst>
      </pc:sldChg>
      <pc:sldChg chg="addSp delSp modSp mod modNotesTx">
        <pc:chgData name="Rainer Schabereiter" userId="ec39d291-734c-4ac5-a648-4a2a0acf3475" providerId="ADAL" clId="{6810EB9D-60EB-490D-9CEC-C0B8A7E3F0D9}" dt="2024-01-23T06:12:40.256" v="5316" actId="20577"/>
        <pc:sldMkLst>
          <pc:docMk/>
          <pc:sldMk cId="3161969248" sldId="303"/>
        </pc:sldMkLst>
        <pc:spChg chg="add del">
          <ac:chgData name="Rainer Schabereiter" userId="ec39d291-734c-4ac5-a648-4a2a0acf3475" providerId="ADAL" clId="{6810EB9D-60EB-490D-9CEC-C0B8A7E3F0D9}" dt="2024-01-23T06:10:16.050" v="5134" actId="478"/>
          <ac:spMkLst>
            <pc:docMk/>
            <pc:sldMk cId="3161969248" sldId="303"/>
            <ac:spMk id="2" creationId="{1048D8A7-EE63-D51B-E4B4-339C23EFD85A}"/>
          </ac:spMkLst>
        </pc:spChg>
        <pc:spChg chg="del mod">
          <ac:chgData name="Rainer Schabereiter" userId="ec39d291-734c-4ac5-a648-4a2a0acf3475" providerId="ADAL" clId="{6810EB9D-60EB-490D-9CEC-C0B8A7E3F0D9}" dt="2024-01-22T08:05:39.539" v="4812" actId="478"/>
          <ac:spMkLst>
            <pc:docMk/>
            <pc:sldMk cId="3161969248" sldId="303"/>
            <ac:spMk id="2" creationId="{9502D6B1-9D8A-F428-9EB8-2583D28675F9}"/>
          </ac:spMkLst>
        </pc:spChg>
        <pc:spChg chg="add del mod">
          <ac:chgData name="Rainer Schabereiter" userId="ec39d291-734c-4ac5-a648-4a2a0acf3475" providerId="ADAL" clId="{6810EB9D-60EB-490D-9CEC-C0B8A7E3F0D9}" dt="2024-01-23T06:10:20.145" v="5136" actId="478"/>
          <ac:spMkLst>
            <pc:docMk/>
            <pc:sldMk cId="3161969248" sldId="303"/>
            <ac:spMk id="8" creationId="{A171EE55-F5DA-7E78-AA6B-126B29351C13}"/>
          </ac:spMkLst>
        </pc:spChg>
        <pc:picChg chg="add del mod">
          <ac:chgData name="Rainer Schabereiter" userId="ec39d291-734c-4ac5-a648-4a2a0acf3475" providerId="ADAL" clId="{6810EB9D-60EB-490D-9CEC-C0B8A7E3F0D9}" dt="2024-01-23T06:10:11.739" v="5132" actId="478"/>
          <ac:picMkLst>
            <pc:docMk/>
            <pc:sldMk cId="3161969248" sldId="303"/>
            <ac:picMk id="3" creationId="{48ECD745-AB70-1C26-178C-A1ADEDDEA9D7}"/>
          </ac:picMkLst>
        </pc:picChg>
        <pc:picChg chg="add mod">
          <ac:chgData name="Rainer Schabereiter" userId="ec39d291-734c-4ac5-a648-4a2a0acf3475" providerId="ADAL" clId="{6810EB9D-60EB-490D-9CEC-C0B8A7E3F0D9}" dt="2024-01-23T06:11:50.781" v="5151"/>
          <ac:picMkLst>
            <pc:docMk/>
            <pc:sldMk cId="3161969248" sldId="303"/>
            <ac:picMk id="6" creationId="{147E667D-C50A-1504-77CA-A1B02B6B3A73}"/>
          </ac:picMkLst>
        </pc:picChg>
        <pc:picChg chg="del">
          <ac:chgData name="Rainer Schabereiter" userId="ec39d291-734c-4ac5-a648-4a2a0acf3475" providerId="ADAL" clId="{6810EB9D-60EB-490D-9CEC-C0B8A7E3F0D9}" dt="2024-01-22T07:37:47.059" v="4767" actId="478"/>
          <ac:picMkLst>
            <pc:docMk/>
            <pc:sldMk cId="3161969248" sldId="303"/>
            <ac:picMk id="6" creationId="{9A9177B0-EE97-C8D0-FBC7-EF2F61843356}"/>
          </ac:picMkLst>
        </pc:picChg>
      </pc:sldChg>
      <pc:sldChg chg="addSp delSp modSp mod modNotesTx">
        <pc:chgData name="Rainer Schabereiter" userId="ec39d291-734c-4ac5-a648-4a2a0acf3475" providerId="ADAL" clId="{6810EB9D-60EB-490D-9CEC-C0B8A7E3F0D9}" dt="2024-01-23T07:28:52.426" v="7655"/>
        <pc:sldMkLst>
          <pc:docMk/>
          <pc:sldMk cId="2880267352" sldId="304"/>
        </pc:sldMkLst>
        <pc:spChg chg="mod">
          <ac:chgData name="Rainer Schabereiter" userId="ec39d291-734c-4ac5-a648-4a2a0acf3475" providerId="ADAL" clId="{6810EB9D-60EB-490D-9CEC-C0B8A7E3F0D9}" dt="2024-01-23T06:13:06.475" v="5363" actId="20577"/>
          <ac:spMkLst>
            <pc:docMk/>
            <pc:sldMk cId="2880267352" sldId="304"/>
            <ac:spMk id="2" creationId="{9502D6B1-9D8A-F428-9EB8-2583D28675F9}"/>
          </ac:spMkLst>
        </pc:spChg>
        <pc:spChg chg="add mod">
          <ac:chgData name="Rainer Schabereiter" userId="ec39d291-734c-4ac5-a648-4a2a0acf3475" providerId="ADAL" clId="{6810EB9D-60EB-490D-9CEC-C0B8A7E3F0D9}" dt="2024-01-23T06:39:05.947" v="6660" actId="20577"/>
          <ac:spMkLst>
            <pc:docMk/>
            <pc:sldMk cId="2880267352" sldId="304"/>
            <ac:spMk id="6" creationId="{56E63B7B-5DF0-1EC1-0032-333075204D18}"/>
          </ac:spMkLst>
        </pc:spChg>
        <pc:spChg chg="add del">
          <ac:chgData name="Rainer Schabereiter" userId="ec39d291-734c-4ac5-a648-4a2a0acf3475" providerId="ADAL" clId="{6810EB9D-60EB-490D-9CEC-C0B8A7E3F0D9}" dt="2024-01-23T06:18:03.582" v="5502" actId="22"/>
          <ac:spMkLst>
            <pc:docMk/>
            <pc:sldMk cId="2880267352" sldId="304"/>
            <ac:spMk id="8" creationId="{9B3924B7-6D2C-5A79-F902-9E53FDE60080}"/>
          </ac:spMkLst>
        </pc:spChg>
        <pc:picChg chg="del">
          <ac:chgData name="Rainer Schabereiter" userId="ec39d291-734c-4ac5-a648-4a2a0acf3475" providerId="ADAL" clId="{6810EB9D-60EB-490D-9CEC-C0B8A7E3F0D9}" dt="2024-01-22T08:09:18.948" v="5130" actId="478"/>
          <ac:picMkLst>
            <pc:docMk/>
            <pc:sldMk cId="2880267352" sldId="304"/>
            <ac:picMk id="3" creationId="{C4D48D47-32B8-16A4-1EDA-E9B4DA1D5333}"/>
          </ac:picMkLst>
        </pc:picChg>
        <pc:picChg chg="add mod">
          <ac:chgData name="Rainer Schabereiter" userId="ec39d291-734c-4ac5-a648-4a2a0acf3475" providerId="ADAL" clId="{6810EB9D-60EB-490D-9CEC-C0B8A7E3F0D9}" dt="2024-01-23T06:26:35.875" v="5650" actId="1076"/>
          <ac:picMkLst>
            <pc:docMk/>
            <pc:sldMk cId="2880267352" sldId="304"/>
            <ac:picMk id="3" creationId="{CAF14ED4-1349-9F0C-7402-5A990724F7F6}"/>
          </ac:picMkLst>
        </pc:picChg>
        <pc:picChg chg="add mod">
          <ac:chgData name="Rainer Schabereiter" userId="ec39d291-734c-4ac5-a648-4a2a0acf3475" providerId="ADAL" clId="{6810EB9D-60EB-490D-9CEC-C0B8A7E3F0D9}" dt="2024-01-23T06:26:35.875" v="5650" actId="1076"/>
          <ac:picMkLst>
            <pc:docMk/>
            <pc:sldMk cId="2880267352" sldId="304"/>
            <ac:picMk id="9" creationId="{CCC1663C-262E-B9AB-6F84-6092C78EAED1}"/>
          </ac:picMkLst>
        </pc:picChg>
        <pc:picChg chg="add mod">
          <ac:chgData name="Rainer Schabereiter" userId="ec39d291-734c-4ac5-a648-4a2a0acf3475" providerId="ADAL" clId="{6810EB9D-60EB-490D-9CEC-C0B8A7E3F0D9}" dt="2024-01-23T06:26:35.875" v="5650" actId="1076"/>
          <ac:picMkLst>
            <pc:docMk/>
            <pc:sldMk cId="2880267352" sldId="304"/>
            <ac:picMk id="10" creationId="{FC579AF4-3439-D477-EC46-46D0AC3DD346}"/>
          </ac:picMkLst>
        </pc:picChg>
        <pc:picChg chg="add del mod">
          <ac:chgData name="Rainer Schabereiter" userId="ec39d291-734c-4ac5-a648-4a2a0acf3475" providerId="ADAL" clId="{6810EB9D-60EB-490D-9CEC-C0B8A7E3F0D9}" dt="2024-01-23T06:25:10.769" v="5635" actId="478"/>
          <ac:picMkLst>
            <pc:docMk/>
            <pc:sldMk cId="2880267352" sldId="304"/>
            <ac:picMk id="11" creationId="{10AA7979-1FF5-0963-BCD8-845E819EB5CA}"/>
          </ac:picMkLst>
        </pc:picChg>
        <pc:picChg chg="add mod modCrop">
          <ac:chgData name="Rainer Schabereiter" userId="ec39d291-734c-4ac5-a648-4a2a0acf3475" providerId="ADAL" clId="{6810EB9D-60EB-490D-9CEC-C0B8A7E3F0D9}" dt="2024-01-23T06:26:35.875" v="5650" actId="1076"/>
          <ac:picMkLst>
            <pc:docMk/>
            <pc:sldMk cId="2880267352" sldId="304"/>
            <ac:picMk id="12" creationId="{07347DAF-6C7B-B9A2-BE8E-1886742D331B}"/>
          </ac:picMkLst>
        </pc:picChg>
        <pc:picChg chg="add mod">
          <ac:chgData name="Rainer Schabereiter" userId="ec39d291-734c-4ac5-a648-4a2a0acf3475" providerId="ADAL" clId="{6810EB9D-60EB-490D-9CEC-C0B8A7E3F0D9}" dt="2024-01-23T06:26:35.875" v="5650" actId="1076"/>
          <ac:picMkLst>
            <pc:docMk/>
            <pc:sldMk cId="2880267352" sldId="304"/>
            <ac:picMk id="2050" creationId="{A705A1BA-62BE-C4E3-19B0-A4AE10D46E58}"/>
          </ac:picMkLst>
        </pc:picChg>
        <pc:picChg chg="add">
          <ac:chgData name="Rainer Schabereiter" userId="ec39d291-734c-4ac5-a648-4a2a0acf3475" providerId="ADAL" clId="{6810EB9D-60EB-490D-9CEC-C0B8A7E3F0D9}" dt="2024-01-23T07:28:52.426" v="7655"/>
          <ac:picMkLst>
            <pc:docMk/>
            <pc:sldMk cId="2880267352" sldId="304"/>
            <ac:picMk id="2052" creationId="{885EE1CE-FF42-C5D5-3786-8ED96F3CC0A2}"/>
          </ac:picMkLst>
        </pc:picChg>
      </pc:sldChg>
      <pc:sldChg chg="del">
        <pc:chgData name="Rainer Schabereiter" userId="ec39d291-734c-4ac5-a648-4a2a0acf3475" providerId="ADAL" clId="{6810EB9D-60EB-490D-9CEC-C0B8A7E3F0D9}" dt="2024-01-23T06:15:43.189" v="5396" actId="47"/>
        <pc:sldMkLst>
          <pc:docMk/>
          <pc:sldMk cId="157784532" sldId="305"/>
        </pc:sldMkLst>
      </pc:sldChg>
      <pc:sldChg chg="del">
        <pc:chgData name="Rainer Schabereiter" userId="ec39d291-734c-4ac5-a648-4a2a0acf3475" providerId="ADAL" clId="{6810EB9D-60EB-490D-9CEC-C0B8A7E3F0D9}" dt="2024-01-23T06:15:42.048" v="5395" actId="47"/>
        <pc:sldMkLst>
          <pc:docMk/>
          <pc:sldMk cId="1247773802" sldId="306"/>
        </pc:sldMkLst>
      </pc:sldChg>
      <pc:sldChg chg="del">
        <pc:chgData name="Rainer Schabereiter" userId="ec39d291-734c-4ac5-a648-4a2a0acf3475" providerId="ADAL" clId="{6810EB9D-60EB-490D-9CEC-C0B8A7E3F0D9}" dt="2024-01-23T06:15:44.339" v="5397" actId="47"/>
        <pc:sldMkLst>
          <pc:docMk/>
          <pc:sldMk cId="3597166811" sldId="307"/>
        </pc:sldMkLst>
      </pc:sldChg>
      <pc:sldChg chg="del">
        <pc:chgData name="Rainer Schabereiter" userId="ec39d291-734c-4ac5-a648-4a2a0acf3475" providerId="ADAL" clId="{6810EB9D-60EB-490D-9CEC-C0B8A7E3F0D9}" dt="2024-01-23T06:15:45.081" v="5398" actId="47"/>
        <pc:sldMkLst>
          <pc:docMk/>
          <pc:sldMk cId="325280214" sldId="308"/>
        </pc:sldMkLst>
      </pc:sldChg>
      <pc:sldChg chg="del ord modNotesTx">
        <pc:chgData name="Rainer Schabereiter" userId="ec39d291-734c-4ac5-a648-4a2a0acf3475" providerId="ADAL" clId="{6810EB9D-60EB-490D-9CEC-C0B8A7E3F0D9}" dt="2024-01-24T04:26:34.463" v="8807" actId="47"/>
        <pc:sldMkLst>
          <pc:docMk/>
          <pc:sldMk cId="4065700815" sldId="309"/>
        </pc:sldMkLst>
      </pc:sldChg>
      <pc:sldChg chg="addSp delSp modSp mod modNotesTx">
        <pc:chgData name="Rainer Schabereiter" userId="ec39d291-734c-4ac5-a648-4a2a0acf3475" providerId="ADAL" clId="{6810EB9D-60EB-490D-9CEC-C0B8A7E3F0D9}" dt="2024-01-23T06:34:36.733" v="6600" actId="20577"/>
        <pc:sldMkLst>
          <pc:docMk/>
          <pc:sldMk cId="2866661497" sldId="310"/>
        </pc:sldMkLst>
        <pc:spChg chg="mod">
          <ac:chgData name="Rainer Schabereiter" userId="ec39d291-734c-4ac5-a648-4a2a0acf3475" providerId="ADAL" clId="{6810EB9D-60EB-490D-9CEC-C0B8A7E3F0D9}" dt="2024-01-22T05:50:54.900" v="1683" actId="20577"/>
          <ac:spMkLst>
            <pc:docMk/>
            <pc:sldMk cId="2866661497" sldId="310"/>
            <ac:spMk id="2" creationId="{9502D6B1-9D8A-F428-9EB8-2583D28675F9}"/>
          </ac:spMkLst>
        </pc:spChg>
        <pc:spChg chg="mod">
          <ac:chgData name="Rainer Schabereiter" userId="ec39d291-734c-4ac5-a648-4a2a0acf3475" providerId="ADAL" clId="{6810EB9D-60EB-490D-9CEC-C0B8A7E3F0D9}" dt="2024-01-23T06:33:59.084" v="6431" actId="20577"/>
          <ac:spMkLst>
            <pc:docMk/>
            <pc:sldMk cId="2866661497" sldId="310"/>
            <ac:spMk id="7" creationId="{4BA17239-F685-AC53-0C33-626C53A4C049}"/>
          </ac:spMkLst>
        </pc:spChg>
        <pc:picChg chg="add mod">
          <ac:chgData name="Rainer Schabereiter" userId="ec39d291-734c-4ac5-a648-4a2a0acf3475" providerId="ADAL" clId="{6810EB9D-60EB-490D-9CEC-C0B8A7E3F0D9}" dt="2024-01-22T05:45:11.590" v="1562" actId="1076"/>
          <ac:picMkLst>
            <pc:docMk/>
            <pc:sldMk cId="2866661497" sldId="310"/>
            <ac:picMk id="3" creationId="{BDC24A51-DE0A-DC96-D120-86ED252BF3DB}"/>
          </ac:picMkLst>
        </pc:picChg>
        <pc:picChg chg="del">
          <ac:chgData name="Rainer Schabereiter" userId="ec39d291-734c-4ac5-a648-4a2a0acf3475" providerId="ADAL" clId="{6810EB9D-60EB-490D-9CEC-C0B8A7E3F0D9}" dt="2024-01-21T13:38:32.646" v="423" actId="478"/>
          <ac:picMkLst>
            <pc:docMk/>
            <pc:sldMk cId="2866661497" sldId="310"/>
            <ac:picMk id="6" creationId="{0979FAD8-6F05-F946-3079-F347192E7C51}"/>
          </ac:picMkLst>
        </pc:picChg>
      </pc:sldChg>
      <pc:sldChg chg="del">
        <pc:chgData name="Rainer Schabereiter" userId="ec39d291-734c-4ac5-a648-4a2a0acf3475" providerId="ADAL" clId="{6810EB9D-60EB-490D-9CEC-C0B8A7E3F0D9}" dt="2024-01-23T07:28:44.283" v="7654" actId="47"/>
        <pc:sldMkLst>
          <pc:docMk/>
          <pc:sldMk cId="3898330474" sldId="311"/>
        </pc:sldMkLst>
      </pc:sldChg>
      <pc:sldChg chg="delSp modSp add del mod modNotesTx">
        <pc:chgData name="Rainer Schabereiter" userId="ec39d291-734c-4ac5-a648-4a2a0acf3475" providerId="ADAL" clId="{6810EB9D-60EB-490D-9CEC-C0B8A7E3F0D9}" dt="2024-01-22T05:26:04.238" v="1063" actId="47"/>
        <pc:sldMkLst>
          <pc:docMk/>
          <pc:sldMk cId="566019567" sldId="312"/>
        </pc:sldMkLst>
        <pc:spChg chg="mod">
          <ac:chgData name="Rainer Schabereiter" userId="ec39d291-734c-4ac5-a648-4a2a0acf3475" providerId="ADAL" clId="{6810EB9D-60EB-490D-9CEC-C0B8A7E3F0D9}" dt="2024-01-22T05:23:09.556" v="1062" actId="1076"/>
          <ac:spMkLst>
            <pc:docMk/>
            <pc:sldMk cId="566019567" sldId="312"/>
            <ac:spMk id="2" creationId="{9502D6B1-9D8A-F428-9EB8-2583D28675F9}"/>
          </ac:spMkLst>
        </pc:spChg>
        <pc:picChg chg="del">
          <ac:chgData name="Rainer Schabereiter" userId="ec39d291-734c-4ac5-a648-4a2a0acf3475" providerId="ADAL" clId="{6810EB9D-60EB-490D-9CEC-C0B8A7E3F0D9}" dt="2024-01-22T05:22:38.265" v="1038" actId="478"/>
          <ac:picMkLst>
            <pc:docMk/>
            <pc:sldMk cId="566019567" sldId="312"/>
            <ac:picMk id="6" creationId="{0979FAD8-6F05-F946-3079-F347192E7C51}"/>
          </ac:picMkLst>
        </pc:picChg>
      </pc:sldChg>
      <pc:sldChg chg="addSp delSp modSp add mod modNotesTx">
        <pc:chgData name="Rainer Schabereiter" userId="ec39d291-734c-4ac5-a648-4a2a0acf3475" providerId="ADAL" clId="{6810EB9D-60EB-490D-9CEC-C0B8A7E3F0D9}" dt="2024-01-22T07:33:57.935" v="4551" actId="20577"/>
        <pc:sldMkLst>
          <pc:docMk/>
          <pc:sldMk cId="911638465" sldId="312"/>
        </pc:sldMkLst>
        <pc:spChg chg="mod">
          <ac:chgData name="Rainer Schabereiter" userId="ec39d291-734c-4ac5-a648-4a2a0acf3475" providerId="ADAL" clId="{6810EB9D-60EB-490D-9CEC-C0B8A7E3F0D9}" dt="2024-01-22T05:45:50.428" v="1654" actId="20577"/>
          <ac:spMkLst>
            <pc:docMk/>
            <pc:sldMk cId="911638465" sldId="312"/>
            <ac:spMk id="2" creationId="{9502D6B1-9D8A-F428-9EB8-2583D28675F9}"/>
          </ac:spMkLst>
        </pc:spChg>
        <pc:spChg chg="add del mod">
          <ac:chgData name="Rainer Schabereiter" userId="ec39d291-734c-4ac5-a648-4a2a0acf3475" providerId="ADAL" clId="{6810EB9D-60EB-490D-9CEC-C0B8A7E3F0D9}" dt="2024-01-22T05:55:17.730" v="1996" actId="478"/>
          <ac:spMkLst>
            <pc:docMk/>
            <pc:sldMk cId="911638465" sldId="312"/>
            <ac:spMk id="7" creationId="{4BA17239-F685-AC53-0C33-626C53A4C049}"/>
          </ac:spMkLst>
        </pc:spChg>
        <pc:picChg chg="del">
          <ac:chgData name="Rainer Schabereiter" userId="ec39d291-734c-4ac5-a648-4a2a0acf3475" providerId="ADAL" clId="{6810EB9D-60EB-490D-9CEC-C0B8A7E3F0D9}" dt="2024-01-22T05:45:52.032" v="1655" actId="478"/>
          <ac:picMkLst>
            <pc:docMk/>
            <pc:sldMk cId="911638465" sldId="312"/>
            <ac:picMk id="3" creationId="{BDC24A51-DE0A-DC96-D120-86ED252BF3DB}"/>
          </ac:picMkLst>
        </pc:picChg>
        <pc:picChg chg="add">
          <ac:chgData name="Rainer Schabereiter" userId="ec39d291-734c-4ac5-a648-4a2a0acf3475" providerId="ADAL" clId="{6810EB9D-60EB-490D-9CEC-C0B8A7E3F0D9}" dt="2024-01-22T05:46:12.798" v="1660"/>
          <ac:picMkLst>
            <pc:docMk/>
            <pc:sldMk cId="911638465" sldId="312"/>
            <ac:picMk id="6" creationId="{D6C1CF25-97A4-2DD3-331B-97D3A9E1B36D}"/>
          </ac:picMkLst>
        </pc:picChg>
        <pc:picChg chg="add del mod">
          <ac:chgData name="Rainer Schabereiter" userId="ec39d291-734c-4ac5-a648-4a2a0acf3475" providerId="ADAL" clId="{6810EB9D-60EB-490D-9CEC-C0B8A7E3F0D9}" dt="2024-01-22T05:54:57.045" v="1991" actId="478"/>
          <ac:picMkLst>
            <pc:docMk/>
            <pc:sldMk cId="911638465" sldId="312"/>
            <ac:picMk id="8" creationId="{A7032485-0F71-85BB-FFB4-57CB742C7FB6}"/>
          </ac:picMkLst>
        </pc:picChg>
        <pc:picChg chg="add mod">
          <ac:chgData name="Rainer Schabereiter" userId="ec39d291-734c-4ac5-a648-4a2a0acf3475" providerId="ADAL" clId="{6810EB9D-60EB-490D-9CEC-C0B8A7E3F0D9}" dt="2024-01-22T05:56:43.336" v="2159"/>
          <ac:picMkLst>
            <pc:docMk/>
            <pc:sldMk cId="911638465" sldId="312"/>
            <ac:picMk id="9" creationId="{0882ADD4-3263-74E6-6A69-27D56134E727}"/>
          </ac:picMkLst>
        </pc:picChg>
      </pc:sldChg>
      <pc:sldChg chg="addSp delSp modSp add mod modNotesTx">
        <pc:chgData name="Rainer Schabereiter" userId="ec39d291-734c-4ac5-a648-4a2a0acf3475" providerId="ADAL" clId="{6810EB9D-60EB-490D-9CEC-C0B8A7E3F0D9}" dt="2024-01-22T06:56:14.519" v="3787" actId="20577"/>
        <pc:sldMkLst>
          <pc:docMk/>
          <pc:sldMk cId="3100911127" sldId="313"/>
        </pc:sldMkLst>
        <pc:spChg chg="mod">
          <ac:chgData name="Rainer Schabereiter" userId="ec39d291-734c-4ac5-a648-4a2a0acf3475" providerId="ADAL" clId="{6810EB9D-60EB-490D-9CEC-C0B8A7E3F0D9}" dt="2024-01-22T06:04:40.747" v="2770" actId="20577"/>
          <ac:spMkLst>
            <pc:docMk/>
            <pc:sldMk cId="3100911127" sldId="313"/>
            <ac:spMk id="2" creationId="{9502D6B1-9D8A-F428-9EB8-2583D28675F9}"/>
          </ac:spMkLst>
        </pc:spChg>
        <pc:picChg chg="add mod">
          <ac:chgData name="Rainer Schabereiter" userId="ec39d291-734c-4ac5-a648-4a2a0acf3475" providerId="ADAL" clId="{6810EB9D-60EB-490D-9CEC-C0B8A7E3F0D9}" dt="2024-01-22T06:08:35.062" v="2799" actId="1076"/>
          <ac:picMkLst>
            <pc:docMk/>
            <pc:sldMk cId="3100911127" sldId="313"/>
            <ac:picMk id="3" creationId="{F2BDB6D8-35B0-09E0-C658-8043DE12775A}"/>
          </ac:picMkLst>
        </pc:picChg>
        <pc:picChg chg="del">
          <ac:chgData name="Rainer Schabereiter" userId="ec39d291-734c-4ac5-a648-4a2a0acf3475" providerId="ADAL" clId="{6810EB9D-60EB-490D-9CEC-C0B8A7E3F0D9}" dt="2024-01-22T06:04:42.606" v="2771" actId="478"/>
          <ac:picMkLst>
            <pc:docMk/>
            <pc:sldMk cId="3100911127" sldId="313"/>
            <ac:picMk id="6" creationId="{3A7673F7-FAF1-6CAE-389E-349CDDDE9B82}"/>
          </ac:picMkLst>
        </pc:picChg>
      </pc:sldChg>
      <pc:sldChg chg="addSp delSp modSp add mod modNotesTx">
        <pc:chgData name="Rainer Schabereiter" userId="ec39d291-734c-4ac5-a648-4a2a0acf3475" providerId="ADAL" clId="{6810EB9D-60EB-490D-9CEC-C0B8A7E3F0D9}" dt="2024-01-22T06:17:35.682" v="3024" actId="113"/>
        <pc:sldMkLst>
          <pc:docMk/>
          <pc:sldMk cId="4120495245" sldId="314"/>
        </pc:sldMkLst>
        <pc:spChg chg="add mod">
          <ac:chgData name="Rainer Schabereiter" userId="ec39d291-734c-4ac5-a648-4a2a0acf3475" providerId="ADAL" clId="{6810EB9D-60EB-490D-9CEC-C0B8A7E3F0D9}" dt="2024-01-22T06:12:30.334" v="2804" actId="14100"/>
          <ac:spMkLst>
            <pc:docMk/>
            <pc:sldMk cId="4120495245" sldId="314"/>
            <ac:spMk id="6" creationId="{75B85BCA-3C42-5B77-E0CB-FC58B1F7AEA2}"/>
          </ac:spMkLst>
        </pc:spChg>
        <pc:picChg chg="del">
          <ac:chgData name="Rainer Schabereiter" userId="ec39d291-734c-4ac5-a648-4a2a0acf3475" providerId="ADAL" clId="{6810EB9D-60EB-490D-9CEC-C0B8A7E3F0D9}" dt="2024-01-22T06:12:24.088" v="2802" actId="478"/>
          <ac:picMkLst>
            <pc:docMk/>
            <pc:sldMk cId="4120495245" sldId="314"/>
            <ac:picMk id="3" creationId="{F2BDB6D8-35B0-09E0-C658-8043DE12775A}"/>
          </ac:picMkLst>
        </pc:picChg>
        <pc:picChg chg="add mod">
          <ac:chgData name="Rainer Schabereiter" userId="ec39d291-734c-4ac5-a648-4a2a0acf3475" providerId="ADAL" clId="{6810EB9D-60EB-490D-9CEC-C0B8A7E3F0D9}" dt="2024-01-22T06:12:52.268" v="2809" actId="1076"/>
          <ac:picMkLst>
            <pc:docMk/>
            <pc:sldMk cId="4120495245" sldId="314"/>
            <ac:picMk id="7" creationId="{17376E45-E909-472F-5833-DCCBE532F452}"/>
          </ac:picMkLst>
        </pc:picChg>
      </pc:sldChg>
      <pc:sldChg chg="addSp delSp modSp add mod modNotesTx">
        <pc:chgData name="Rainer Schabereiter" userId="ec39d291-734c-4ac5-a648-4a2a0acf3475" providerId="ADAL" clId="{6810EB9D-60EB-490D-9CEC-C0B8A7E3F0D9}" dt="2024-01-22T06:19:39.993" v="3233" actId="20577"/>
        <pc:sldMkLst>
          <pc:docMk/>
          <pc:sldMk cId="1644667772" sldId="315"/>
        </pc:sldMkLst>
        <pc:picChg chg="add mod">
          <ac:chgData name="Rainer Schabereiter" userId="ec39d291-734c-4ac5-a648-4a2a0acf3475" providerId="ADAL" clId="{6810EB9D-60EB-490D-9CEC-C0B8A7E3F0D9}" dt="2024-01-22T06:18:36.670" v="3167" actId="1076"/>
          <ac:picMkLst>
            <pc:docMk/>
            <pc:sldMk cId="1644667772" sldId="315"/>
            <ac:picMk id="3" creationId="{8007509C-060A-BF1C-1830-A0460DA93493}"/>
          </ac:picMkLst>
        </pc:picChg>
        <pc:picChg chg="del">
          <ac:chgData name="Rainer Schabereiter" userId="ec39d291-734c-4ac5-a648-4a2a0acf3475" providerId="ADAL" clId="{6810EB9D-60EB-490D-9CEC-C0B8A7E3F0D9}" dt="2024-01-22T06:16:30.016" v="3009" actId="478"/>
          <ac:picMkLst>
            <pc:docMk/>
            <pc:sldMk cId="1644667772" sldId="315"/>
            <ac:picMk id="7" creationId="{17376E45-E909-472F-5833-DCCBE532F452}"/>
          </ac:picMkLst>
        </pc:picChg>
        <pc:picChg chg="add mod">
          <ac:chgData name="Rainer Schabereiter" userId="ec39d291-734c-4ac5-a648-4a2a0acf3475" providerId="ADAL" clId="{6810EB9D-60EB-490D-9CEC-C0B8A7E3F0D9}" dt="2024-01-22T06:18:55.691" v="3171" actId="1076"/>
          <ac:picMkLst>
            <pc:docMk/>
            <pc:sldMk cId="1644667772" sldId="315"/>
            <ac:picMk id="8" creationId="{FA5AE89D-1F49-F70F-415F-92CDF10F252A}"/>
          </ac:picMkLst>
        </pc:picChg>
      </pc:sldChg>
      <pc:sldChg chg="addSp modSp add mod modNotesTx">
        <pc:chgData name="Rainer Schabereiter" userId="ec39d291-734c-4ac5-a648-4a2a0acf3475" providerId="ADAL" clId="{6810EB9D-60EB-490D-9CEC-C0B8A7E3F0D9}" dt="2024-01-22T07:24:37.227" v="4284"/>
        <pc:sldMkLst>
          <pc:docMk/>
          <pc:sldMk cId="3635069415" sldId="316"/>
        </pc:sldMkLst>
        <pc:spChg chg="mod">
          <ac:chgData name="Rainer Schabereiter" userId="ec39d291-734c-4ac5-a648-4a2a0acf3475" providerId="ADAL" clId="{6810EB9D-60EB-490D-9CEC-C0B8A7E3F0D9}" dt="2024-01-22T06:28:03.164" v="3290" actId="20577"/>
          <ac:spMkLst>
            <pc:docMk/>
            <pc:sldMk cId="3635069415" sldId="316"/>
            <ac:spMk id="2" creationId="{9502D6B1-9D8A-F428-9EB8-2583D28675F9}"/>
          </ac:spMkLst>
        </pc:spChg>
        <pc:spChg chg="add mod">
          <ac:chgData name="Rainer Schabereiter" userId="ec39d291-734c-4ac5-a648-4a2a0acf3475" providerId="ADAL" clId="{6810EB9D-60EB-490D-9CEC-C0B8A7E3F0D9}" dt="2024-01-22T06:32:12.135" v="3314" actId="20577"/>
          <ac:spMkLst>
            <pc:docMk/>
            <pc:sldMk cId="3635069415" sldId="316"/>
            <ac:spMk id="3" creationId="{6B6979E3-4075-C645-6966-D2C67B1805BC}"/>
          </ac:spMkLst>
        </pc:spChg>
        <pc:picChg chg="mod">
          <ac:chgData name="Rainer Schabereiter" userId="ec39d291-734c-4ac5-a648-4a2a0acf3475" providerId="ADAL" clId="{6810EB9D-60EB-490D-9CEC-C0B8A7E3F0D9}" dt="2024-01-22T06:50:46.428" v="3315"/>
          <ac:picMkLst>
            <pc:docMk/>
            <pc:sldMk cId="3635069415" sldId="316"/>
            <ac:picMk id="6" creationId="{3A7673F7-FAF1-6CAE-389E-349CDDDE9B82}"/>
          </ac:picMkLst>
        </pc:picChg>
      </pc:sldChg>
      <pc:sldChg chg="addSp delSp modSp add mod modNotesTx">
        <pc:chgData name="Rainer Schabereiter" userId="ec39d291-734c-4ac5-a648-4a2a0acf3475" providerId="ADAL" clId="{6810EB9D-60EB-490D-9CEC-C0B8A7E3F0D9}" dt="2024-01-22T07:25:15.460" v="4290"/>
        <pc:sldMkLst>
          <pc:docMk/>
          <pc:sldMk cId="4294435632" sldId="317"/>
        </pc:sldMkLst>
        <pc:spChg chg="mod">
          <ac:chgData name="Rainer Schabereiter" userId="ec39d291-734c-4ac5-a648-4a2a0acf3475" providerId="ADAL" clId="{6810EB9D-60EB-490D-9CEC-C0B8A7E3F0D9}" dt="2024-01-22T07:23:21.480" v="4223" actId="20577"/>
          <ac:spMkLst>
            <pc:docMk/>
            <pc:sldMk cId="4294435632" sldId="317"/>
            <ac:spMk id="2" creationId="{9502D6B1-9D8A-F428-9EB8-2583D28675F9}"/>
          </ac:spMkLst>
        </pc:spChg>
        <pc:spChg chg="del">
          <ac:chgData name="Rainer Schabereiter" userId="ec39d291-734c-4ac5-a648-4a2a0acf3475" providerId="ADAL" clId="{6810EB9D-60EB-490D-9CEC-C0B8A7E3F0D9}" dt="2024-01-22T07:23:30.169" v="4224" actId="478"/>
          <ac:spMkLst>
            <pc:docMk/>
            <pc:sldMk cId="4294435632" sldId="317"/>
            <ac:spMk id="3" creationId="{6B6979E3-4075-C645-6966-D2C67B1805BC}"/>
          </ac:spMkLst>
        </pc:spChg>
        <pc:spChg chg="add del">
          <ac:chgData name="Rainer Schabereiter" userId="ec39d291-734c-4ac5-a648-4a2a0acf3475" providerId="ADAL" clId="{6810EB9D-60EB-490D-9CEC-C0B8A7E3F0D9}" dt="2024-01-22T07:23:34.243" v="4227" actId="22"/>
          <ac:spMkLst>
            <pc:docMk/>
            <pc:sldMk cId="4294435632" sldId="317"/>
            <ac:spMk id="8" creationId="{FC717F3A-87D2-4C82-2C77-64C100688618}"/>
          </ac:spMkLst>
        </pc:spChg>
        <pc:picChg chg="del">
          <ac:chgData name="Rainer Schabereiter" userId="ec39d291-734c-4ac5-a648-4a2a0acf3475" providerId="ADAL" clId="{6810EB9D-60EB-490D-9CEC-C0B8A7E3F0D9}" dt="2024-01-22T07:23:31.023" v="4225" actId="478"/>
          <ac:picMkLst>
            <pc:docMk/>
            <pc:sldMk cId="4294435632" sldId="317"/>
            <ac:picMk id="6" creationId="{3A7673F7-FAF1-6CAE-389E-349CDDDE9B82}"/>
          </ac:picMkLst>
        </pc:picChg>
        <pc:picChg chg="add mod">
          <ac:chgData name="Rainer Schabereiter" userId="ec39d291-734c-4ac5-a648-4a2a0acf3475" providerId="ADAL" clId="{6810EB9D-60EB-490D-9CEC-C0B8A7E3F0D9}" dt="2024-01-22T07:24:42.353" v="4286" actId="1076"/>
          <ac:picMkLst>
            <pc:docMk/>
            <pc:sldMk cId="4294435632" sldId="317"/>
            <ac:picMk id="9" creationId="{C0347A44-2FCB-02D3-BDE9-3704BE7A9EF6}"/>
          </ac:picMkLst>
        </pc:picChg>
      </pc:sldChg>
      <pc:sldChg chg="addSp modSp add del mod">
        <pc:chgData name="Rainer Schabereiter" userId="ec39d291-734c-4ac5-a648-4a2a0acf3475" providerId="ADAL" clId="{6810EB9D-60EB-490D-9CEC-C0B8A7E3F0D9}" dt="2024-01-24T04:57:51.143" v="10278" actId="404"/>
        <pc:sldMkLst>
          <pc:docMk/>
          <pc:sldMk cId="734719925" sldId="318"/>
        </pc:sldMkLst>
        <pc:spChg chg="mod">
          <ac:chgData name="Rainer Schabereiter" userId="ec39d291-734c-4ac5-a648-4a2a0acf3475" providerId="ADAL" clId="{6810EB9D-60EB-490D-9CEC-C0B8A7E3F0D9}" dt="2024-01-23T06:14:32.469" v="5394" actId="20577"/>
          <ac:spMkLst>
            <pc:docMk/>
            <pc:sldMk cId="734719925" sldId="318"/>
            <ac:spMk id="2" creationId="{9502D6B1-9D8A-F428-9EB8-2583D28675F9}"/>
          </ac:spMkLst>
        </pc:spChg>
        <pc:spChg chg="mod">
          <ac:chgData name="Rainer Schabereiter" userId="ec39d291-734c-4ac5-a648-4a2a0acf3475" providerId="ADAL" clId="{6810EB9D-60EB-490D-9CEC-C0B8A7E3F0D9}" dt="2024-01-24T04:57:51.143" v="10278" actId="404"/>
          <ac:spMkLst>
            <pc:docMk/>
            <pc:sldMk cId="734719925" sldId="318"/>
            <ac:spMk id="3" creationId="{CBA7F6A9-D4B7-55D5-BF13-F84DC1EB7AEC}"/>
          </ac:spMkLst>
        </pc:spChg>
        <pc:spChg chg="add">
          <ac:chgData name="Rainer Schabereiter" userId="ec39d291-734c-4ac5-a648-4a2a0acf3475" providerId="ADAL" clId="{6810EB9D-60EB-490D-9CEC-C0B8A7E3F0D9}" dt="2024-01-24T04:34:06.972" v="9107"/>
          <ac:spMkLst>
            <pc:docMk/>
            <pc:sldMk cId="734719925" sldId="318"/>
            <ac:spMk id="6" creationId="{9290B646-72A0-AE77-5792-054FDAF77E23}"/>
          </ac:spMkLst>
        </pc:spChg>
        <pc:picChg chg="add">
          <ac:chgData name="Rainer Schabereiter" userId="ec39d291-734c-4ac5-a648-4a2a0acf3475" providerId="ADAL" clId="{6810EB9D-60EB-490D-9CEC-C0B8A7E3F0D9}" dt="2024-01-24T04:34:06.972" v="9107"/>
          <ac:picMkLst>
            <pc:docMk/>
            <pc:sldMk cId="734719925" sldId="318"/>
            <ac:picMk id="4098" creationId="{FC8FC7F9-E88B-F1B7-75EF-DA8096448C81}"/>
          </ac:picMkLst>
        </pc:picChg>
        <pc:picChg chg="add">
          <ac:chgData name="Rainer Schabereiter" userId="ec39d291-734c-4ac5-a648-4a2a0acf3475" providerId="ADAL" clId="{6810EB9D-60EB-490D-9CEC-C0B8A7E3F0D9}" dt="2024-01-24T04:34:06.972" v="9107"/>
          <ac:picMkLst>
            <pc:docMk/>
            <pc:sldMk cId="734719925" sldId="318"/>
            <ac:picMk id="4099" creationId="{E52110A0-8B15-D9DC-A54A-7C275BE0435F}"/>
          </ac:picMkLst>
        </pc:picChg>
        <pc:picChg chg="add">
          <ac:chgData name="Rainer Schabereiter" userId="ec39d291-734c-4ac5-a648-4a2a0acf3475" providerId="ADAL" clId="{6810EB9D-60EB-490D-9CEC-C0B8A7E3F0D9}" dt="2024-01-24T04:34:06.972" v="9107"/>
          <ac:picMkLst>
            <pc:docMk/>
            <pc:sldMk cId="734719925" sldId="318"/>
            <ac:picMk id="4100" creationId="{CA5D0BCB-F63D-E843-28AC-920D7834C464}"/>
          </ac:picMkLst>
        </pc:picChg>
        <pc:picChg chg="add">
          <ac:chgData name="Rainer Schabereiter" userId="ec39d291-734c-4ac5-a648-4a2a0acf3475" providerId="ADAL" clId="{6810EB9D-60EB-490D-9CEC-C0B8A7E3F0D9}" dt="2024-01-24T04:34:06.972" v="9107"/>
          <ac:picMkLst>
            <pc:docMk/>
            <pc:sldMk cId="734719925" sldId="318"/>
            <ac:picMk id="4101" creationId="{BABAA1DD-1B96-5079-1F8B-01F4A4C9E982}"/>
          </ac:picMkLst>
        </pc:picChg>
        <pc:picChg chg="add">
          <ac:chgData name="Rainer Schabereiter" userId="ec39d291-734c-4ac5-a648-4a2a0acf3475" providerId="ADAL" clId="{6810EB9D-60EB-490D-9CEC-C0B8A7E3F0D9}" dt="2024-01-24T04:34:06.972" v="9107"/>
          <ac:picMkLst>
            <pc:docMk/>
            <pc:sldMk cId="734719925" sldId="318"/>
            <ac:picMk id="4102" creationId="{E36DCFF2-8797-3DF4-2E26-EE105AE39E40}"/>
          </ac:picMkLst>
        </pc:picChg>
        <pc:picChg chg="add">
          <ac:chgData name="Rainer Schabereiter" userId="ec39d291-734c-4ac5-a648-4a2a0acf3475" providerId="ADAL" clId="{6810EB9D-60EB-490D-9CEC-C0B8A7E3F0D9}" dt="2024-01-24T04:34:06.972" v="9107"/>
          <ac:picMkLst>
            <pc:docMk/>
            <pc:sldMk cId="734719925" sldId="318"/>
            <ac:picMk id="4103" creationId="{5CF25DC9-53D2-582E-0C70-46685AE58560}"/>
          </ac:picMkLst>
        </pc:picChg>
      </pc:sldChg>
      <pc:sldChg chg="addSp delSp modSp add mod modNotesTx">
        <pc:chgData name="Rainer Schabereiter" userId="ec39d291-734c-4ac5-a648-4a2a0acf3475" providerId="ADAL" clId="{6810EB9D-60EB-490D-9CEC-C0B8A7E3F0D9}" dt="2024-01-22T07:37:08.091" v="4766" actId="20577"/>
        <pc:sldMkLst>
          <pc:docMk/>
          <pc:sldMk cId="213295649" sldId="319"/>
        </pc:sldMkLst>
        <pc:spChg chg="mod">
          <ac:chgData name="Rainer Schabereiter" userId="ec39d291-734c-4ac5-a648-4a2a0acf3475" providerId="ADAL" clId="{6810EB9D-60EB-490D-9CEC-C0B8A7E3F0D9}" dt="2024-01-22T07:35:48.075" v="4561" actId="20577"/>
          <ac:spMkLst>
            <pc:docMk/>
            <pc:sldMk cId="213295649" sldId="319"/>
            <ac:spMk id="2" creationId="{9502D6B1-9D8A-F428-9EB8-2583D28675F9}"/>
          </ac:spMkLst>
        </pc:spChg>
        <pc:spChg chg="add del">
          <ac:chgData name="Rainer Schabereiter" userId="ec39d291-734c-4ac5-a648-4a2a0acf3475" providerId="ADAL" clId="{6810EB9D-60EB-490D-9CEC-C0B8A7E3F0D9}" dt="2024-01-22T07:35:51.670" v="4563" actId="22"/>
          <ac:spMkLst>
            <pc:docMk/>
            <pc:sldMk cId="213295649" sldId="319"/>
            <ac:spMk id="7" creationId="{F4A54A04-AEEF-AE93-E81A-707EEE78F43E}"/>
          </ac:spMkLst>
        </pc:spChg>
        <pc:picChg chg="del">
          <ac:chgData name="Rainer Schabereiter" userId="ec39d291-734c-4ac5-a648-4a2a0acf3475" providerId="ADAL" clId="{6810EB9D-60EB-490D-9CEC-C0B8A7E3F0D9}" dt="2024-01-22T07:35:41.931" v="4556" actId="478"/>
          <ac:picMkLst>
            <pc:docMk/>
            <pc:sldMk cId="213295649" sldId="319"/>
            <ac:picMk id="6" creationId="{38539721-DB97-7232-193C-80A812F91937}"/>
          </ac:picMkLst>
        </pc:picChg>
        <pc:picChg chg="add mod">
          <ac:chgData name="Rainer Schabereiter" userId="ec39d291-734c-4ac5-a648-4a2a0acf3475" providerId="ADAL" clId="{6810EB9D-60EB-490D-9CEC-C0B8A7E3F0D9}" dt="2024-01-22T07:36:02.760" v="4565" actId="1076"/>
          <ac:picMkLst>
            <pc:docMk/>
            <pc:sldMk cId="213295649" sldId="319"/>
            <ac:picMk id="8" creationId="{B2064994-A516-2C97-846B-90739A4AE2CC}"/>
          </ac:picMkLst>
        </pc:picChg>
      </pc:sldChg>
      <pc:sldChg chg="addSp delSp modSp add mod modNotesTx">
        <pc:chgData name="Rainer Schabereiter" userId="ec39d291-734c-4ac5-a648-4a2a0acf3475" providerId="ADAL" clId="{6810EB9D-60EB-490D-9CEC-C0B8A7E3F0D9}" dt="2024-01-23T07:11:05.484" v="6995" actId="1076"/>
        <pc:sldMkLst>
          <pc:docMk/>
          <pc:sldMk cId="2581104728" sldId="320"/>
        </pc:sldMkLst>
        <pc:spChg chg="mod">
          <ac:chgData name="Rainer Schabereiter" userId="ec39d291-734c-4ac5-a648-4a2a0acf3475" providerId="ADAL" clId="{6810EB9D-60EB-490D-9CEC-C0B8A7E3F0D9}" dt="2024-01-23T06:50:29.098" v="6896" actId="20577"/>
          <ac:spMkLst>
            <pc:docMk/>
            <pc:sldMk cId="2581104728" sldId="320"/>
            <ac:spMk id="2" creationId="{9502D6B1-9D8A-F428-9EB8-2583D28675F9}"/>
          </ac:spMkLst>
        </pc:spChg>
        <pc:spChg chg="mod">
          <ac:chgData name="Rainer Schabereiter" userId="ec39d291-734c-4ac5-a648-4a2a0acf3475" providerId="ADAL" clId="{6810EB9D-60EB-490D-9CEC-C0B8A7E3F0D9}" dt="2024-01-23T06:50:51.838" v="6905" actId="14100"/>
          <ac:spMkLst>
            <pc:docMk/>
            <pc:sldMk cId="2581104728" sldId="320"/>
            <ac:spMk id="6" creationId="{56E63B7B-5DF0-1EC1-0032-333075204D18}"/>
          </ac:spMkLst>
        </pc:spChg>
        <pc:spChg chg="add mod">
          <ac:chgData name="Rainer Schabereiter" userId="ec39d291-734c-4ac5-a648-4a2a0acf3475" providerId="ADAL" clId="{6810EB9D-60EB-490D-9CEC-C0B8A7E3F0D9}" dt="2024-01-23T06:50:19.266" v="6889"/>
          <ac:spMkLst>
            <pc:docMk/>
            <pc:sldMk cId="2581104728" sldId="320"/>
            <ac:spMk id="8" creationId="{9F4C9AE0-C567-5BFC-BCB3-95CFA05D2586}"/>
          </ac:spMkLst>
        </pc:spChg>
        <pc:picChg chg="del mod">
          <ac:chgData name="Rainer Schabereiter" userId="ec39d291-734c-4ac5-a648-4a2a0acf3475" providerId="ADAL" clId="{6810EB9D-60EB-490D-9CEC-C0B8A7E3F0D9}" dt="2024-01-23T06:50:31.789" v="6897" actId="21"/>
          <ac:picMkLst>
            <pc:docMk/>
            <pc:sldMk cId="2581104728" sldId="320"/>
            <ac:picMk id="3" creationId="{CAF14ED4-1349-9F0C-7402-5A990724F7F6}"/>
          </ac:picMkLst>
        </pc:picChg>
        <pc:picChg chg="add mod">
          <ac:chgData name="Rainer Schabereiter" userId="ec39d291-734c-4ac5-a648-4a2a0acf3475" providerId="ADAL" clId="{6810EB9D-60EB-490D-9CEC-C0B8A7E3F0D9}" dt="2024-01-23T06:50:19.266" v="6889"/>
          <ac:picMkLst>
            <pc:docMk/>
            <pc:sldMk cId="2581104728" sldId="320"/>
            <ac:picMk id="7" creationId="{B661C9DD-8903-83FE-00BA-6C573468AFED}"/>
          </ac:picMkLst>
        </pc:picChg>
        <pc:picChg chg="del">
          <ac:chgData name="Rainer Schabereiter" userId="ec39d291-734c-4ac5-a648-4a2a0acf3475" providerId="ADAL" clId="{6810EB9D-60EB-490D-9CEC-C0B8A7E3F0D9}" dt="2024-01-23T06:40:30.159" v="6665" actId="478"/>
          <ac:picMkLst>
            <pc:docMk/>
            <pc:sldMk cId="2581104728" sldId="320"/>
            <ac:picMk id="9" creationId="{CCC1663C-262E-B9AB-6F84-6092C78EAED1}"/>
          </ac:picMkLst>
        </pc:picChg>
        <pc:picChg chg="del">
          <ac:chgData name="Rainer Schabereiter" userId="ec39d291-734c-4ac5-a648-4a2a0acf3475" providerId="ADAL" clId="{6810EB9D-60EB-490D-9CEC-C0B8A7E3F0D9}" dt="2024-01-23T06:40:31.026" v="6666" actId="478"/>
          <ac:picMkLst>
            <pc:docMk/>
            <pc:sldMk cId="2581104728" sldId="320"/>
            <ac:picMk id="10" creationId="{FC579AF4-3439-D477-EC46-46D0AC3DD346}"/>
          </ac:picMkLst>
        </pc:picChg>
        <pc:picChg chg="add mod">
          <ac:chgData name="Rainer Schabereiter" userId="ec39d291-734c-4ac5-a648-4a2a0acf3475" providerId="ADAL" clId="{6810EB9D-60EB-490D-9CEC-C0B8A7E3F0D9}" dt="2024-01-23T06:51:08.619" v="6909" actId="1076"/>
          <ac:picMkLst>
            <pc:docMk/>
            <pc:sldMk cId="2581104728" sldId="320"/>
            <ac:picMk id="11" creationId="{CAF14ED4-1349-9F0C-7402-5A990724F7F6}"/>
          </ac:picMkLst>
        </pc:picChg>
        <pc:picChg chg="del">
          <ac:chgData name="Rainer Schabereiter" userId="ec39d291-734c-4ac5-a648-4a2a0acf3475" providerId="ADAL" clId="{6810EB9D-60EB-490D-9CEC-C0B8A7E3F0D9}" dt="2024-01-23T06:40:31.712" v="6667" actId="478"/>
          <ac:picMkLst>
            <pc:docMk/>
            <pc:sldMk cId="2581104728" sldId="320"/>
            <ac:picMk id="12" creationId="{07347DAF-6C7B-B9A2-BE8E-1886742D331B}"/>
          </ac:picMkLst>
        </pc:picChg>
        <pc:picChg chg="add mod">
          <ac:chgData name="Rainer Schabereiter" userId="ec39d291-734c-4ac5-a648-4a2a0acf3475" providerId="ADAL" clId="{6810EB9D-60EB-490D-9CEC-C0B8A7E3F0D9}" dt="2024-01-23T07:11:05.484" v="6995" actId="1076"/>
          <ac:picMkLst>
            <pc:docMk/>
            <pc:sldMk cId="2581104728" sldId="320"/>
            <ac:picMk id="13" creationId="{6126664F-7B0D-E259-F205-377132771AC2}"/>
          </ac:picMkLst>
        </pc:picChg>
        <pc:picChg chg="del">
          <ac:chgData name="Rainer Schabereiter" userId="ec39d291-734c-4ac5-a648-4a2a0acf3475" providerId="ADAL" clId="{6810EB9D-60EB-490D-9CEC-C0B8A7E3F0D9}" dt="2024-01-23T06:40:29.475" v="6664" actId="478"/>
          <ac:picMkLst>
            <pc:docMk/>
            <pc:sldMk cId="2581104728" sldId="320"/>
            <ac:picMk id="2050" creationId="{A705A1BA-62BE-C4E3-19B0-A4AE10D46E58}"/>
          </ac:picMkLst>
        </pc:picChg>
      </pc:sldChg>
      <pc:sldChg chg="addSp delSp modSp add mod modNotesTx">
        <pc:chgData name="Rainer Schabereiter" userId="ec39d291-734c-4ac5-a648-4a2a0acf3475" providerId="ADAL" clId="{6810EB9D-60EB-490D-9CEC-C0B8A7E3F0D9}" dt="2024-01-23T07:12:04.819" v="7133" actId="20577"/>
        <pc:sldMkLst>
          <pc:docMk/>
          <pc:sldMk cId="1069261865" sldId="321"/>
        </pc:sldMkLst>
        <pc:picChg chg="add mod">
          <ac:chgData name="Rainer Schabereiter" userId="ec39d291-734c-4ac5-a648-4a2a0acf3475" providerId="ADAL" clId="{6810EB9D-60EB-490D-9CEC-C0B8A7E3F0D9}" dt="2024-01-23T07:10:56.314" v="6993" actId="1076"/>
          <ac:picMkLst>
            <pc:docMk/>
            <pc:sldMk cId="1069261865" sldId="321"/>
            <ac:picMk id="3" creationId="{FDC537C9-355B-E06E-A004-8A3F283C0759}"/>
          </ac:picMkLst>
        </pc:picChg>
        <pc:picChg chg="del">
          <ac:chgData name="Rainer Schabereiter" userId="ec39d291-734c-4ac5-a648-4a2a0acf3475" providerId="ADAL" clId="{6810EB9D-60EB-490D-9CEC-C0B8A7E3F0D9}" dt="2024-01-23T07:10:27.845" v="6991" actId="478"/>
          <ac:picMkLst>
            <pc:docMk/>
            <pc:sldMk cId="1069261865" sldId="321"/>
            <ac:picMk id="13" creationId="{6126664F-7B0D-E259-F205-377132771AC2}"/>
          </ac:picMkLst>
        </pc:picChg>
      </pc:sldChg>
      <pc:sldChg chg="addSp delSp modSp add mod modNotesTx">
        <pc:chgData name="Rainer Schabereiter" userId="ec39d291-734c-4ac5-a648-4a2a0acf3475" providerId="ADAL" clId="{6810EB9D-60EB-490D-9CEC-C0B8A7E3F0D9}" dt="2024-01-23T07:26:32.482" v="7478" actId="20577"/>
        <pc:sldMkLst>
          <pc:docMk/>
          <pc:sldMk cId="2525831232" sldId="322"/>
        </pc:sldMkLst>
        <pc:spChg chg="mod">
          <ac:chgData name="Rainer Schabereiter" userId="ec39d291-734c-4ac5-a648-4a2a0acf3475" providerId="ADAL" clId="{6810EB9D-60EB-490D-9CEC-C0B8A7E3F0D9}" dt="2024-01-23T07:12:41.601" v="7158" actId="20577"/>
          <ac:spMkLst>
            <pc:docMk/>
            <pc:sldMk cId="2525831232" sldId="322"/>
            <ac:spMk id="2" creationId="{9502D6B1-9D8A-F428-9EB8-2583D28675F9}"/>
          </ac:spMkLst>
        </pc:spChg>
        <pc:picChg chg="del">
          <ac:chgData name="Rainer Schabereiter" userId="ec39d291-734c-4ac5-a648-4a2a0acf3475" providerId="ADAL" clId="{6810EB9D-60EB-490D-9CEC-C0B8A7E3F0D9}" dt="2024-01-23T07:12:25.366" v="7136" actId="478"/>
          <ac:picMkLst>
            <pc:docMk/>
            <pc:sldMk cId="2525831232" sldId="322"/>
            <ac:picMk id="3" creationId="{FDC537C9-355B-E06E-A004-8A3F283C0759}"/>
          </ac:picMkLst>
        </pc:picChg>
        <pc:picChg chg="add mod">
          <ac:chgData name="Rainer Schabereiter" userId="ec39d291-734c-4ac5-a648-4a2a0acf3475" providerId="ADAL" clId="{6810EB9D-60EB-490D-9CEC-C0B8A7E3F0D9}" dt="2024-01-23T07:13:01.239" v="7159" actId="1076"/>
          <ac:picMkLst>
            <pc:docMk/>
            <pc:sldMk cId="2525831232" sldId="322"/>
            <ac:picMk id="7" creationId="{197462CF-D8EF-BAE4-A836-1DE78A32EA21}"/>
          </ac:picMkLst>
        </pc:picChg>
        <pc:picChg chg="add mod">
          <ac:chgData name="Rainer Schabereiter" userId="ec39d291-734c-4ac5-a648-4a2a0acf3475" providerId="ADAL" clId="{6810EB9D-60EB-490D-9CEC-C0B8A7E3F0D9}" dt="2024-01-23T07:14:12.746" v="7167" actId="1076"/>
          <ac:picMkLst>
            <pc:docMk/>
            <pc:sldMk cId="2525831232" sldId="322"/>
            <ac:picMk id="8" creationId="{AE4604AF-D2C4-0CA2-AD5E-06BD7797A81E}"/>
          </ac:picMkLst>
        </pc:picChg>
        <pc:picChg chg="del">
          <ac:chgData name="Rainer Schabereiter" userId="ec39d291-734c-4ac5-a648-4a2a0acf3475" providerId="ADAL" clId="{6810EB9D-60EB-490D-9CEC-C0B8A7E3F0D9}" dt="2024-01-23T07:12:34.718" v="7137" actId="478"/>
          <ac:picMkLst>
            <pc:docMk/>
            <pc:sldMk cId="2525831232" sldId="322"/>
            <ac:picMk id="11" creationId="{CAF14ED4-1349-9F0C-7402-5A990724F7F6}"/>
          </ac:picMkLst>
        </pc:picChg>
      </pc:sldChg>
      <pc:sldChg chg="addSp delSp modSp add mod modNotesTx">
        <pc:chgData name="Rainer Schabereiter" userId="ec39d291-734c-4ac5-a648-4a2a0acf3475" providerId="ADAL" clId="{6810EB9D-60EB-490D-9CEC-C0B8A7E3F0D9}" dt="2024-01-23T07:26:51.581" v="7510" actId="20577"/>
        <pc:sldMkLst>
          <pc:docMk/>
          <pc:sldMk cId="4106553696" sldId="323"/>
        </pc:sldMkLst>
        <pc:spChg chg="add mod">
          <ac:chgData name="Rainer Schabereiter" userId="ec39d291-734c-4ac5-a648-4a2a0acf3475" providerId="ADAL" clId="{6810EB9D-60EB-490D-9CEC-C0B8A7E3F0D9}" dt="2024-01-23T07:17:54.574" v="7192" actId="17032"/>
          <ac:spMkLst>
            <pc:docMk/>
            <pc:sldMk cId="4106553696" sldId="323"/>
            <ac:spMk id="14" creationId="{499D6F8E-6B01-9553-E883-8B524B91DFC0}"/>
          </ac:spMkLst>
        </pc:spChg>
        <pc:picChg chg="add mod">
          <ac:chgData name="Rainer Schabereiter" userId="ec39d291-734c-4ac5-a648-4a2a0acf3475" providerId="ADAL" clId="{6810EB9D-60EB-490D-9CEC-C0B8A7E3F0D9}" dt="2024-01-23T07:16:04.153" v="7178" actId="1076"/>
          <ac:picMkLst>
            <pc:docMk/>
            <pc:sldMk cId="4106553696" sldId="323"/>
            <ac:picMk id="3" creationId="{B31DB032-1ABE-9617-8AC1-E331C0D63509}"/>
          </ac:picMkLst>
        </pc:picChg>
        <pc:inkChg chg="add del">
          <ac:chgData name="Rainer Schabereiter" userId="ec39d291-734c-4ac5-a648-4a2a0acf3475" providerId="ADAL" clId="{6810EB9D-60EB-490D-9CEC-C0B8A7E3F0D9}" dt="2024-01-23T07:16:26.505" v="7184" actId="9405"/>
          <ac:inkMkLst>
            <pc:docMk/>
            <pc:sldMk cId="4106553696" sldId="323"/>
            <ac:inkMk id="8" creationId="{DAA6C1E7-1602-EFAF-FFCA-D2077AC79A4E}"/>
          </ac:inkMkLst>
        </pc:inkChg>
        <pc:inkChg chg="add del">
          <ac:chgData name="Rainer Schabereiter" userId="ec39d291-734c-4ac5-a648-4a2a0acf3475" providerId="ADAL" clId="{6810EB9D-60EB-490D-9CEC-C0B8A7E3F0D9}" dt="2024-01-23T07:16:16.850" v="7181" actId="9405"/>
          <ac:inkMkLst>
            <pc:docMk/>
            <pc:sldMk cId="4106553696" sldId="323"/>
            <ac:inkMk id="9" creationId="{E480139A-D0EF-7787-4123-89251AD22B75}"/>
          </ac:inkMkLst>
        </pc:inkChg>
        <pc:inkChg chg="add del">
          <ac:chgData name="Rainer Schabereiter" userId="ec39d291-734c-4ac5-a648-4a2a0acf3475" providerId="ADAL" clId="{6810EB9D-60EB-490D-9CEC-C0B8A7E3F0D9}" dt="2024-01-23T07:16:24.020" v="7183" actId="9405"/>
          <ac:inkMkLst>
            <pc:docMk/>
            <pc:sldMk cId="4106553696" sldId="323"/>
            <ac:inkMk id="10" creationId="{E93FF3AA-7A73-6A93-BEE1-49E4B012B271}"/>
          </ac:inkMkLst>
        </pc:inkChg>
        <pc:inkChg chg="add del">
          <ac:chgData name="Rainer Schabereiter" userId="ec39d291-734c-4ac5-a648-4a2a0acf3475" providerId="ADAL" clId="{6810EB9D-60EB-490D-9CEC-C0B8A7E3F0D9}" dt="2024-01-23T07:16:56.325" v="7186" actId="9405"/>
          <ac:inkMkLst>
            <pc:docMk/>
            <pc:sldMk cId="4106553696" sldId="323"/>
            <ac:inkMk id="11" creationId="{68B77411-E4D4-67F3-1640-1D265A1AAE2B}"/>
          </ac:inkMkLst>
        </pc:inkChg>
        <pc:inkChg chg="add del">
          <ac:chgData name="Rainer Schabereiter" userId="ec39d291-734c-4ac5-a648-4a2a0acf3475" providerId="ADAL" clId="{6810EB9D-60EB-490D-9CEC-C0B8A7E3F0D9}" dt="2024-01-23T07:17:04.581" v="7188" actId="9405"/>
          <ac:inkMkLst>
            <pc:docMk/>
            <pc:sldMk cId="4106553696" sldId="323"/>
            <ac:inkMk id="12" creationId="{7146295B-58A2-DBE7-C360-7CEAB616BF6F}"/>
          </ac:inkMkLst>
        </pc:inkChg>
        <pc:inkChg chg="add del">
          <ac:chgData name="Rainer Schabereiter" userId="ec39d291-734c-4ac5-a648-4a2a0acf3475" providerId="ADAL" clId="{6810EB9D-60EB-490D-9CEC-C0B8A7E3F0D9}" dt="2024-01-23T07:17:32.710" v="7190" actId="9405"/>
          <ac:inkMkLst>
            <pc:docMk/>
            <pc:sldMk cId="4106553696" sldId="323"/>
            <ac:inkMk id="13" creationId="{2F1F86B4-2B92-B790-ABFF-B6856D0BE787}"/>
          </ac:inkMkLst>
        </pc:inkChg>
      </pc:sldChg>
      <pc:sldChg chg="addSp modSp add mod modNotesTx">
        <pc:chgData name="Rainer Schabereiter" userId="ec39d291-734c-4ac5-a648-4a2a0acf3475" providerId="ADAL" clId="{6810EB9D-60EB-490D-9CEC-C0B8A7E3F0D9}" dt="2024-01-23T07:25:52.584" v="7463" actId="33524"/>
        <pc:sldMkLst>
          <pc:docMk/>
          <pc:sldMk cId="3165034274" sldId="324"/>
        </pc:sldMkLst>
        <pc:spChg chg="mod">
          <ac:chgData name="Rainer Schabereiter" userId="ec39d291-734c-4ac5-a648-4a2a0acf3475" providerId="ADAL" clId="{6810EB9D-60EB-490D-9CEC-C0B8A7E3F0D9}" dt="2024-01-23T07:24:37.785" v="7364" actId="20577"/>
          <ac:spMkLst>
            <pc:docMk/>
            <pc:sldMk cId="3165034274" sldId="324"/>
            <ac:spMk id="2" creationId="{9502D6B1-9D8A-F428-9EB8-2583D28675F9}"/>
          </ac:spMkLst>
        </pc:spChg>
        <pc:picChg chg="add mod">
          <ac:chgData name="Rainer Schabereiter" userId="ec39d291-734c-4ac5-a648-4a2a0acf3475" providerId="ADAL" clId="{6810EB9D-60EB-490D-9CEC-C0B8A7E3F0D9}" dt="2024-01-23T07:23:58.607" v="7324" actId="1076"/>
          <ac:picMkLst>
            <pc:docMk/>
            <pc:sldMk cId="3165034274" sldId="324"/>
            <ac:picMk id="3" creationId="{0521AF7F-1A9C-FEAF-5FC9-0AF4B71B89C3}"/>
          </ac:picMkLst>
        </pc:picChg>
        <pc:picChg chg="add mod">
          <ac:chgData name="Rainer Schabereiter" userId="ec39d291-734c-4ac5-a648-4a2a0acf3475" providerId="ADAL" clId="{6810EB9D-60EB-490D-9CEC-C0B8A7E3F0D9}" dt="2024-01-23T07:24:19.023" v="7330" actId="14100"/>
          <ac:picMkLst>
            <pc:docMk/>
            <pc:sldMk cId="3165034274" sldId="324"/>
            <ac:picMk id="8" creationId="{A80685ED-DC3F-B335-3A4D-D3AB787119EF}"/>
          </ac:picMkLst>
        </pc:picChg>
      </pc:sldChg>
      <pc:sldChg chg="addSp delSp modSp add mod modNotesTx">
        <pc:chgData name="Rainer Schabereiter" userId="ec39d291-734c-4ac5-a648-4a2a0acf3475" providerId="ADAL" clId="{6810EB9D-60EB-490D-9CEC-C0B8A7E3F0D9}" dt="2024-01-23T07:28:27.975" v="7652" actId="1076"/>
        <pc:sldMkLst>
          <pc:docMk/>
          <pc:sldMk cId="9771356" sldId="325"/>
        </pc:sldMkLst>
        <pc:spChg chg="mod">
          <ac:chgData name="Rainer Schabereiter" userId="ec39d291-734c-4ac5-a648-4a2a0acf3475" providerId="ADAL" clId="{6810EB9D-60EB-490D-9CEC-C0B8A7E3F0D9}" dt="2024-01-23T07:26:15.089" v="7477" actId="20577"/>
          <ac:spMkLst>
            <pc:docMk/>
            <pc:sldMk cId="9771356" sldId="325"/>
            <ac:spMk id="2" creationId="{9502D6B1-9D8A-F428-9EB8-2583D28675F9}"/>
          </ac:spMkLst>
        </pc:spChg>
        <pc:picChg chg="del">
          <ac:chgData name="Rainer Schabereiter" userId="ec39d291-734c-4ac5-a648-4a2a0acf3475" providerId="ADAL" clId="{6810EB9D-60EB-490D-9CEC-C0B8A7E3F0D9}" dt="2024-01-23T07:22:51.642" v="7270" actId="478"/>
          <ac:picMkLst>
            <pc:docMk/>
            <pc:sldMk cId="9771356" sldId="325"/>
            <ac:picMk id="3" creationId="{0521AF7F-1A9C-FEAF-5FC9-0AF4B71B89C3}"/>
          </ac:picMkLst>
        </pc:picChg>
        <pc:picChg chg="add mod">
          <ac:chgData name="Rainer Schabereiter" userId="ec39d291-734c-4ac5-a648-4a2a0acf3475" providerId="ADAL" clId="{6810EB9D-60EB-490D-9CEC-C0B8A7E3F0D9}" dt="2024-01-23T07:28:27.975" v="7652" actId="1076"/>
          <ac:picMkLst>
            <pc:docMk/>
            <pc:sldMk cId="9771356" sldId="325"/>
            <ac:picMk id="8" creationId="{C5066152-4A97-7BB5-87F6-5F95A48F5CCB}"/>
          </ac:picMkLst>
        </pc:picChg>
      </pc:sldChg>
      <pc:sldChg chg="addSp delSp modSp add mod ord modNotesTx">
        <pc:chgData name="Rainer Schabereiter" userId="ec39d291-734c-4ac5-a648-4a2a0acf3475" providerId="ADAL" clId="{6810EB9D-60EB-490D-9CEC-C0B8A7E3F0D9}" dt="2024-01-24T04:28:07.593" v="8848" actId="20577"/>
        <pc:sldMkLst>
          <pc:docMk/>
          <pc:sldMk cId="347064823" sldId="326"/>
        </pc:sldMkLst>
        <pc:spChg chg="mod">
          <ac:chgData name="Rainer Schabereiter" userId="ec39d291-734c-4ac5-a648-4a2a0acf3475" providerId="ADAL" clId="{6810EB9D-60EB-490D-9CEC-C0B8A7E3F0D9}" dt="2024-01-23T07:46:33.475" v="8415" actId="20577"/>
          <ac:spMkLst>
            <pc:docMk/>
            <pc:sldMk cId="347064823" sldId="326"/>
            <ac:spMk id="2" creationId="{9502D6B1-9D8A-F428-9EB8-2583D28675F9}"/>
          </ac:spMkLst>
        </pc:spChg>
        <pc:spChg chg="add del">
          <ac:chgData name="Rainer Schabereiter" userId="ec39d291-734c-4ac5-a648-4a2a0acf3475" providerId="ADAL" clId="{6810EB9D-60EB-490D-9CEC-C0B8A7E3F0D9}" dt="2024-01-23T07:33:02.810" v="7705" actId="478"/>
          <ac:spMkLst>
            <pc:docMk/>
            <pc:sldMk cId="347064823" sldId="326"/>
            <ac:spMk id="6" creationId="{56E63B7B-5DF0-1EC1-0032-333075204D18}"/>
          </ac:spMkLst>
        </pc:spChg>
        <pc:picChg chg="add del mod">
          <ac:chgData name="Rainer Schabereiter" userId="ec39d291-734c-4ac5-a648-4a2a0acf3475" providerId="ADAL" clId="{6810EB9D-60EB-490D-9CEC-C0B8A7E3F0D9}" dt="2024-01-23T07:47:10.429" v="8422" actId="478"/>
          <ac:picMkLst>
            <pc:docMk/>
            <pc:sldMk cId="347064823" sldId="326"/>
            <ac:picMk id="3" creationId="{3C078670-254F-3863-6530-7063C4D9CEBE}"/>
          </ac:picMkLst>
        </pc:picChg>
        <pc:picChg chg="del">
          <ac:chgData name="Rainer Schabereiter" userId="ec39d291-734c-4ac5-a648-4a2a0acf3475" providerId="ADAL" clId="{6810EB9D-60EB-490D-9CEC-C0B8A7E3F0D9}" dt="2024-01-23T07:29:01.236" v="7657" actId="478"/>
          <ac:picMkLst>
            <pc:docMk/>
            <pc:sldMk cId="347064823" sldId="326"/>
            <ac:picMk id="7" creationId="{197462CF-D8EF-BAE4-A836-1DE78A32EA21}"/>
          </ac:picMkLst>
        </pc:picChg>
        <pc:picChg chg="del">
          <ac:chgData name="Rainer Schabereiter" userId="ec39d291-734c-4ac5-a648-4a2a0acf3475" providerId="ADAL" clId="{6810EB9D-60EB-490D-9CEC-C0B8A7E3F0D9}" dt="2024-01-23T07:29:12.236" v="7672" actId="478"/>
          <ac:picMkLst>
            <pc:docMk/>
            <pc:sldMk cId="347064823" sldId="326"/>
            <ac:picMk id="8" creationId="{C5066152-4A97-7BB5-87F6-5F95A48F5CCB}"/>
          </ac:picMkLst>
        </pc:picChg>
        <pc:picChg chg="add del mod">
          <ac:chgData name="Rainer Schabereiter" userId="ec39d291-734c-4ac5-a648-4a2a0acf3475" providerId="ADAL" clId="{6810EB9D-60EB-490D-9CEC-C0B8A7E3F0D9}" dt="2024-01-23T07:47:05.948" v="8420" actId="478"/>
          <ac:picMkLst>
            <pc:docMk/>
            <pc:sldMk cId="347064823" sldId="326"/>
            <ac:picMk id="9" creationId="{62963AD8-DA34-B163-BEB7-B142CF11E7C9}"/>
          </ac:picMkLst>
        </pc:picChg>
        <pc:picChg chg="add mod">
          <ac:chgData name="Rainer Schabereiter" userId="ec39d291-734c-4ac5-a648-4a2a0acf3475" providerId="ADAL" clId="{6810EB9D-60EB-490D-9CEC-C0B8A7E3F0D9}" dt="2024-01-23T07:47:12.587" v="8423" actId="1076"/>
          <ac:picMkLst>
            <pc:docMk/>
            <pc:sldMk cId="347064823" sldId="326"/>
            <ac:picMk id="10" creationId="{63ABA836-3642-95F5-F6E7-B8D79E8B25D5}"/>
          </ac:picMkLst>
        </pc:picChg>
      </pc:sldChg>
      <pc:sldChg chg="addSp delSp modSp add mod modNotesTx">
        <pc:chgData name="Rainer Schabereiter" userId="ec39d291-734c-4ac5-a648-4a2a0acf3475" providerId="ADAL" clId="{6810EB9D-60EB-490D-9CEC-C0B8A7E3F0D9}" dt="2024-01-23T08:04:29.571" v="8430" actId="1076"/>
        <pc:sldMkLst>
          <pc:docMk/>
          <pc:sldMk cId="2242893323" sldId="327"/>
        </pc:sldMkLst>
        <pc:spChg chg="mod">
          <ac:chgData name="Rainer Schabereiter" userId="ec39d291-734c-4ac5-a648-4a2a0acf3475" providerId="ADAL" clId="{6810EB9D-60EB-490D-9CEC-C0B8A7E3F0D9}" dt="2024-01-23T08:04:24.179" v="8429" actId="1076"/>
          <ac:spMkLst>
            <pc:docMk/>
            <pc:sldMk cId="2242893323" sldId="327"/>
            <ac:spMk id="2" creationId="{9502D6B1-9D8A-F428-9EB8-2583D28675F9}"/>
          </ac:spMkLst>
        </pc:spChg>
        <pc:spChg chg="mod">
          <ac:chgData name="Rainer Schabereiter" userId="ec39d291-734c-4ac5-a648-4a2a0acf3475" providerId="ADAL" clId="{6810EB9D-60EB-490D-9CEC-C0B8A7E3F0D9}" dt="2024-01-23T07:44:45.352" v="8224" actId="20577"/>
          <ac:spMkLst>
            <pc:docMk/>
            <pc:sldMk cId="2242893323" sldId="327"/>
            <ac:spMk id="6" creationId="{56E63B7B-5DF0-1EC1-0032-333075204D18}"/>
          </ac:spMkLst>
        </pc:spChg>
        <pc:picChg chg="mod">
          <ac:chgData name="Rainer Schabereiter" userId="ec39d291-734c-4ac5-a648-4a2a0acf3475" providerId="ADAL" clId="{6810EB9D-60EB-490D-9CEC-C0B8A7E3F0D9}" dt="2024-01-23T08:04:29.571" v="8430" actId="1076"/>
          <ac:picMkLst>
            <pc:docMk/>
            <pc:sldMk cId="2242893323" sldId="327"/>
            <ac:picMk id="3" creationId="{3C078670-254F-3863-6530-7063C4D9CEBE}"/>
          </ac:picMkLst>
        </pc:picChg>
        <pc:picChg chg="add mod">
          <ac:chgData name="Rainer Schabereiter" userId="ec39d291-734c-4ac5-a648-4a2a0acf3475" providerId="ADAL" clId="{6810EB9D-60EB-490D-9CEC-C0B8A7E3F0D9}" dt="2024-01-23T07:38:29.320" v="7994" actId="1076"/>
          <ac:picMkLst>
            <pc:docMk/>
            <pc:sldMk cId="2242893323" sldId="327"/>
            <ac:picMk id="7" creationId="{483CA68C-3A43-5470-850B-D291E7A3CE6C}"/>
          </ac:picMkLst>
        </pc:picChg>
        <pc:picChg chg="add mod">
          <ac:chgData name="Rainer Schabereiter" userId="ec39d291-734c-4ac5-a648-4a2a0acf3475" providerId="ADAL" clId="{6810EB9D-60EB-490D-9CEC-C0B8A7E3F0D9}" dt="2024-01-23T07:38:30.820" v="7995" actId="1076"/>
          <ac:picMkLst>
            <pc:docMk/>
            <pc:sldMk cId="2242893323" sldId="327"/>
            <ac:picMk id="8" creationId="{B69DB0AC-16FC-7483-9ACA-4D3A9957342F}"/>
          </ac:picMkLst>
        </pc:picChg>
        <pc:picChg chg="add del mod">
          <ac:chgData name="Rainer Schabereiter" userId="ec39d291-734c-4ac5-a648-4a2a0acf3475" providerId="ADAL" clId="{6810EB9D-60EB-490D-9CEC-C0B8A7E3F0D9}" dt="2024-01-23T07:40:17.171" v="7997" actId="21"/>
          <ac:picMkLst>
            <pc:docMk/>
            <pc:sldMk cId="2242893323" sldId="327"/>
            <ac:picMk id="9" creationId="{FDA76A54-1DDD-DCF1-B0CD-1A5662749CBA}"/>
          </ac:picMkLst>
        </pc:picChg>
        <pc:picChg chg="add mod">
          <ac:chgData name="Rainer Schabereiter" userId="ec39d291-734c-4ac5-a648-4a2a0acf3475" providerId="ADAL" clId="{6810EB9D-60EB-490D-9CEC-C0B8A7E3F0D9}" dt="2024-01-23T07:40:18.247" v="7998"/>
          <ac:picMkLst>
            <pc:docMk/>
            <pc:sldMk cId="2242893323" sldId="327"/>
            <ac:picMk id="10" creationId="{FDA76A54-1DDD-DCF1-B0CD-1A5662749CBA}"/>
          </ac:picMkLst>
        </pc:picChg>
        <pc:picChg chg="add mod">
          <ac:chgData name="Rainer Schabereiter" userId="ec39d291-734c-4ac5-a648-4a2a0acf3475" providerId="ADAL" clId="{6810EB9D-60EB-490D-9CEC-C0B8A7E3F0D9}" dt="2024-01-23T07:40:28.414" v="8000" actId="1076"/>
          <ac:picMkLst>
            <pc:docMk/>
            <pc:sldMk cId="2242893323" sldId="327"/>
            <ac:picMk id="11" creationId="{F3D83E31-50B1-4DC8-8406-54D29766CF5E}"/>
          </ac:picMkLst>
        </pc:picChg>
        <pc:picChg chg="add mod">
          <ac:chgData name="Rainer Schabereiter" userId="ec39d291-734c-4ac5-a648-4a2a0acf3475" providerId="ADAL" clId="{6810EB9D-60EB-490D-9CEC-C0B8A7E3F0D9}" dt="2024-01-23T07:40:48.971" v="8005" actId="1076"/>
          <ac:picMkLst>
            <pc:docMk/>
            <pc:sldMk cId="2242893323" sldId="327"/>
            <ac:picMk id="12" creationId="{4D7BE030-EE09-7554-8836-AF10093E7BE3}"/>
          </ac:picMkLst>
        </pc:picChg>
        <pc:picChg chg="add mod">
          <ac:chgData name="Rainer Schabereiter" userId="ec39d291-734c-4ac5-a648-4a2a0acf3475" providerId="ADAL" clId="{6810EB9D-60EB-490D-9CEC-C0B8A7E3F0D9}" dt="2024-01-23T07:41:15.418" v="8010" actId="1076"/>
          <ac:picMkLst>
            <pc:docMk/>
            <pc:sldMk cId="2242893323" sldId="327"/>
            <ac:picMk id="13" creationId="{6A928B19-7563-5307-9DA1-B55C2B6BE809}"/>
          </ac:picMkLst>
        </pc:picChg>
      </pc:sldChg>
      <pc:sldChg chg="add ord">
        <pc:chgData name="Rainer Schabereiter" userId="ec39d291-734c-4ac5-a648-4a2a0acf3475" providerId="ADAL" clId="{6810EB9D-60EB-490D-9CEC-C0B8A7E3F0D9}" dt="2024-01-23T08:04:06.816" v="8426"/>
        <pc:sldMkLst>
          <pc:docMk/>
          <pc:sldMk cId="4287196014" sldId="328"/>
        </pc:sldMkLst>
      </pc:sldChg>
      <pc:sldChg chg="addSp delSp modSp add mod ord modNotesTx">
        <pc:chgData name="Rainer Schabereiter" userId="ec39d291-734c-4ac5-a648-4a2a0acf3475" providerId="ADAL" clId="{6810EB9D-60EB-490D-9CEC-C0B8A7E3F0D9}" dt="2024-01-24T04:44:54.384" v="9551"/>
        <pc:sldMkLst>
          <pc:docMk/>
          <pc:sldMk cId="1320582062" sldId="329"/>
        </pc:sldMkLst>
        <pc:spChg chg="mod">
          <ac:chgData name="Rainer Schabereiter" userId="ec39d291-734c-4ac5-a648-4a2a0acf3475" providerId="ADAL" clId="{6810EB9D-60EB-490D-9CEC-C0B8A7E3F0D9}" dt="2024-01-24T04:26:41.265" v="8818" actId="20577"/>
          <ac:spMkLst>
            <pc:docMk/>
            <pc:sldMk cId="1320582062" sldId="329"/>
            <ac:spMk id="2" creationId="{9502D6B1-9D8A-F428-9EB8-2583D28675F9}"/>
          </ac:spMkLst>
        </pc:spChg>
        <pc:spChg chg="add del mod">
          <ac:chgData name="Rainer Schabereiter" userId="ec39d291-734c-4ac5-a648-4a2a0acf3475" providerId="ADAL" clId="{6810EB9D-60EB-490D-9CEC-C0B8A7E3F0D9}" dt="2024-01-24T04:31:39.225" v="8971" actId="20577"/>
          <ac:spMkLst>
            <pc:docMk/>
            <pc:sldMk cId="1320582062" sldId="329"/>
            <ac:spMk id="6" creationId="{56E63B7B-5DF0-1EC1-0032-333075204D18}"/>
          </ac:spMkLst>
        </pc:spChg>
        <pc:picChg chg="add mod">
          <ac:chgData name="Rainer Schabereiter" userId="ec39d291-734c-4ac5-a648-4a2a0acf3475" providerId="ADAL" clId="{6810EB9D-60EB-490D-9CEC-C0B8A7E3F0D9}" dt="2024-01-24T04:27:04.404" v="8822" actId="1076"/>
          <ac:picMkLst>
            <pc:docMk/>
            <pc:sldMk cId="1320582062" sldId="329"/>
            <ac:picMk id="3" creationId="{098EADA6-4385-B678-829C-BF47D402C629}"/>
          </ac:picMkLst>
        </pc:picChg>
        <pc:picChg chg="del">
          <ac:chgData name="Rainer Schabereiter" userId="ec39d291-734c-4ac5-a648-4a2a0acf3475" providerId="ADAL" clId="{6810EB9D-60EB-490D-9CEC-C0B8A7E3F0D9}" dt="2024-01-24T04:27:00.588" v="8821" actId="478"/>
          <ac:picMkLst>
            <pc:docMk/>
            <pc:sldMk cId="1320582062" sldId="329"/>
            <ac:picMk id="7" creationId="{197462CF-D8EF-BAE4-A836-1DE78A32EA21}"/>
          </ac:picMkLst>
        </pc:picChg>
        <pc:picChg chg="del">
          <ac:chgData name="Rainer Schabereiter" userId="ec39d291-734c-4ac5-a648-4a2a0acf3475" providerId="ADAL" clId="{6810EB9D-60EB-490D-9CEC-C0B8A7E3F0D9}" dt="2024-01-24T04:27:12.976" v="8827" actId="478"/>
          <ac:picMkLst>
            <pc:docMk/>
            <pc:sldMk cId="1320582062" sldId="329"/>
            <ac:picMk id="8" creationId="{C5066152-4A97-7BB5-87F6-5F95A48F5CCB}"/>
          </ac:picMkLst>
        </pc:picChg>
        <pc:picChg chg="add mod">
          <ac:chgData name="Rainer Schabereiter" userId="ec39d291-734c-4ac5-a648-4a2a0acf3475" providerId="ADAL" clId="{6810EB9D-60EB-490D-9CEC-C0B8A7E3F0D9}" dt="2024-01-24T04:32:31.420" v="8976"/>
          <ac:picMkLst>
            <pc:docMk/>
            <pc:sldMk cId="1320582062" sldId="329"/>
            <ac:picMk id="9" creationId="{8C9E4590-4153-F0D0-7951-5C39981D2A33}"/>
          </ac:picMkLst>
        </pc:picChg>
      </pc:sldChg>
      <pc:sldChg chg="addSp delSp modSp add mod modNotesTx">
        <pc:chgData name="Rainer Schabereiter" userId="ec39d291-734c-4ac5-a648-4a2a0acf3475" providerId="ADAL" clId="{6810EB9D-60EB-490D-9CEC-C0B8A7E3F0D9}" dt="2024-01-24T04:47:09.324" v="9561" actId="20577"/>
        <pc:sldMkLst>
          <pc:docMk/>
          <pc:sldMk cId="39993361" sldId="330"/>
        </pc:sldMkLst>
        <pc:spChg chg="mod">
          <ac:chgData name="Rainer Schabereiter" userId="ec39d291-734c-4ac5-a648-4a2a0acf3475" providerId="ADAL" clId="{6810EB9D-60EB-490D-9CEC-C0B8A7E3F0D9}" dt="2024-01-24T04:47:09.324" v="9561" actId="20577"/>
          <ac:spMkLst>
            <pc:docMk/>
            <pc:sldMk cId="39993361" sldId="330"/>
            <ac:spMk id="2" creationId="{9502D6B1-9D8A-F428-9EB8-2583D28675F9}"/>
          </ac:spMkLst>
        </pc:spChg>
        <pc:spChg chg="del">
          <ac:chgData name="Rainer Schabereiter" userId="ec39d291-734c-4ac5-a648-4a2a0acf3475" providerId="ADAL" clId="{6810EB9D-60EB-490D-9CEC-C0B8A7E3F0D9}" dt="2024-01-24T04:43:34.097" v="9542" actId="478"/>
          <ac:spMkLst>
            <pc:docMk/>
            <pc:sldMk cId="39993361" sldId="330"/>
            <ac:spMk id="6" creationId="{56E63B7B-5DF0-1EC1-0032-333075204D18}"/>
          </ac:spMkLst>
        </pc:spChg>
        <pc:picChg chg="add mod">
          <ac:chgData name="Rainer Schabereiter" userId="ec39d291-734c-4ac5-a648-4a2a0acf3475" providerId="ADAL" clId="{6810EB9D-60EB-490D-9CEC-C0B8A7E3F0D9}" dt="2024-01-24T04:43:47.645" v="9545" actId="1076"/>
          <ac:picMkLst>
            <pc:docMk/>
            <pc:sldMk cId="39993361" sldId="330"/>
            <ac:picMk id="7" creationId="{4811D3CF-C084-6353-D4B7-5E3EEDE92021}"/>
          </ac:picMkLst>
        </pc:picChg>
        <pc:picChg chg="del">
          <ac:chgData name="Rainer Schabereiter" userId="ec39d291-734c-4ac5-a648-4a2a0acf3475" providerId="ADAL" clId="{6810EB9D-60EB-490D-9CEC-C0B8A7E3F0D9}" dt="2024-01-24T04:43:38.649" v="9543" actId="478"/>
          <ac:picMkLst>
            <pc:docMk/>
            <pc:sldMk cId="39993361" sldId="330"/>
            <ac:picMk id="9" creationId="{8C9E4590-4153-F0D0-7951-5C39981D2A33}"/>
          </ac:picMkLst>
        </pc:picChg>
      </pc:sldChg>
      <pc:sldChg chg="addSp delSp modSp add mod modNotesTx">
        <pc:chgData name="Rainer Schabereiter" userId="ec39d291-734c-4ac5-a648-4a2a0acf3475" providerId="ADAL" clId="{6810EB9D-60EB-490D-9CEC-C0B8A7E3F0D9}" dt="2024-01-24T04:53:20.072" v="9761" actId="20577"/>
        <pc:sldMkLst>
          <pc:docMk/>
          <pc:sldMk cId="1686127433" sldId="331"/>
        </pc:sldMkLst>
        <pc:spChg chg="mod">
          <ac:chgData name="Rainer Schabereiter" userId="ec39d291-734c-4ac5-a648-4a2a0acf3475" providerId="ADAL" clId="{6810EB9D-60EB-490D-9CEC-C0B8A7E3F0D9}" dt="2024-01-24T04:47:35.889" v="9609" actId="20577"/>
          <ac:spMkLst>
            <pc:docMk/>
            <pc:sldMk cId="1686127433" sldId="331"/>
            <ac:spMk id="2" creationId="{9502D6B1-9D8A-F428-9EB8-2583D28675F9}"/>
          </ac:spMkLst>
        </pc:spChg>
        <pc:picChg chg="add mod">
          <ac:chgData name="Rainer Schabereiter" userId="ec39d291-734c-4ac5-a648-4a2a0acf3475" providerId="ADAL" clId="{6810EB9D-60EB-490D-9CEC-C0B8A7E3F0D9}" dt="2024-01-24T04:47:57.040" v="9613" actId="1076"/>
          <ac:picMkLst>
            <pc:docMk/>
            <pc:sldMk cId="1686127433" sldId="331"/>
            <ac:picMk id="6" creationId="{6CDE0D82-41E1-EF93-A11F-77EF96068CC7}"/>
          </ac:picMkLst>
        </pc:picChg>
        <pc:picChg chg="del">
          <ac:chgData name="Rainer Schabereiter" userId="ec39d291-734c-4ac5-a648-4a2a0acf3475" providerId="ADAL" clId="{6810EB9D-60EB-490D-9CEC-C0B8A7E3F0D9}" dt="2024-01-24T04:47:37.152" v="9610" actId="478"/>
          <ac:picMkLst>
            <pc:docMk/>
            <pc:sldMk cId="1686127433" sldId="331"/>
            <ac:picMk id="7" creationId="{4811D3CF-C084-6353-D4B7-5E3EEDE92021}"/>
          </ac:picMkLst>
        </pc:picChg>
      </pc:sldChg>
      <pc:sldChg chg="addSp delSp modSp add mod modNotesTx">
        <pc:chgData name="Rainer Schabereiter" userId="ec39d291-734c-4ac5-a648-4a2a0acf3475" providerId="ADAL" clId="{6810EB9D-60EB-490D-9CEC-C0B8A7E3F0D9}" dt="2024-01-24T04:56:03.728" v="10269" actId="20577"/>
        <pc:sldMkLst>
          <pc:docMk/>
          <pc:sldMk cId="3911811014" sldId="332"/>
        </pc:sldMkLst>
        <pc:spChg chg="mod">
          <ac:chgData name="Rainer Schabereiter" userId="ec39d291-734c-4ac5-a648-4a2a0acf3475" providerId="ADAL" clId="{6810EB9D-60EB-490D-9CEC-C0B8A7E3F0D9}" dt="2024-01-24T04:53:33.017" v="9787" actId="20577"/>
          <ac:spMkLst>
            <pc:docMk/>
            <pc:sldMk cId="3911811014" sldId="332"/>
            <ac:spMk id="2" creationId="{9502D6B1-9D8A-F428-9EB8-2583D28675F9}"/>
          </ac:spMkLst>
        </pc:spChg>
        <pc:picChg chg="del">
          <ac:chgData name="Rainer Schabereiter" userId="ec39d291-734c-4ac5-a648-4a2a0acf3475" providerId="ADAL" clId="{6810EB9D-60EB-490D-9CEC-C0B8A7E3F0D9}" dt="2024-01-24T04:53:24.849" v="9763" actId="478"/>
          <ac:picMkLst>
            <pc:docMk/>
            <pc:sldMk cId="3911811014" sldId="332"/>
            <ac:picMk id="6" creationId="{6CDE0D82-41E1-EF93-A11F-77EF96068CC7}"/>
          </ac:picMkLst>
        </pc:picChg>
        <pc:picChg chg="add mod">
          <ac:chgData name="Rainer Schabereiter" userId="ec39d291-734c-4ac5-a648-4a2a0acf3475" providerId="ADAL" clId="{6810EB9D-60EB-490D-9CEC-C0B8A7E3F0D9}" dt="2024-01-24T04:53:54.829" v="9792" actId="1076"/>
          <ac:picMkLst>
            <pc:docMk/>
            <pc:sldMk cId="3911811014" sldId="332"/>
            <ac:picMk id="7" creationId="{44141631-254E-4577-A8FE-95350F472285}"/>
          </ac:picMkLst>
        </pc:picChg>
      </pc:sldChg>
      <pc:sldChg chg="addSp delSp modSp add mod ord modNotesTx">
        <pc:chgData name="Rainer Schabereiter" userId="ec39d291-734c-4ac5-a648-4a2a0acf3475" providerId="ADAL" clId="{6810EB9D-60EB-490D-9CEC-C0B8A7E3F0D9}" dt="2024-01-24T05:01:47.831" v="10417" actId="20577"/>
        <pc:sldMkLst>
          <pc:docMk/>
          <pc:sldMk cId="2514662369" sldId="333"/>
        </pc:sldMkLst>
        <pc:spChg chg="mod">
          <ac:chgData name="Rainer Schabereiter" userId="ec39d291-734c-4ac5-a648-4a2a0acf3475" providerId="ADAL" clId="{6810EB9D-60EB-490D-9CEC-C0B8A7E3F0D9}" dt="2024-01-24T04:58:00.409" v="10282" actId="20577"/>
          <ac:spMkLst>
            <pc:docMk/>
            <pc:sldMk cId="2514662369" sldId="333"/>
            <ac:spMk id="2" creationId="{9502D6B1-9D8A-F428-9EB8-2583D28675F9}"/>
          </ac:spMkLst>
        </pc:spChg>
        <pc:picChg chg="add mod">
          <ac:chgData name="Rainer Schabereiter" userId="ec39d291-734c-4ac5-a648-4a2a0acf3475" providerId="ADAL" clId="{6810EB9D-60EB-490D-9CEC-C0B8A7E3F0D9}" dt="2024-01-24T04:59:40.299" v="10291" actId="1076"/>
          <ac:picMkLst>
            <pc:docMk/>
            <pc:sldMk cId="2514662369" sldId="333"/>
            <ac:picMk id="3" creationId="{B35E1DC3-6452-E143-09E4-2C2456B8BC47}"/>
          </ac:picMkLst>
        </pc:picChg>
        <pc:picChg chg="del">
          <ac:chgData name="Rainer Schabereiter" userId="ec39d291-734c-4ac5-a648-4a2a0acf3475" providerId="ADAL" clId="{6810EB9D-60EB-490D-9CEC-C0B8A7E3F0D9}" dt="2024-01-24T04:58:47.911" v="10283" actId="478"/>
          <ac:picMkLst>
            <pc:docMk/>
            <pc:sldMk cId="2514662369" sldId="333"/>
            <ac:picMk id="10" creationId="{63ABA836-3642-95F5-F6E7-B8D79E8B25D5}"/>
          </ac:picMkLst>
        </pc:picChg>
      </pc:sldChg>
      <pc:sldChg chg="addSp delSp modSp add mod ord modNotesTx">
        <pc:chgData name="Rainer Schabereiter" userId="ec39d291-734c-4ac5-a648-4a2a0acf3475" providerId="ADAL" clId="{6810EB9D-60EB-490D-9CEC-C0B8A7E3F0D9}" dt="2024-01-24T05:05:29.220" v="10456"/>
        <pc:sldMkLst>
          <pc:docMk/>
          <pc:sldMk cId="3958036241" sldId="334"/>
        </pc:sldMkLst>
        <pc:spChg chg="mod">
          <ac:chgData name="Rainer Schabereiter" userId="ec39d291-734c-4ac5-a648-4a2a0acf3475" providerId="ADAL" clId="{6810EB9D-60EB-490D-9CEC-C0B8A7E3F0D9}" dt="2024-01-24T05:04:29.936" v="10444" actId="20577"/>
          <ac:spMkLst>
            <pc:docMk/>
            <pc:sldMk cId="3958036241" sldId="334"/>
            <ac:spMk id="2" creationId="{9502D6B1-9D8A-F428-9EB8-2583D28675F9}"/>
          </ac:spMkLst>
        </pc:spChg>
        <pc:picChg chg="del">
          <ac:chgData name="Rainer Schabereiter" userId="ec39d291-734c-4ac5-a648-4a2a0acf3475" providerId="ADAL" clId="{6810EB9D-60EB-490D-9CEC-C0B8A7E3F0D9}" dt="2024-01-24T05:03:44.793" v="10422" actId="478"/>
          <ac:picMkLst>
            <pc:docMk/>
            <pc:sldMk cId="3958036241" sldId="334"/>
            <ac:picMk id="3" creationId="{098EADA6-4385-B678-829C-BF47D402C629}"/>
          </ac:picMkLst>
        </pc:picChg>
        <pc:picChg chg="add mod">
          <ac:chgData name="Rainer Schabereiter" userId="ec39d291-734c-4ac5-a648-4a2a0acf3475" providerId="ADAL" clId="{6810EB9D-60EB-490D-9CEC-C0B8A7E3F0D9}" dt="2024-01-24T05:04:07.716" v="10425" actId="1076"/>
          <ac:picMkLst>
            <pc:docMk/>
            <pc:sldMk cId="3958036241" sldId="334"/>
            <ac:picMk id="6" creationId="{86D76DF0-DF3D-1430-DB30-1F8A9595AD45}"/>
          </ac:picMkLst>
        </pc:picChg>
        <pc:picChg chg="del">
          <ac:chgData name="Rainer Schabereiter" userId="ec39d291-734c-4ac5-a648-4a2a0acf3475" providerId="ADAL" clId="{6810EB9D-60EB-490D-9CEC-C0B8A7E3F0D9}" dt="2024-01-24T05:03:43.729" v="10421" actId="478"/>
          <ac:picMkLst>
            <pc:docMk/>
            <pc:sldMk cId="3958036241" sldId="334"/>
            <ac:picMk id="7" creationId="{44141631-254E-4577-A8FE-95350F472285}"/>
          </ac:picMkLst>
        </pc:picChg>
        <pc:picChg chg="add mod">
          <ac:chgData name="Rainer Schabereiter" userId="ec39d291-734c-4ac5-a648-4a2a0acf3475" providerId="ADAL" clId="{6810EB9D-60EB-490D-9CEC-C0B8A7E3F0D9}" dt="2024-01-24T05:04:52.941" v="10450" actId="1076"/>
          <ac:picMkLst>
            <pc:docMk/>
            <pc:sldMk cId="3958036241" sldId="334"/>
            <ac:picMk id="8" creationId="{C6061314-84BF-B65F-548C-D12F1BDA8383}"/>
          </ac:picMkLst>
        </pc:picChg>
      </pc:sldChg>
      <pc:sldChg chg="addSp delSp modSp add mod modNotesTx">
        <pc:chgData name="Rainer Schabereiter" userId="ec39d291-734c-4ac5-a648-4a2a0acf3475" providerId="ADAL" clId="{6810EB9D-60EB-490D-9CEC-C0B8A7E3F0D9}" dt="2024-01-24T05:15:03.297" v="10854" actId="20577"/>
        <pc:sldMkLst>
          <pc:docMk/>
          <pc:sldMk cId="2886075917" sldId="335"/>
        </pc:sldMkLst>
        <pc:spChg chg="mod">
          <ac:chgData name="Rainer Schabereiter" userId="ec39d291-734c-4ac5-a648-4a2a0acf3475" providerId="ADAL" clId="{6810EB9D-60EB-490D-9CEC-C0B8A7E3F0D9}" dt="2024-01-24T05:05:53.416" v="10469" actId="20577"/>
          <ac:spMkLst>
            <pc:docMk/>
            <pc:sldMk cId="2886075917" sldId="335"/>
            <ac:spMk id="2" creationId="{9502D6B1-9D8A-F428-9EB8-2583D28675F9}"/>
          </ac:spMkLst>
        </pc:spChg>
        <pc:picChg chg="add mod">
          <ac:chgData name="Rainer Schabereiter" userId="ec39d291-734c-4ac5-a648-4a2a0acf3475" providerId="ADAL" clId="{6810EB9D-60EB-490D-9CEC-C0B8A7E3F0D9}" dt="2024-01-24T05:06:19.867" v="10476" actId="1076"/>
          <ac:picMkLst>
            <pc:docMk/>
            <pc:sldMk cId="2886075917" sldId="335"/>
            <ac:picMk id="3" creationId="{6FA5CD4F-E6CD-8594-FD5E-74191F7ED3B1}"/>
          </ac:picMkLst>
        </pc:picChg>
        <pc:picChg chg="del">
          <ac:chgData name="Rainer Schabereiter" userId="ec39d291-734c-4ac5-a648-4a2a0acf3475" providerId="ADAL" clId="{6810EB9D-60EB-490D-9CEC-C0B8A7E3F0D9}" dt="2024-01-24T05:05:54.848" v="10470" actId="478"/>
          <ac:picMkLst>
            <pc:docMk/>
            <pc:sldMk cId="2886075917" sldId="335"/>
            <ac:picMk id="8" creationId="{C6061314-84BF-B65F-548C-D12F1BDA8383}"/>
          </ac:picMkLst>
        </pc:picChg>
      </pc:sldChg>
      <pc:sldChg chg="modSp mod modNotesTx">
        <pc:chgData name="Rainer Schabereiter" userId="ec39d291-734c-4ac5-a648-4a2a0acf3475" providerId="ADAL" clId="{6810EB9D-60EB-490D-9CEC-C0B8A7E3F0D9}" dt="2024-02-02T06:00:35.121" v="12259" actId="20577"/>
        <pc:sldMkLst>
          <pc:docMk/>
          <pc:sldMk cId="1577364160" sldId="336"/>
        </pc:sldMkLst>
        <pc:graphicFrameChg chg="modGraphic">
          <ac:chgData name="Rainer Schabereiter" userId="ec39d291-734c-4ac5-a648-4a2a0acf3475" providerId="ADAL" clId="{6810EB9D-60EB-490D-9CEC-C0B8A7E3F0D9}" dt="2024-02-02T05:58:13.920" v="11926" actId="20577"/>
          <ac:graphicFrameMkLst>
            <pc:docMk/>
            <pc:sldMk cId="1577364160" sldId="336"/>
            <ac:graphicFrameMk id="3" creationId="{7F022365-7461-075C-1A23-DCD7855A23AA}"/>
          </ac:graphicFrameMkLst>
        </pc:graphicFrameChg>
      </pc:sldChg>
    </pc:docChg>
  </pc:docChgLst>
  <pc:docChgLst>
    <pc:chgData name="Rainer Schabereiter" userId="ec39d291-734c-4ac5-a648-4a2a0acf3475" providerId="ADAL" clId="{A94FFFDE-3D98-458D-BBB9-79E9DB99AB45}"/>
    <pc:docChg chg="undo redo custSel addSld delSld modSld sldOrd">
      <pc:chgData name="Rainer Schabereiter" userId="ec39d291-734c-4ac5-a648-4a2a0acf3475" providerId="ADAL" clId="{A94FFFDE-3D98-458D-BBB9-79E9DB99AB45}" dt="2024-01-20T14:02:16.423" v="5246" actId="20577"/>
      <pc:docMkLst>
        <pc:docMk/>
      </pc:docMkLst>
      <pc:sldChg chg="modSp mod">
        <pc:chgData name="Rainer Schabereiter" userId="ec39d291-734c-4ac5-a648-4a2a0acf3475" providerId="ADAL" clId="{A94FFFDE-3D98-458D-BBB9-79E9DB99AB45}" dt="2024-01-18T08:34:44.543" v="1" actId="20577"/>
        <pc:sldMkLst>
          <pc:docMk/>
          <pc:sldMk cId="2522027111" sldId="256"/>
        </pc:sldMkLst>
        <pc:spChg chg="mod">
          <ac:chgData name="Rainer Schabereiter" userId="ec39d291-734c-4ac5-a648-4a2a0acf3475" providerId="ADAL" clId="{A94FFFDE-3D98-458D-BBB9-79E9DB99AB45}" dt="2024-01-18T08:34:44.543" v="1" actId="20577"/>
          <ac:spMkLst>
            <pc:docMk/>
            <pc:sldMk cId="2522027111" sldId="256"/>
            <ac:spMk id="3" creationId="{FBF38C2F-F40C-3E10-95AF-AE764182241E}"/>
          </ac:spMkLst>
        </pc:spChg>
      </pc:sldChg>
      <pc:sldChg chg="addSp delSp modSp mod modNotesTx">
        <pc:chgData name="Rainer Schabereiter" userId="ec39d291-734c-4ac5-a648-4a2a0acf3475" providerId="ADAL" clId="{A94FFFDE-3D98-458D-BBB9-79E9DB99AB45}" dt="2024-01-20T14:02:16.423" v="5246" actId="20577"/>
        <pc:sldMkLst>
          <pc:docMk/>
          <pc:sldMk cId="4001038154" sldId="257"/>
        </pc:sldMkLst>
        <pc:spChg chg="mod">
          <ac:chgData name="Rainer Schabereiter" userId="ec39d291-734c-4ac5-a648-4a2a0acf3475" providerId="ADAL" clId="{A94FFFDE-3D98-458D-BBB9-79E9DB99AB45}" dt="2024-01-18T08:34:53.526" v="22" actId="20577"/>
          <ac:spMkLst>
            <pc:docMk/>
            <pc:sldMk cId="4001038154" sldId="257"/>
            <ac:spMk id="2" creationId="{318D55C7-BA6E-4C68-E7E6-8FAA052FDEC3}"/>
          </ac:spMkLst>
        </pc:spChg>
        <pc:picChg chg="del">
          <ac:chgData name="Rainer Schabereiter" userId="ec39d291-734c-4ac5-a648-4a2a0acf3475" providerId="ADAL" clId="{A94FFFDE-3D98-458D-BBB9-79E9DB99AB45}" dt="2024-01-18T08:34:57.826" v="23" actId="478"/>
          <ac:picMkLst>
            <pc:docMk/>
            <pc:sldMk cId="4001038154" sldId="257"/>
            <ac:picMk id="3" creationId="{8944E122-F56A-3A49-8D90-CCB33645356C}"/>
          </ac:picMkLst>
        </pc:picChg>
        <pc:picChg chg="add mod">
          <ac:chgData name="Rainer Schabereiter" userId="ec39d291-734c-4ac5-a648-4a2a0acf3475" providerId="ADAL" clId="{A94FFFDE-3D98-458D-BBB9-79E9DB99AB45}" dt="2024-01-19T06:19:40.360" v="280"/>
          <ac:picMkLst>
            <pc:docMk/>
            <pc:sldMk cId="4001038154" sldId="257"/>
            <ac:picMk id="6" creationId="{BA917E98-9EFA-B51A-E5B8-4143F357AFEC}"/>
          </ac:picMkLst>
        </pc:picChg>
      </pc:sldChg>
      <pc:sldChg chg="addSp delSp modSp mod modNotesTx">
        <pc:chgData name="Rainer Schabereiter" userId="ec39d291-734c-4ac5-a648-4a2a0acf3475" providerId="ADAL" clId="{A94FFFDE-3D98-458D-BBB9-79E9DB99AB45}" dt="2024-01-20T14:02:16.387" v="5245" actId="20577"/>
        <pc:sldMkLst>
          <pc:docMk/>
          <pc:sldMk cId="1453471683" sldId="259"/>
        </pc:sldMkLst>
        <pc:spChg chg="mod">
          <ac:chgData name="Rainer Schabereiter" userId="ec39d291-734c-4ac5-a648-4a2a0acf3475" providerId="ADAL" clId="{A94FFFDE-3D98-458D-BBB9-79E9DB99AB45}" dt="2024-01-19T06:22:12.985" v="515" actId="20577"/>
          <ac:spMkLst>
            <pc:docMk/>
            <pc:sldMk cId="1453471683" sldId="259"/>
            <ac:spMk id="2" creationId="{9502D6B1-9D8A-F428-9EB8-2583D28675F9}"/>
          </ac:spMkLst>
        </pc:spChg>
        <pc:spChg chg="add del mod">
          <ac:chgData name="Rainer Schabereiter" userId="ec39d291-734c-4ac5-a648-4a2a0acf3475" providerId="ADAL" clId="{A94FFFDE-3D98-458D-BBB9-79E9DB99AB45}" dt="2024-01-19T06:22:16.465" v="517" actId="478"/>
          <ac:spMkLst>
            <pc:docMk/>
            <pc:sldMk cId="1453471683" sldId="259"/>
            <ac:spMk id="3" creationId="{66C73288-9ED5-C34F-980B-B98EF03F4A75}"/>
          </ac:spMkLst>
        </pc:spChg>
        <pc:spChg chg="mod">
          <ac:chgData name="Rainer Schabereiter" userId="ec39d291-734c-4ac5-a648-4a2a0acf3475" providerId="ADAL" clId="{A94FFFDE-3D98-458D-BBB9-79E9DB99AB45}" dt="2024-01-20T14:02:16.387" v="5245" actId="20577"/>
          <ac:spMkLst>
            <pc:docMk/>
            <pc:sldMk cId="1453471683" sldId="259"/>
            <ac:spMk id="7" creationId="{4BA17239-F685-AC53-0C33-626C53A4C049}"/>
          </ac:spMkLst>
        </pc:spChg>
        <pc:picChg chg="add mod">
          <ac:chgData name="Rainer Schabereiter" userId="ec39d291-734c-4ac5-a648-4a2a0acf3475" providerId="ADAL" clId="{A94FFFDE-3D98-458D-BBB9-79E9DB99AB45}" dt="2024-01-19T06:35:40.763" v="1060" actId="14100"/>
          <ac:picMkLst>
            <pc:docMk/>
            <pc:sldMk cId="1453471683" sldId="259"/>
            <ac:picMk id="6" creationId="{0979FAD8-6F05-F946-3079-F347192E7C51}"/>
          </ac:picMkLst>
        </pc:picChg>
        <pc:picChg chg="del">
          <ac:chgData name="Rainer Schabereiter" userId="ec39d291-734c-4ac5-a648-4a2a0acf3475" providerId="ADAL" clId="{A94FFFDE-3D98-458D-BBB9-79E9DB99AB45}" dt="2024-01-19T06:22:14.457" v="516" actId="478"/>
          <ac:picMkLst>
            <pc:docMk/>
            <pc:sldMk cId="1453471683" sldId="259"/>
            <ac:picMk id="2050" creationId="{57B894CA-1326-19BC-C5EB-DED830A0E919}"/>
          </ac:picMkLst>
        </pc:picChg>
      </pc:sldChg>
      <pc:sldChg chg="modSp mod modNotesTx">
        <pc:chgData name="Rainer Schabereiter" userId="ec39d291-734c-4ac5-a648-4a2a0acf3475" providerId="ADAL" clId="{A94FFFDE-3D98-458D-BBB9-79E9DB99AB45}" dt="2024-01-20T06:33:54.064" v="5106" actId="404"/>
        <pc:sldMkLst>
          <pc:docMk/>
          <pc:sldMk cId="2915908112" sldId="260"/>
        </pc:sldMkLst>
        <pc:spChg chg="mod">
          <ac:chgData name="Rainer Schabereiter" userId="ec39d291-734c-4ac5-a648-4a2a0acf3475" providerId="ADAL" clId="{A94FFFDE-3D98-458D-BBB9-79E9DB99AB45}" dt="2024-01-20T06:33:54.064" v="5106" actId="404"/>
          <ac:spMkLst>
            <pc:docMk/>
            <pc:sldMk cId="2915908112" sldId="260"/>
            <ac:spMk id="3" creationId="{CBA7F6A9-D4B7-55D5-BF13-F84DC1EB7AEC}"/>
          </ac:spMkLst>
        </pc:spChg>
      </pc:sldChg>
      <pc:sldChg chg="del">
        <pc:chgData name="Rainer Schabereiter" userId="ec39d291-734c-4ac5-a648-4a2a0acf3475" providerId="ADAL" clId="{A94FFFDE-3D98-458D-BBB9-79E9DB99AB45}" dt="2024-01-19T06:19:49.375" v="281" actId="47"/>
        <pc:sldMkLst>
          <pc:docMk/>
          <pc:sldMk cId="1453471683" sldId="278"/>
        </pc:sldMkLst>
      </pc:sldChg>
      <pc:sldChg chg="del">
        <pc:chgData name="Rainer Schabereiter" userId="ec39d291-734c-4ac5-a648-4a2a0acf3475" providerId="ADAL" clId="{A94FFFDE-3D98-458D-BBB9-79E9DB99AB45}" dt="2024-01-19T06:34:57.032" v="1055" actId="47"/>
        <pc:sldMkLst>
          <pc:docMk/>
          <pc:sldMk cId="1777695051" sldId="284"/>
        </pc:sldMkLst>
      </pc:sldChg>
      <pc:sldChg chg="addSp delSp modSp add del mod modNotesTx">
        <pc:chgData name="Rainer Schabereiter" userId="ec39d291-734c-4ac5-a648-4a2a0acf3475" providerId="ADAL" clId="{A94FFFDE-3D98-458D-BBB9-79E9DB99AB45}" dt="2024-01-19T06:38:04.239" v="1267" actId="20577"/>
        <pc:sldMkLst>
          <pc:docMk/>
          <pc:sldMk cId="2739949236" sldId="288"/>
        </pc:sldMkLst>
        <pc:spChg chg="mod">
          <ac:chgData name="Rainer Schabereiter" userId="ec39d291-734c-4ac5-a648-4a2a0acf3475" providerId="ADAL" clId="{A94FFFDE-3D98-458D-BBB9-79E9DB99AB45}" dt="2024-01-19T06:37:31.347" v="1116" actId="20577"/>
          <ac:spMkLst>
            <pc:docMk/>
            <pc:sldMk cId="2739949236" sldId="288"/>
            <ac:spMk id="2" creationId="{9502D6B1-9D8A-F428-9EB8-2583D28675F9}"/>
          </ac:spMkLst>
        </pc:spChg>
        <pc:picChg chg="add mod">
          <ac:chgData name="Rainer Schabereiter" userId="ec39d291-734c-4ac5-a648-4a2a0acf3475" providerId="ADAL" clId="{A94FFFDE-3D98-458D-BBB9-79E9DB99AB45}" dt="2024-01-19T06:37:19.954" v="1091" actId="1076"/>
          <ac:picMkLst>
            <pc:docMk/>
            <pc:sldMk cId="2739949236" sldId="288"/>
            <ac:picMk id="3" creationId="{118AAA26-F183-1B4F-BB2D-975071C5AA78}"/>
          </ac:picMkLst>
        </pc:picChg>
        <pc:picChg chg="del">
          <ac:chgData name="Rainer Schabereiter" userId="ec39d291-734c-4ac5-a648-4a2a0acf3475" providerId="ADAL" clId="{A94FFFDE-3D98-458D-BBB9-79E9DB99AB45}" dt="2024-01-19T06:36:25.780" v="1088" actId="478"/>
          <ac:picMkLst>
            <pc:docMk/>
            <pc:sldMk cId="2739949236" sldId="288"/>
            <ac:picMk id="4098" creationId="{58088FCC-3881-8B90-04C3-31E74E1E94F2}"/>
          </ac:picMkLst>
        </pc:picChg>
      </pc:sldChg>
      <pc:sldChg chg="addSp delSp modSp add del mod modNotesTx">
        <pc:chgData name="Rainer Schabereiter" userId="ec39d291-734c-4ac5-a648-4a2a0acf3475" providerId="ADAL" clId="{A94FFFDE-3D98-458D-BBB9-79E9DB99AB45}" dt="2024-01-19T07:13:59.288" v="1540" actId="20577"/>
        <pc:sldMkLst>
          <pc:docMk/>
          <pc:sldMk cId="295830927" sldId="289"/>
        </pc:sldMkLst>
        <pc:spChg chg="mod">
          <ac:chgData name="Rainer Schabereiter" userId="ec39d291-734c-4ac5-a648-4a2a0acf3475" providerId="ADAL" clId="{A94FFFDE-3D98-458D-BBB9-79E9DB99AB45}" dt="2024-01-19T07:13:59.288" v="1540" actId="20577"/>
          <ac:spMkLst>
            <pc:docMk/>
            <pc:sldMk cId="295830927" sldId="289"/>
            <ac:spMk id="2" creationId="{9502D6B1-9D8A-F428-9EB8-2583D28675F9}"/>
          </ac:spMkLst>
        </pc:spChg>
        <pc:picChg chg="add del">
          <ac:chgData name="Rainer Schabereiter" userId="ec39d291-734c-4ac5-a648-4a2a0acf3475" providerId="ADAL" clId="{A94FFFDE-3D98-458D-BBB9-79E9DB99AB45}" dt="2024-01-19T07:13:58.895" v="1539" actId="478"/>
          <ac:picMkLst>
            <pc:docMk/>
            <pc:sldMk cId="295830927" sldId="289"/>
            <ac:picMk id="3" creationId="{1B625BED-75AA-4AA7-6E37-2A0B52C01CF7}"/>
          </ac:picMkLst>
        </pc:picChg>
      </pc:sldChg>
      <pc:sldChg chg="addSp delSp modSp add del mod modNotesTx">
        <pc:chgData name="Rainer Schabereiter" userId="ec39d291-734c-4ac5-a648-4a2a0acf3475" providerId="ADAL" clId="{A94FFFDE-3D98-458D-BBB9-79E9DB99AB45}" dt="2024-01-19T07:32:07.983" v="1955" actId="20577"/>
        <pc:sldMkLst>
          <pc:docMk/>
          <pc:sldMk cId="1204281402" sldId="290"/>
        </pc:sldMkLst>
        <pc:spChg chg="mod">
          <ac:chgData name="Rainer Schabereiter" userId="ec39d291-734c-4ac5-a648-4a2a0acf3475" providerId="ADAL" clId="{A94FFFDE-3D98-458D-BBB9-79E9DB99AB45}" dt="2024-01-19T07:14:17.599" v="1581" actId="20577"/>
          <ac:spMkLst>
            <pc:docMk/>
            <pc:sldMk cId="1204281402" sldId="290"/>
            <ac:spMk id="2" creationId="{9502D6B1-9D8A-F428-9EB8-2583D28675F9}"/>
          </ac:spMkLst>
        </pc:spChg>
        <pc:picChg chg="add mod">
          <ac:chgData name="Rainer Schabereiter" userId="ec39d291-734c-4ac5-a648-4a2a0acf3475" providerId="ADAL" clId="{A94FFFDE-3D98-458D-BBB9-79E9DB99AB45}" dt="2024-01-19T07:14:50.489" v="1586" actId="1076"/>
          <ac:picMkLst>
            <pc:docMk/>
            <pc:sldMk cId="1204281402" sldId="290"/>
            <ac:picMk id="3" creationId="{FD0B1F07-E028-419A-7F27-151B0936D2DF}"/>
          </ac:picMkLst>
        </pc:picChg>
        <pc:picChg chg="del">
          <ac:chgData name="Rainer Schabereiter" userId="ec39d291-734c-4ac5-a648-4a2a0acf3475" providerId="ADAL" clId="{A94FFFDE-3D98-458D-BBB9-79E9DB99AB45}" dt="2024-01-19T07:14:19.806" v="1582" actId="478"/>
          <ac:picMkLst>
            <pc:docMk/>
            <pc:sldMk cId="1204281402" sldId="290"/>
            <ac:picMk id="6" creationId="{451AA410-B3B4-DA94-B0E2-4C09A28F4E67}"/>
          </ac:picMkLst>
        </pc:picChg>
      </pc:sldChg>
      <pc:sldChg chg="addSp delSp modSp mod modNotesTx">
        <pc:chgData name="Rainer Schabereiter" userId="ec39d291-734c-4ac5-a648-4a2a0acf3475" providerId="ADAL" clId="{A94FFFDE-3D98-458D-BBB9-79E9DB99AB45}" dt="2024-01-20T06:32:35.033" v="5082" actId="1076"/>
        <pc:sldMkLst>
          <pc:docMk/>
          <pc:sldMk cId="6521837" sldId="294"/>
        </pc:sldMkLst>
        <pc:spChg chg="mod">
          <ac:chgData name="Rainer Schabereiter" userId="ec39d291-734c-4ac5-a648-4a2a0acf3475" providerId="ADAL" clId="{A94FFFDE-3D98-458D-BBB9-79E9DB99AB45}" dt="2024-01-20T06:32:05.843" v="5075" actId="20577"/>
          <ac:spMkLst>
            <pc:docMk/>
            <pc:sldMk cId="6521837" sldId="294"/>
            <ac:spMk id="7" creationId="{26C19904-11BD-0FCD-C290-BE7A348A1802}"/>
          </ac:spMkLst>
        </pc:spChg>
        <pc:picChg chg="del">
          <ac:chgData name="Rainer Schabereiter" userId="ec39d291-734c-4ac5-a648-4a2a0acf3475" providerId="ADAL" clId="{A94FFFDE-3D98-458D-BBB9-79E9DB99AB45}" dt="2024-01-19T12:04:07.391" v="2406" actId="478"/>
          <ac:picMkLst>
            <pc:docMk/>
            <pc:sldMk cId="6521837" sldId="294"/>
            <ac:picMk id="3" creationId="{988D1098-57A6-A77D-5847-2605FE649E79}"/>
          </ac:picMkLst>
        </pc:picChg>
        <pc:picChg chg="del">
          <ac:chgData name="Rainer Schabereiter" userId="ec39d291-734c-4ac5-a648-4a2a0acf3475" providerId="ADAL" clId="{A94FFFDE-3D98-458D-BBB9-79E9DB99AB45}" dt="2024-01-19T12:04:08.108" v="2407" actId="478"/>
          <ac:picMkLst>
            <pc:docMk/>
            <pc:sldMk cId="6521837" sldId="294"/>
            <ac:picMk id="6" creationId="{AA08F4F9-58E7-B9EB-EFB0-F202F7AA85B1}"/>
          </ac:picMkLst>
        </pc:picChg>
        <pc:picChg chg="add mod">
          <ac:chgData name="Rainer Schabereiter" userId="ec39d291-734c-4ac5-a648-4a2a0acf3475" providerId="ADAL" clId="{A94FFFDE-3D98-458D-BBB9-79E9DB99AB45}" dt="2024-01-20T06:32:35.033" v="5082" actId="1076"/>
          <ac:picMkLst>
            <pc:docMk/>
            <pc:sldMk cId="6521837" sldId="294"/>
            <ac:picMk id="8" creationId="{48F7C2C1-38E6-F024-9BBA-743F315A07F8}"/>
          </ac:picMkLst>
        </pc:picChg>
        <pc:picChg chg="del">
          <ac:chgData name="Rainer Schabereiter" userId="ec39d291-734c-4ac5-a648-4a2a0acf3475" providerId="ADAL" clId="{A94FFFDE-3D98-458D-BBB9-79E9DB99AB45}" dt="2024-01-19T12:22:54.737" v="3048" actId="478"/>
          <ac:picMkLst>
            <pc:docMk/>
            <pc:sldMk cId="6521837" sldId="294"/>
            <ac:picMk id="9" creationId="{9A72CB2F-92FC-51D6-C98F-B8AF5300DA79}"/>
          </ac:picMkLst>
        </pc:picChg>
        <pc:picChg chg="add mod">
          <ac:chgData name="Rainer Schabereiter" userId="ec39d291-734c-4ac5-a648-4a2a0acf3475" providerId="ADAL" clId="{A94FFFDE-3D98-458D-BBB9-79E9DB99AB45}" dt="2024-01-20T06:32:30.345" v="5081" actId="1076"/>
          <ac:picMkLst>
            <pc:docMk/>
            <pc:sldMk cId="6521837" sldId="294"/>
            <ac:picMk id="1026" creationId="{14CD7989-082C-0B66-8E59-E1DCA52D1B18}"/>
          </ac:picMkLst>
        </pc:picChg>
      </pc:sldChg>
      <pc:sldChg chg="add del">
        <pc:chgData name="Rainer Schabereiter" userId="ec39d291-734c-4ac5-a648-4a2a0acf3475" providerId="ADAL" clId="{A94FFFDE-3D98-458D-BBB9-79E9DB99AB45}" dt="2024-01-20T06:12:15.069" v="4345" actId="47"/>
        <pc:sldMkLst>
          <pc:docMk/>
          <pc:sldMk cId="3148917049" sldId="295"/>
        </pc:sldMkLst>
      </pc:sldChg>
      <pc:sldChg chg="add del">
        <pc:chgData name="Rainer Schabereiter" userId="ec39d291-734c-4ac5-a648-4a2a0acf3475" providerId="ADAL" clId="{A94FFFDE-3D98-458D-BBB9-79E9DB99AB45}" dt="2024-01-20T06:12:16.248" v="4346" actId="47"/>
        <pc:sldMkLst>
          <pc:docMk/>
          <pc:sldMk cId="1615338442" sldId="296"/>
        </pc:sldMkLst>
      </pc:sldChg>
      <pc:sldChg chg="add del">
        <pc:chgData name="Rainer Schabereiter" userId="ec39d291-734c-4ac5-a648-4a2a0acf3475" providerId="ADAL" clId="{A94FFFDE-3D98-458D-BBB9-79E9DB99AB45}" dt="2024-01-20T06:16:46.827" v="4352" actId="47"/>
        <pc:sldMkLst>
          <pc:docMk/>
          <pc:sldMk cId="278729347" sldId="297"/>
        </pc:sldMkLst>
      </pc:sldChg>
      <pc:sldChg chg="del">
        <pc:chgData name="Rainer Schabereiter" userId="ec39d291-734c-4ac5-a648-4a2a0acf3475" providerId="ADAL" clId="{A94FFFDE-3D98-458D-BBB9-79E9DB99AB45}" dt="2024-01-20T06:16:45.401" v="4351" actId="47"/>
        <pc:sldMkLst>
          <pc:docMk/>
          <pc:sldMk cId="4092312674" sldId="298"/>
        </pc:sldMkLst>
      </pc:sldChg>
      <pc:sldChg chg="del">
        <pc:chgData name="Rainer Schabereiter" userId="ec39d291-734c-4ac5-a648-4a2a0acf3475" providerId="ADAL" clId="{A94FFFDE-3D98-458D-BBB9-79E9DB99AB45}" dt="2024-01-20T06:12:21.507" v="4347" actId="47"/>
        <pc:sldMkLst>
          <pc:docMk/>
          <pc:sldMk cId="2907432808" sldId="299"/>
        </pc:sldMkLst>
      </pc:sldChg>
      <pc:sldChg chg="del">
        <pc:chgData name="Rainer Schabereiter" userId="ec39d291-734c-4ac5-a648-4a2a0acf3475" providerId="ADAL" clId="{A94FFFDE-3D98-458D-BBB9-79E9DB99AB45}" dt="2024-01-20T06:12:25.448" v="4348" actId="47"/>
        <pc:sldMkLst>
          <pc:docMk/>
          <pc:sldMk cId="1718528847" sldId="300"/>
        </pc:sldMkLst>
      </pc:sldChg>
      <pc:sldChg chg="del">
        <pc:chgData name="Rainer Schabereiter" userId="ec39d291-734c-4ac5-a648-4a2a0acf3475" providerId="ADAL" clId="{A94FFFDE-3D98-458D-BBB9-79E9DB99AB45}" dt="2024-01-20T06:12:26.711" v="4349" actId="47"/>
        <pc:sldMkLst>
          <pc:docMk/>
          <pc:sldMk cId="269839792" sldId="301"/>
        </pc:sldMkLst>
      </pc:sldChg>
      <pc:sldChg chg="ord modNotesTx">
        <pc:chgData name="Rainer Schabereiter" userId="ec39d291-734c-4ac5-a648-4a2a0acf3475" providerId="ADAL" clId="{A94FFFDE-3D98-458D-BBB9-79E9DB99AB45}" dt="2024-01-20T06:30:56.597" v="5066" actId="20577"/>
        <pc:sldMkLst>
          <pc:docMk/>
          <pc:sldMk cId="928185267" sldId="302"/>
        </pc:sldMkLst>
      </pc:sldChg>
      <pc:sldChg chg="addSp delSp modSp add mod modNotesTx">
        <pc:chgData name="Rainer Schabereiter" userId="ec39d291-734c-4ac5-a648-4a2a0acf3475" providerId="ADAL" clId="{A94FFFDE-3D98-458D-BBB9-79E9DB99AB45}" dt="2024-01-19T12:00:34.575" v="2022" actId="1076"/>
        <pc:sldMkLst>
          <pc:docMk/>
          <pc:sldMk cId="3161969248" sldId="303"/>
        </pc:sldMkLst>
        <pc:spChg chg="mod">
          <ac:chgData name="Rainer Schabereiter" userId="ec39d291-734c-4ac5-a648-4a2a0acf3475" providerId="ADAL" clId="{A94FFFDE-3D98-458D-BBB9-79E9DB99AB45}" dt="2024-01-19T07:22:03.975" v="1940" actId="20577"/>
          <ac:spMkLst>
            <pc:docMk/>
            <pc:sldMk cId="3161969248" sldId="303"/>
            <ac:spMk id="2" creationId="{9502D6B1-9D8A-F428-9EB8-2583D28675F9}"/>
          </ac:spMkLst>
        </pc:spChg>
        <pc:picChg chg="del">
          <ac:chgData name="Rainer Schabereiter" userId="ec39d291-734c-4ac5-a648-4a2a0acf3475" providerId="ADAL" clId="{A94FFFDE-3D98-458D-BBB9-79E9DB99AB45}" dt="2024-01-19T07:22:19.955" v="1941" actId="478"/>
          <ac:picMkLst>
            <pc:docMk/>
            <pc:sldMk cId="3161969248" sldId="303"/>
            <ac:picMk id="3" creationId="{FD0B1F07-E028-419A-7F27-151B0936D2DF}"/>
          </ac:picMkLst>
        </pc:picChg>
        <pc:picChg chg="add mod">
          <ac:chgData name="Rainer Schabereiter" userId="ec39d291-734c-4ac5-a648-4a2a0acf3475" providerId="ADAL" clId="{A94FFFDE-3D98-458D-BBB9-79E9DB99AB45}" dt="2024-01-19T12:00:34.575" v="2022" actId="1076"/>
          <ac:picMkLst>
            <pc:docMk/>
            <pc:sldMk cId="3161969248" sldId="303"/>
            <ac:picMk id="6" creationId="{9A9177B0-EE97-C8D0-FBC7-EF2F61843356}"/>
          </ac:picMkLst>
        </pc:picChg>
      </pc:sldChg>
      <pc:sldChg chg="addSp delSp modSp add mod modNotesTx">
        <pc:chgData name="Rainer Schabereiter" userId="ec39d291-734c-4ac5-a648-4a2a0acf3475" providerId="ADAL" clId="{A94FFFDE-3D98-458D-BBB9-79E9DB99AB45}" dt="2024-01-19T12:22:18.386" v="3047" actId="20577"/>
        <pc:sldMkLst>
          <pc:docMk/>
          <pc:sldMk cId="2880267352" sldId="304"/>
        </pc:sldMkLst>
        <pc:spChg chg="mod">
          <ac:chgData name="Rainer Schabereiter" userId="ec39d291-734c-4ac5-a648-4a2a0acf3475" providerId="ADAL" clId="{A94FFFDE-3D98-458D-BBB9-79E9DB99AB45}" dt="2024-01-19T12:01:06.489" v="2053" actId="20577"/>
          <ac:spMkLst>
            <pc:docMk/>
            <pc:sldMk cId="2880267352" sldId="304"/>
            <ac:spMk id="2" creationId="{9502D6B1-9D8A-F428-9EB8-2583D28675F9}"/>
          </ac:spMkLst>
        </pc:spChg>
        <pc:picChg chg="add mod">
          <ac:chgData name="Rainer Schabereiter" userId="ec39d291-734c-4ac5-a648-4a2a0acf3475" providerId="ADAL" clId="{A94FFFDE-3D98-458D-BBB9-79E9DB99AB45}" dt="2024-01-19T12:03:27.032" v="2405" actId="1076"/>
          <ac:picMkLst>
            <pc:docMk/>
            <pc:sldMk cId="2880267352" sldId="304"/>
            <ac:picMk id="3" creationId="{C4D48D47-32B8-16A4-1EDA-E9B4DA1D5333}"/>
          </ac:picMkLst>
        </pc:picChg>
        <pc:picChg chg="del">
          <ac:chgData name="Rainer Schabereiter" userId="ec39d291-734c-4ac5-a648-4a2a0acf3475" providerId="ADAL" clId="{A94FFFDE-3D98-458D-BBB9-79E9DB99AB45}" dt="2024-01-19T12:00:44.562" v="2024" actId="478"/>
          <ac:picMkLst>
            <pc:docMk/>
            <pc:sldMk cId="2880267352" sldId="304"/>
            <ac:picMk id="6" creationId="{9A9177B0-EE97-C8D0-FBC7-EF2F61843356}"/>
          </ac:picMkLst>
        </pc:picChg>
      </pc:sldChg>
      <pc:sldChg chg="addSp delSp modSp add mod modNotesTx">
        <pc:chgData name="Rainer Schabereiter" userId="ec39d291-734c-4ac5-a648-4a2a0acf3475" providerId="ADAL" clId="{A94FFFDE-3D98-458D-BBB9-79E9DB99AB45}" dt="2024-01-20T05:59:05.037" v="3879" actId="20577"/>
        <pc:sldMkLst>
          <pc:docMk/>
          <pc:sldMk cId="157784532" sldId="305"/>
        </pc:sldMkLst>
        <pc:spChg chg="mod">
          <ac:chgData name="Rainer Schabereiter" userId="ec39d291-734c-4ac5-a648-4a2a0acf3475" providerId="ADAL" clId="{A94FFFDE-3D98-458D-BBB9-79E9DB99AB45}" dt="2024-01-19T12:28:45.778" v="3388" actId="20577"/>
          <ac:spMkLst>
            <pc:docMk/>
            <pc:sldMk cId="157784532" sldId="305"/>
            <ac:spMk id="2" creationId="{9502D6B1-9D8A-F428-9EB8-2583D28675F9}"/>
          </ac:spMkLst>
        </pc:spChg>
        <pc:picChg chg="del">
          <ac:chgData name="Rainer Schabereiter" userId="ec39d291-734c-4ac5-a648-4a2a0acf3475" providerId="ADAL" clId="{A94FFFDE-3D98-458D-BBB9-79E9DB99AB45}" dt="2024-01-19T12:05:53.869" v="2614" actId="478"/>
          <ac:picMkLst>
            <pc:docMk/>
            <pc:sldMk cId="157784532" sldId="305"/>
            <ac:picMk id="3" creationId="{C4D48D47-32B8-16A4-1EDA-E9B4DA1D5333}"/>
          </ac:picMkLst>
        </pc:picChg>
        <pc:picChg chg="add del mod">
          <ac:chgData name="Rainer Schabereiter" userId="ec39d291-734c-4ac5-a648-4a2a0acf3475" providerId="ADAL" clId="{A94FFFDE-3D98-458D-BBB9-79E9DB99AB45}" dt="2024-01-19T12:21:01.311" v="2818" actId="478"/>
          <ac:picMkLst>
            <pc:docMk/>
            <pc:sldMk cId="157784532" sldId="305"/>
            <ac:picMk id="6" creationId="{FB358C9B-DC8E-FA25-97F6-7E01BA2DE253}"/>
          </ac:picMkLst>
        </pc:picChg>
        <pc:picChg chg="add mod">
          <ac:chgData name="Rainer Schabereiter" userId="ec39d291-734c-4ac5-a648-4a2a0acf3475" providerId="ADAL" clId="{A94FFFDE-3D98-458D-BBB9-79E9DB99AB45}" dt="2024-01-19T12:29:24.582" v="3391" actId="1076"/>
          <ac:picMkLst>
            <pc:docMk/>
            <pc:sldMk cId="157784532" sldId="305"/>
            <ac:picMk id="7" creationId="{EE9494EF-BCCC-98AC-F196-1EA2C626925D}"/>
          </ac:picMkLst>
        </pc:picChg>
      </pc:sldChg>
      <pc:sldChg chg="add ord modNotesTx">
        <pc:chgData name="Rainer Schabereiter" userId="ec39d291-734c-4ac5-a648-4a2a0acf3475" providerId="ADAL" clId="{A94FFFDE-3D98-458D-BBB9-79E9DB99AB45}" dt="2024-01-19T12:28:16.065" v="3372" actId="20577"/>
        <pc:sldMkLst>
          <pc:docMk/>
          <pc:sldMk cId="1247773802" sldId="306"/>
        </pc:sldMkLst>
      </pc:sldChg>
      <pc:sldChg chg="addSp delSp modSp add mod modNotesTx">
        <pc:chgData name="Rainer Schabereiter" userId="ec39d291-734c-4ac5-a648-4a2a0acf3475" providerId="ADAL" clId="{A94FFFDE-3D98-458D-BBB9-79E9DB99AB45}" dt="2024-01-20T06:04:32.117" v="3980"/>
        <pc:sldMkLst>
          <pc:docMk/>
          <pc:sldMk cId="3597166811" sldId="307"/>
        </pc:sldMkLst>
        <pc:spChg chg="mod">
          <ac:chgData name="Rainer Schabereiter" userId="ec39d291-734c-4ac5-a648-4a2a0acf3475" providerId="ADAL" clId="{A94FFFDE-3D98-458D-BBB9-79E9DB99AB45}" dt="2024-01-20T05:59:26.916" v="3897" actId="20577"/>
          <ac:spMkLst>
            <pc:docMk/>
            <pc:sldMk cId="3597166811" sldId="307"/>
            <ac:spMk id="2" creationId="{9502D6B1-9D8A-F428-9EB8-2583D28675F9}"/>
          </ac:spMkLst>
        </pc:spChg>
        <pc:picChg chg="add mod">
          <ac:chgData name="Rainer Schabereiter" userId="ec39d291-734c-4ac5-a648-4a2a0acf3475" providerId="ADAL" clId="{A94FFFDE-3D98-458D-BBB9-79E9DB99AB45}" dt="2024-01-20T06:00:27.088" v="3902" actId="1076"/>
          <ac:picMkLst>
            <pc:docMk/>
            <pc:sldMk cId="3597166811" sldId="307"/>
            <ac:picMk id="3" creationId="{9306C65C-8117-2DE9-9653-A3D3518D6FDD}"/>
          </ac:picMkLst>
        </pc:picChg>
        <pc:picChg chg="del">
          <ac:chgData name="Rainer Schabereiter" userId="ec39d291-734c-4ac5-a648-4a2a0acf3475" providerId="ADAL" clId="{A94FFFDE-3D98-458D-BBB9-79E9DB99AB45}" dt="2024-01-20T05:59:37.846" v="3899" actId="478"/>
          <ac:picMkLst>
            <pc:docMk/>
            <pc:sldMk cId="3597166811" sldId="307"/>
            <ac:picMk id="7" creationId="{EE9494EF-BCCC-98AC-F196-1EA2C626925D}"/>
          </ac:picMkLst>
        </pc:picChg>
      </pc:sldChg>
      <pc:sldChg chg="addSp delSp modSp add mod modNotesTx">
        <pc:chgData name="Rainer Schabereiter" userId="ec39d291-734c-4ac5-a648-4a2a0acf3475" providerId="ADAL" clId="{A94FFFDE-3D98-458D-BBB9-79E9DB99AB45}" dt="2024-01-20T06:07:33.244" v="4061" actId="1076"/>
        <pc:sldMkLst>
          <pc:docMk/>
          <pc:sldMk cId="325280214" sldId="308"/>
        </pc:sldMkLst>
        <pc:spChg chg="mod">
          <ac:chgData name="Rainer Schabereiter" userId="ec39d291-734c-4ac5-a648-4a2a0acf3475" providerId="ADAL" clId="{A94FFFDE-3D98-458D-BBB9-79E9DB99AB45}" dt="2024-01-20T06:06:08.844" v="4053" actId="20577"/>
          <ac:spMkLst>
            <pc:docMk/>
            <pc:sldMk cId="325280214" sldId="308"/>
            <ac:spMk id="2" creationId="{9502D6B1-9D8A-F428-9EB8-2583D28675F9}"/>
          </ac:spMkLst>
        </pc:spChg>
        <pc:picChg chg="del">
          <ac:chgData name="Rainer Schabereiter" userId="ec39d291-734c-4ac5-a648-4a2a0acf3475" providerId="ADAL" clId="{A94FFFDE-3D98-458D-BBB9-79E9DB99AB45}" dt="2024-01-20T06:05:26.368" v="4007" actId="478"/>
          <ac:picMkLst>
            <pc:docMk/>
            <pc:sldMk cId="325280214" sldId="308"/>
            <ac:picMk id="3" creationId="{9306C65C-8117-2DE9-9653-A3D3518D6FDD}"/>
          </ac:picMkLst>
        </pc:picChg>
        <pc:picChg chg="add mod">
          <ac:chgData name="Rainer Schabereiter" userId="ec39d291-734c-4ac5-a648-4a2a0acf3475" providerId="ADAL" clId="{A94FFFDE-3D98-458D-BBB9-79E9DB99AB45}" dt="2024-01-20T06:07:33.244" v="4061" actId="1076"/>
          <ac:picMkLst>
            <pc:docMk/>
            <pc:sldMk cId="325280214" sldId="308"/>
            <ac:picMk id="6" creationId="{9946BE4A-63AD-D931-B6D1-47A0FDEFF624}"/>
          </ac:picMkLst>
        </pc:picChg>
      </pc:sldChg>
      <pc:sldChg chg="addSp delSp modSp add mod modNotesTx">
        <pc:chgData name="Rainer Schabereiter" userId="ec39d291-734c-4ac5-a648-4a2a0acf3475" providerId="ADAL" clId="{A94FFFDE-3D98-458D-BBB9-79E9DB99AB45}" dt="2024-01-20T06:33:27.881" v="5089" actId="20577"/>
        <pc:sldMkLst>
          <pc:docMk/>
          <pc:sldMk cId="4065700815" sldId="309"/>
        </pc:sldMkLst>
        <pc:spChg chg="mod">
          <ac:chgData name="Rainer Schabereiter" userId="ec39d291-734c-4ac5-a648-4a2a0acf3475" providerId="ADAL" clId="{A94FFFDE-3D98-458D-BBB9-79E9DB99AB45}" dt="2024-01-20T06:08:09.176" v="4098" actId="5793"/>
          <ac:spMkLst>
            <pc:docMk/>
            <pc:sldMk cId="4065700815" sldId="309"/>
            <ac:spMk id="2" creationId="{9502D6B1-9D8A-F428-9EB8-2583D28675F9}"/>
          </ac:spMkLst>
        </pc:spChg>
        <pc:spChg chg="add mod">
          <ac:chgData name="Rainer Schabereiter" userId="ec39d291-734c-4ac5-a648-4a2a0acf3475" providerId="ADAL" clId="{A94FFFDE-3D98-458D-BBB9-79E9DB99AB45}" dt="2024-01-20T06:11:22.472" v="4341" actId="20577"/>
          <ac:spMkLst>
            <pc:docMk/>
            <pc:sldMk cId="4065700815" sldId="309"/>
            <ac:spMk id="3" creationId="{C27CF2D6-2091-8F1D-40D2-4BFB0C421C48}"/>
          </ac:spMkLst>
        </pc:spChg>
        <pc:picChg chg="del">
          <ac:chgData name="Rainer Schabereiter" userId="ec39d291-734c-4ac5-a648-4a2a0acf3475" providerId="ADAL" clId="{A94FFFDE-3D98-458D-BBB9-79E9DB99AB45}" dt="2024-01-20T06:07:39.971" v="4063" actId="478"/>
          <ac:picMkLst>
            <pc:docMk/>
            <pc:sldMk cId="4065700815" sldId="309"/>
            <ac:picMk id="6" creationId="{9946BE4A-63AD-D931-B6D1-47A0FDEFF624}"/>
          </ac:picMkLst>
        </pc:picChg>
        <pc:picChg chg="add del mod">
          <ac:chgData name="Rainer Schabereiter" userId="ec39d291-734c-4ac5-a648-4a2a0acf3475" providerId="ADAL" clId="{A94FFFDE-3D98-458D-BBB9-79E9DB99AB45}" dt="2024-01-20T06:32:47.584" v="5083" actId="478"/>
          <ac:picMkLst>
            <pc:docMk/>
            <pc:sldMk cId="4065700815" sldId="309"/>
            <ac:picMk id="7" creationId="{EF5938C6-F65F-0714-715D-33D5DFFA90D0}"/>
          </ac:picMkLst>
        </pc:picChg>
        <pc:picChg chg="add mod">
          <ac:chgData name="Rainer Schabereiter" userId="ec39d291-734c-4ac5-a648-4a2a0acf3475" providerId="ADAL" clId="{A94FFFDE-3D98-458D-BBB9-79E9DB99AB45}" dt="2024-01-20T06:33:19.127" v="5087" actId="14100"/>
          <ac:picMkLst>
            <pc:docMk/>
            <pc:sldMk cId="4065700815" sldId="309"/>
            <ac:picMk id="8" creationId="{6887A300-C94C-BD3B-5052-37994CF9BB96}"/>
          </ac:picMkLst>
        </pc:picChg>
      </pc:sldChg>
      <pc:sldChg chg="modSp add del mod modNotesTx">
        <pc:chgData name="Rainer Schabereiter" userId="ec39d291-734c-4ac5-a648-4a2a0acf3475" providerId="ADAL" clId="{A94FFFDE-3D98-458D-BBB9-79E9DB99AB45}" dt="2024-01-20T14:02:16.078" v="5236" actId="20577"/>
        <pc:sldMkLst>
          <pc:docMk/>
          <pc:sldMk cId="2866661497" sldId="310"/>
        </pc:sldMkLst>
        <pc:spChg chg="mod">
          <ac:chgData name="Rainer Schabereiter" userId="ec39d291-734c-4ac5-a648-4a2a0acf3475" providerId="ADAL" clId="{A94FFFDE-3D98-458D-BBB9-79E9DB99AB45}" dt="2024-01-20T06:22:13.047" v="4460" actId="20577"/>
          <ac:spMkLst>
            <pc:docMk/>
            <pc:sldMk cId="2866661497" sldId="310"/>
            <ac:spMk id="2" creationId="{9502D6B1-9D8A-F428-9EB8-2583D28675F9}"/>
          </ac:spMkLst>
        </pc:spChg>
        <pc:spChg chg="mod">
          <ac:chgData name="Rainer Schabereiter" userId="ec39d291-734c-4ac5-a648-4a2a0acf3475" providerId="ADAL" clId="{A94FFFDE-3D98-458D-BBB9-79E9DB99AB45}" dt="2024-01-20T14:02:16.078" v="5235" actId="20577"/>
          <ac:spMkLst>
            <pc:docMk/>
            <pc:sldMk cId="2866661497" sldId="310"/>
            <ac:spMk id="7" creationId="{4BA17239-F685-AC53-0C33-626C53A4C049}"/>
          </ac:spMkLst>
        </pc:spChg>
      </pc:sldChg>
      <pc:sldChg chg="addSp delSp modSp add mod modNotesTx">
        <pc:chgData name="Rainer Schabereiter" userId="ec39d291-734c-4ac5-a648-4a2a0acf3475" providerId="ADAL" clId="{A94FFFDE-3D98-458D-BBB9-79E9DB99AB45}" dt="2024-01-20T06:30:32.537" v="4975" actId="20577"/>
        <pc:sldMkLst>
          <pc:docMk/>
          <pc:sldMk cId="3898330474" sldId="311"/>
        </pc:sldMkLst>
        <pc:spChg chg="mod">
          <ac:chgData name="Rainer Schabereiter" userId="ec39d291-734c-4ac5-a648-4a2a0acf3475" providerId="ADAL" clId="{A94FFFDE-3D98-458D-BBB9-79E9DB99AB45}" dt="2024-01-20T06:28:25.363" v="4601" actId="20577"/>
          <ac:spMkLst>
            <pc:docMk/>
            <pc:sldMk cId="3898330474" sldId="311"/>
            <ac:spMk id="2" creationId="{9502D6B1-9D8A-F428-9EB8-2583D28675F9}"/>
          </ac:spMkLst>
        </pc:spChg>
        <pc:spChg chg="add mod">
          <ac:chgData name="Rainer Schabereiter" userId="ec39d291-734c-4ac5-a648-4a2a0acf3475" providerId="ADAL" clId="{A94FFFDE-3D98-458D-BBB9-79E9DB99AB45}" dt="2024-01-20T06:29:43.460" v="4772" actId="20577"/>
          <ac:spMkLst>
            <pc:docMk/>
            <pc:sldMk cId="3898330474" sldId="311"/>
            <ac:spMk id="7" creationId="{9CC0E779-1704-FA24-85F5-FF201F5234FA}"/>
          </ac:spMkLst>
        </pc:spChg>
        <pc:picChg chg="add mod">
          <ac:chgData name="Rainer Schabereiter" userId="ec39d291-734c-4ac5-a648-4a2a0acf3475" providerId="ADAL" clId="{A94FFFDE-3D98-458D-BBB9-79E9DB99AB45}" dt="2024-01-20T06:28:33.007" v="4603"/>
          <ac:picMkLst>
            <pc:docMk/>
            <pc:sldMk cId="3898330474" sldId="311"/>
            <ac:picMk id="3" creationId="{7E1A05D3-2BAF-4449-16E6-3E78B54C8239}"/>
          </ac:picMkLst>
        </pc:picChg>
        <pc:picChg chg="del">
          <ac:chgData name="Rainer Schabereiter" userId="ec39d291-734c-4ac5-a648-4a2a0acf3475" providerId="ADAL" clId="{A94FFFDE-3D98-458D-BBB9-79E9DB99AB45}" dt="2024-01-20T06:28:27.041" v="4602" actId="478"/>
          <ac:picMkLst>
            <pc:docMk/>
            <pc:sldMk cId="3898330474" sldId="311"/>
            <ac:picMk id="6" creationId="{80C641CA-C267-A8FA-EBA7-934C7224DA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AE52F-DD2B-4821-80DA-B32D68A8CA9D}" type="datetimeFigureOut">
              <a:rPr lang="de-AT" smtClean="0"/>
              <a:t>10.06.24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433EF-1E01-4717-96BF-F44828D2ED17}" type="slidenum">
              <a:rPr lang="de-AT" smtClean="0"/>
              <a:t>‹N›</a:t>
            </a:fld>
            <a:endParaRPr lang="de-AT"/>
          </a:p>
        </p:txBody>
      </p:sp>
    </p:spTree>
    <p:extLst>
      <p:ext uri="{BB962C8B-B14F-4D97-AF65-F5344CB8AC3E}">
        <p14:creationId xmlns:p14="http://schemas.microsoft.com/office/powerpoint/2010/main" val="2321895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Nella sessione 2 del modulo 3, avrete una prima visione degli strumenti software più comuni utilizzati per la comunicazione e la collaborazione digitale. Ci concentreremo su due prodotti comuni: Microsoft Teams e Google </a:t>
            </a:r>
            <a:r>
              <a:rPr lang="it-IT" dirty="0" err="1"/>
              <a:t>Workspace</a:t>
            </a:r>
            <a:r>
              <a:rPr lang="it-IT" dirty="0"/>
              <a:t>. Offrono molti strumenti diversi che vi aiuteranno nel vostro lavoro e nella vostra vita privata. </a:t>
            </a:r>
          </a:p>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9433EF-1E01-4717-96BF-F44828D2ED17}"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099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Ecco i passaggi principali per impostare una videoconferenza su Microsoft Teams:</a:t>
            </a:r>
          </a:p>
          <a:p>
            <a:endParaRPr lang="it-IT" dirty="0"/>
          </a:p>
          <a:p>
            <a:r>
              <a:rPr lang="it-IT" dirty="0"/>
              <a:t>1. Se non l'avete ancora fatto, create un account e accedete. È possibile accedere a Microsoft Teams tramite browser web, applicazione desktop o applicazione mobile. Le istruzioni contenute in questo articolo si basano sull'applicazione desktop, che attualmente offre le migliori funzionalità.  </a:t>
            </a:r>
          </a:p>
          <a:p>
            <a:r>
              <a:rPr lang="it-IT" dirty="0"/>
              <a:t>2. Una volta aperto Teams, fate clic sull'icona “Incontro” nell'angolo in alto a destra dello schermo.</a:t>
            </a:r>
          </a:p>
          <a:p>
            <a:r>
              <a:rPr lang="it-IT" dirty="0"/>
              <a:t>3. Scegliete tra a) Incontrarsi subito o b) Programmare una riunione.</a:t>
            </a:r>
          </a:p>
          <a:p>
            <a:endParaRPr lang="it-IT" dirty="0"/>
          </a:p>
          <a:p>
            <a:r>
              <a:rPr lang="it-IT" dirty="0"/>
              <a:t>Incontro immediato: Facendo clic su “Incontra ora” si accede a una schermata di preparazione in cui è possibile dare un titolo alla riunione, attivare o disattivare l'audio e il video e modificare o sfocare lo sfondo. Una volta effettuate queste regolazioni, fare clic su Partecipa ora.</a:t>
            </a:r>
            <a:br>
              <a:rPr lang="en-US" dirty="0"/>
            </a:br>
            <a:endParaRPr lang="en-US" b="0" i="0" dirty="0">
              <a:solidFill>
                <a:srgbClr val="1D1E20"/>
              </a:solidFill>
              <a:effectLst/>
              <a:latin typeface="-apple-system"/>
            </a:endParaRPr>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11</a:t>
            </a:fld>
            <a:endParaRPr lang="de-AT"/>
          </a:p>
        </p:txBody>
      </p:sp>
    </p:spTree>
    <p:extLst>
      <p:ext uri="{BB962C8B-B14F-4D97-AF65-F5344CB8AC3E}">
        <p14:creationId xmlns:p14="http://schemas.microsoft.com/office/powerpoint/2010/main" val="190450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Ecco i pulsanti e le funzioni principali per impostare una videochiamata o una videoconferenza su Microsoft Teams come avete già sentito. </a:t>
            </a:r>
          </a:p>
          <a:p>
            <a:endParaRPr lang="it-IT" dirty="0"/>
          </a:p>
          <a:p>
            <a:endParaRPr lang="it-IT" dirty="0"/>
          </a:p>
          <a:p>
            <a:r>
              <a:rPr lang="it-IT" dirty="0"/>
              <a:t>La programmazione di una riunione è descritta nell'immagine a destra. </a:t>
            </a:r>
          </a:p>
          <a:p>
            <a:endParaRPr lang="it-IT" dirty="0"/>
          </a:p>
          <a:p>
            <a:r>
              <a:rPr lang="it-IT" dirty="0"/>
              <a:t>Facendo clic su “Pianifica una riunione” si accede a una schermata in cui è possibile organizzare i dettagli di una riunione futura. Assicurarsi che il fuso orario sia corretto, quindi dare un titolo alla riunione, invitare i partecipanti, impostare la data e l'ora della riunione, aggiungere un canale e aggiungere dettagli. Utilizzare l'Assistente di pianificazione per vedere quando altre persone sono disponibili.</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12</a:t>
            </a:fld>
            <a:endParaRPr lang="de-AT"/>
          </a:p>
        </p:txBody>
      </p:sp>
    </p:spTree>
    <p:extLst>
      <p:ext uri="{BB962C8B-B14F-4D97-AF65-F5344CB8AC3E}">
        <p14:creationId xmlns:p14="http://schemas.microsoft.com/office/powerpoint/2010/main" val="316728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it-IT" b="0" i="0" dirty="0">
                <a:solidFill>
                  <a:srgbClr val="1D1E20"/>
                </a:solidFill>
                <a:effectLst/>
                <a:latin typeface="-apple-system"/>
              </a:rPr>
              <a:t>Le funzioni di messaggistica istantanea e di chat di gruppo di Teams facilitano la comunicazione con i colleghi. Riducono la necessità di inviare continuamente e-mail e consentono un approccio più rilassato e sociale alla comunicazione sul posto di lavoro. </a:t>
            </a:r>
          </a:p>
          <a:p>
            <a:pPr algn="l"/>
            <a:endParaRPr lang="it-IT" b="0" i="0" dirty="0">
              <a:solidFill>
                <a:srgbClr val="1D1E20"/>
              </a:solidFill>
              <a:effectLst/>
              <a:latin typeface="-apple-system"/>
            </a:endParaRPr>
          </a:p>
          <a:p>
            <a:pPr algn="l"/>
            <a:r>
              <a:rPr lang="it-IT" b="0" i="0" dirty="0">
                <a:solidFill>
                  <a:srgbClr val="1D1E20"/>
                </a:solidFill>
                <a:effectLst/>
                <a:latin typeface="-apple-system"/>
              </a:rPr>
              <a:t>La messaggistica istantanea si svolge all'interno dei vostri canali Teams con la possibilità di utilizzare </a:t>
            </a:r>
            <a:r>
              <a:rPr lang="it-IT" b="0" i="0" dirty="0" err="1">
                <a:solidFill>
                  <a:srgbClr val="1D1E20"/>
                </a:solidFill>
                <a:effectLst/>
                <a:latin typeface="-apple-system"/>
              </a:rPr>
              <a:t>emoji</a:t>
            </a:r>
            <a:r>
              <a:rPr lang="it-IT" b="0" i="0" dirty="0">
                <a:solidFill>
                  <a:srgbClr val="1D1E20"/>
                </a:solidFill>
                <a:effectLst/>
                <a:latin typeface="-apple-system"/>
              </a:rPr>
              <a:t>, </a:t>
            </a:r>
            <a:r>
              <a:rPr lang="it-IT" b="0" i="0" dirty="0" err="1">
                <a:solidFill>
                  <a:srgbClr val="1D1E20"/>
                </a:solidFill>
                <a:effectLst/>
                <a:latin typeface="-apple-system"/>
              </a:rPr>
              <a:t>gif</a:t>
            </a:r>
            <a:r>
              <a:rPr lang="it-IT" b="0" i="0" dirty="0">
                <a:solidFill>
                  <a:srgbClr val="1D1E20"/>
                </a:solidFill>
                <a:effectLst/>
                <a:latin typeface="-apple-system"/>
              </a:rPr>
              <a:t>, </a:t>
            </a:r>
            <a:r>
              <a:rPr lang="it-IT" b="0" i="0" dirty="0" err="1">
                <a:solidFill>
                  <a:srgbClr val="1D1E20"/>
                </a:solidFill>
                <a:effectLst/>
                <a:latin typeface="-apple-system"/>
              </a:rPr>
              <a:t>meme</a:t>
            </a:r>
            <a:r>
              <a:rPr lang="it-IT" b="0" i="0" dirty="0">
                <a:solidFill>
                  <a:srgbClr val="1D1E20"/>
                </a:solidFill>
                <a:effectLst/>
                <a:latin typeface="-apple-system"/>
              </a:rPr>
              <a:t>, inviare apprezzamenti, caricare file e utilizzare le @menzioni per indirizzare specifici membri del team. </a:t>
            </a:r>
          </a:p>
          <a:p>
            <a:pPr algn="l"/>
            <a:r>
              <a:rPr lang="it-IT" b="0" i="0" dirty="0">
                <a:solidFill>
                  <a:srgbClr val="1D1E20"/>
                </a:solidFill>
                <a:effectLst/>
                <a:latin typeface="-apple-system"/>
              </a:rPr>
              <a:t>Se si digita @canale prima di inviare un messaggio, tutti i partecipanti alla discussione saranno avvisati che si è pubblicato qualcosa di nuovo. I messaggi possono essere contrassegnati come Importanti o Urgenti; questi ultimi danno la possibilità di avvisare i destinatari ogni 2-20 minuti.</a:t>
            </a:r>
          </a:p>
          <a:p>
            <a:pPr algn="l"/>
            <a:endParaRPr lang="it-IT" b="0" i="0" dirty="0">
              <a:solidFill>
                <a:srgbClr val="1D1E20"/>
              </a:solidFill>
              <a:effectLst/>
              <a:latin typeface="-apple-system"/>
            </a:endParaRPr>
          </a:p>
          <a:p>
            <a:pPr algn="l"/>
            <a:r>
              <a:rPr lang="it-IT" b="0" i="0" dirty="0">
                <a:solidFill>
                  <a:srgbClr val="1D1E20"/>
                </a:solidFill>
                <a:effectLst/>
                <a:latin typeface="-apple-system"/>
              </a:rPr>
              <a:t>Soprattutto nelle istituzioni GLAM, questa funzione consente di risparmiare molto tempo, perché non è più necessario chiamare qualcuno. È sufficiente digitare un breve messaggio per ricevere immediatamente la risposta. </a:t>
            </a:r>
          </a:p>
          <a:p>
            <a:pPr algn="l"/>
            <a:endParaRPr lang="it-IT" b="0" i="0" dirty="0">
              <a:solidFill>
                <a:srgbClr val="1D1E20"/>
              </a:solidFill>
              <a:effectLst/>
              <a:latin typeface="-apple-system"/>
            </a:endParaRPr>
          </a:p>
          <a:p>
            <a:pPr algn="l"/>
            <a:r>
              <a:rPr lang="it-IT" b="0" i="0" dirty="0">
                <a:solidFill>
                  <a:srgbClr val="1D1E20"/>
                </a:solidFill>
                <a:effectLst/>
                <a:latin typeface="-apple-system"/>
              </a:rPr>
              <a:t>Le chat possono essere individuali o di gruppo.</a:t>
            </a:r>
          </a:p>
          <a:p>
            <a:pPr algn="l"/>
            <a:r>
              <a:rPr lang="it-IT" b="0" i="0" dirty="0">
                <a:solidFill>
                  <a:srgbClr val="1D1E20"/>
                </a:solidFill>
                <a:effectLst/>
                <a:latin typeface="-apple-system"/>
              </a:rPr>
              <a:t>A volte si desidera parlare da soli con qualcuno. Altre volte, invece, si desidera chattare in un piccolo gruppo. In Chat è possibile fare entrambe le cose.</a:t>
            </a:r>
          </a:p>
          <a:p>
            <a:pPr algn="l"/>
            <a:endParaRPr lang="it-IT" b="0" i="0" dirty="0">
              <a:solidFill>
                <a:srgbClr val="1D1E20"/>
              </a:solidFill>
              <a:effectLst/>
              <a:latin typeface="-apple-system"/>
            </a:endParaRPr>
          </a:p>
          <a:p>
            <a:pPr algn="l"/>
            <a:r>
              <a:rPr lang="it-IT" b="0" i="0" dirty="0">
                <a:solidFill>
                  <a:srgbClr val="1D1E20"/>
                </a:solidFill>
                <a:effectLst/>
                <a:latin typeface="-apple-system"/>
              </a:rPr>
              <a:t>Le chat individuali e di gruppo si avviano nello stesso modo: selezionando l'icona Nuova chat in Teams, come descritto nell'immagine.</a:t>
            </a:r>
          </a:p>
          <a:p>
            <a:pPr algn="l"/>
            <a:endParaRPr lang="it-IT" b="0" i="0" dirty="0">
              <a:solidFill>
                <a:srgbClr val="1D1E20"/>
              </a:solidFill>
              <a:effectLst/>
              <a:latin typeface="-apple-system"/>
            </a:endParaRPr>
          </a:p>
          <a:p>
            <a:pPr algn="l"/>
            <a:endParaRPr lang="it-IT" b="0" i="0" dirty="0">
              <a:solidFill>
                <a:srgbClr val="1D1E20"/>
              </a:solidFill>
              <a:effectLst/>
              <a:latin typeface="-apple-system"/>
            </a:endParaRPr>
          </a:p>
          <a:p>
            <a:pPr algn="l"/>
            <a:r>
              <a:rPr lang="it-IT" b="0" i="0" dirty="0">
                <a:solidFill>
                  <a:srgbClr val="1D1E20"/>
                </a:solidFill>
                <a:effectLst/>
                <a:latin typeface="-apple-system"/>
              </a:rPr>
              <a:t>Utilizzate una chat di gruppo quando dovete parlare con un piccolo gruppo di persone. Avviatela nello stesso modo in cui si avvia una chat individuale: selezionate il pulsante Nuova chat in Teams nella parte superiore dell'elenco delle chat. Selezionate la freccia verso il basso all'estrema destra del campo A e digitate un nome per la chat nel campo Nome gruppo. Quindi, digitate i nomi delle persone che volete aggiungere nel campo A.</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13</a:t>
            </a:fld>
            <a:endParaRPr lang="de-AT"/>
          </a:p>
        </p:txBody>
      </p:sp>
    </p:spTree>
    <p:extLst>
      <p:ext uri="{BB962C8B-B14F-4D97-AF65-F5344CB8AC3E}">
        <p14:creationId xmlns:p14="http://schemas.microsoft.com/office/powerpoint/2010/main" val="3581979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err="1"/>
              <a:t>Tasks</a:t>
            </a:r>
            <a:r>
              <a:rPr lang="it-IT" dirty="0"/>
              <a:t> è stato lanciato di recente per sostituire To Do e Planner, combinando le funzionalità di entrambe le applicazioni in una sola. È disponibile su desktop, web e mobile. Il bot </a:t>
            </a:r>
            <a:r>
              <a:rPr lang="it-IT" dirty="0" err="1"/>
              <a:t>Tasks</a:t>
            </a:r>
            <a:r>
              <a:rPr lang="it-IT" dirty="0"/>
              <a:t> consente agli utenti di creare un'attività da qualsiasi messaggio, facilitando la gestione di elenchi di cose da fare individuali e di gruppo e la definizione delle priorità dei carichi di lavoro. L'</a:t>
            </a:r>
            <a:r>
              <a:rPr lang="it-IT" dirty="0" err="1"/>
              <a:t>app</a:t>
            </a:r>
            <a:r>
              <a:rPr lang="it-IT" dirty="0"/>
              <a:t> </a:t>
            </a:r>
            <a:r>
              <a:rPr lang="it-IT" dirty="0" err="1"/>
              <a:t>Tasks</a:t>
            </a:r>
            <a:r>
              <a:rPr lang="it-IT" dirty="0"/>
              <a:t> di Microsoft Teams riunisce le attività individuali di To Do e Outlook con le attività di gruppo di Planner, in modo da poterle cancellare in modo più efficiente dai propri elenchi.</a:t>
            </a:r>
          </a:p>
          <a:p>
            <a:endParaRPr lang="it-IT" dirty="0"/>
          </a:p>
          <a:p>
            <a:r>
              <a:rPr lang="it-IT" dirty="0"/>
              <a:t>Gli utenti possono accedere a Compiti tramite la scheda </a:t>
            </a:r>
            <a:r>
              <a:rPr lang="it-IT" dirty="0" err="1"/>
              <a:t>App</a:t>
            </a:r>
            <a:r>
              <a:rPr lang="it-IT" dirty="0"/>
              <a:t> Teams. Per creare una nuova attività, fate clic sui tre puntini che appaiono accanto a qualsiasi messaggio, fate clic su Altre azioni e quindi su Crea attività. Gli elenchi di attività sono suddivisi in Attività personali e Piani condivisi, che distinguono tra le attività individuali di un utente e le attività a cui sta lavorando un intero team. </a:t>
            </a:r>
            <a:endParaRPr lang="en-US" dirty="0"/>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14</a:t>
            </a:fld>
            <a:endParaRPr lang="de-AT"/>
          </a:p>
        </p:txBody>
      </p:sp>
    </p:spTree>
    <p:extLst>
      <p:ext uri="{BB962C8B-B14F-4D97-AF65-F5344CB8AC3E}">
        <p14:creationId xmlns:p14="http://schemas.microsoft.com/office/powerpoint/2010/main" val="156544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La sezione I miei compiti di Attività mostra i compiti che avete creato o che vi sono stati assegnati: tutto ciò che è presente in questo elenco è vostro. Riflette la maggior parte di ciò che si vede nell'applicazione Da fare:</a:t>
            </a:r>
          </a:p>
          <a:p>
            <a:endParaRPr lang="it-IT" dirty="0"/>
          </a:p>
          <a:p>
            <a:r>
              <a:rPr lang="it-IT" dirty="0"/>
              <a:t>Attività: Un elenco di attività aggiunte in Outlook o in To Do.</a:t>
            </a:r>
          </a:p>
          <a:p>
            <a:endParaRPr lang="it-IT" dirty="0"/>
          </a:p>
          <a:p>
            <a:r>
              <a:rPr lang="it-IT" dirty="0"/>
              <a:t>Importante: un elenco di tutte le attività presenti in Da fare (compreso l'elenco Assegnato a me) che sono state contrassegnate con una stella.</a:t>
            </a:r>
          </a:p>
          <a:p>
            <a:endParaRPr lang="it-IT" dirty="0"/>
          </a:p>
          <a:p>
            <a:r>
              <a:rPr lang="it-IT" dirty="0"/>
              <a:t>Pianificato: Include tutti i compiti in Da fare (compreso l'elenco Assegnato a me) che hanno una data di scadenza, elencati per data in modo da poter pianificare il proprio tempo.</a:t>
            </a:r>
          </a:p>
          <a:p>
            <a:endParaRPr lang="it-IT" dirty="0"/>
          </a:p>
          <a:p>
            <a:r>
              <a:rPr lang="it-IT" dirty="0"/>
              <a:t>Assegnati a me: Include tutti i compiti di Planner che sono stati assegnati all'utente. Questo elenco viene visualizzato solo se avete sincronizzato le attività di Planner con le attività da fare. </a:t>
            </a:r>
          </a:p>
          <a:p>
            <a:endParaRPr lang="it-IT" dirty="0"/>
          </a:p>
          <a:p>
            <a:r>
              <a:rPr lang="it-IT" dirty="0"/>
              <a:t>Fate clic sull'immagine per visualizzare un breve video introduttivo sull'uso delle attività. </a:t>
            </a:r>
          </a:p>
          <a:p>
            <a:endParaRPr lang="it-IT" dirty="0"/>
          </a:p>
          <a:p>
            <a:r>
              <a:rPr lang="it-IT" dirty="0"/>
              <a:t>Ulteriori dettagli sarebbero troppo complicati per questo modulo iniziale, ma sarà molto facile saperne di più. </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15</a:t>
            </a:fld>
            <a:endParaRPr lang="de-AT"/>
          </a:p>
        </p:txBody>
      </p:sp>
    </p:spTree>
    <p:extLst>
      <p:ext uri="{BB962C8B-B14F-4D97-AF65-F5344CB8AC3E}">
        <p14:creationId xmlns:p14="http://schemas.microsoft.com/office/powerpoint/2010/main" val="200903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fontAlgn="base"/>
            <a:r>
              <a:rPr lang="it-IT" dirty="0"/>
              <a:t>Il prossimo strumento comune per la comunicazione e la cooperazione digitale è offerto da Google. Forse lo conoscete per le ricerche su Internet, ma Google offre molto di più ed è utilizzato in molte istituzioni per la comunicazione e la cooperazione interna ed esterna, anche in biblioteche, gallerie o musei.</a:t>
            </a:r>
          </a:p>
          <a:p>
            <a:pPr algn="l" fontAlgn="base"/>
            <a:endParaRPr lang="it-IT" dirty="0"/>
          </a:p>
          <a:p>
            <a:pPr algn="l" fontAlgn="base"/>
            <a:r>
              <a:rPr lang="it-IT" dirty="0"/>
              <a:t>Per avere qualche prima informazione, basta cliccare sul simbolo “</a:t>
            </a:r>
            <a:r>
              <a:rPr lang="it-IT" dirty="0" err="1"/>
              <a:t>Googles</a:t>
            </a:r>
            <a:r>
              <a:rPr lang="it-IT" dirty="0"/>
              <a:t> </a:t>
            </a:r>
            <a:r>
              <a:rPr lang="it-IT" dirty="0" err="1"/>
              <a:t>Workspace</a:t>
            </a:r>
            <a:r>
              <a:rPr lang="it-IT" dirty="0"/>
              <a:t>”. Si accederà a un breve video introduttivo.</a:t>
            </a:r>
          </a:p>
          <a:p>
            <a:pPr algn="l" fontAlgn="base"/>
            <a:endParaRPr lang="it-IT" dirty="0"/>
          </a:p>
          <a:p>
            <a:pPr algn="l" fontAlgn="base"/>
            <a:endParaRPr lang="it-IT" dirty="0"/>
          </a:p>
          <a:p>
            <a:pPr algn="l" fontAlgn="base"/>
            <a:r>
              <a:rPr lang="it-IT" dirty="0"/>
              <a:t>Esploriamo Google </a:t>
            </a:r>
            <a:r>
              <a:rPr lang="it-IT" dirty="0" err="1"/>
              <a:t>Workspace</a:t>
            </a:r>
            <a:r>
              <a:rPr lang="it-IT" dirty="0"/>
              <a:t>!</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16</a:t>
            </a:fld>
            <a:endParaRPr lang="de-AT"/>
          </a:p>
        </p:txBody>
      </p:sp>
    </p:spTree>
    <p:extLst>
      <p:ext uri="{BB962C8B-B14F-4D97-AF65-F5344CB8AC3E}">
        <p14:creationId xmlns:p14="http://schemas.microsoft.com/office/powerpoint/2010/main" val="990497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Nella prossima parte del corso online, imparerete alcune nozioni di base sugli strumenti principali di Google </a:t>
            </a:r>
            <a:r>
              <a:rPr lang="it-IT" dirty="0" err="1"/>
              <a:t>Workspace</a:t>
            </a:r>
            <a:r>
              <a:rPr lang="it-IT" dirty="0"/>
              <a:t>. </a:t>
            </a:r>
          </a:p>
          <a:p>
            <a:endParaRPr lang="it-IT" dirty="0"/>
          </a:p>
          <a:p>
            <a:r>
              <a:rPr lang="it-IT" dirty="0" err="1"/>
              <a:t>Gmail</a:t>
            </a:r>
            <a:r>
              <a:rPr lang="it-IT" dirty="0"/>
              <a:t> serve per inviare e ricevere e-mail. </a:t>
            </a:r>
          </a:p>
          <a:p>
            <a:endParaRPr lang="it-IT" dirty="0"/>
          </a:p>
          <a:p>
            <a:r>
              <a:rPr lang="it-IT" dirty="0"/>
              <a:t>Google </a:t>
            </a:r>
            <a:r>
              <a:rPr lang="it-IT" dirty="0" err="1"/>
              <a:t>Calendar</a:t>
            </a:r>
            <a:r>
              <a:rPr lang="it-IT" dirty="0"/>
              <a:t> è come un calendario cartaceo, ma ha molte più funzioni per la collaborazione digitale.</a:t>
            </a:r>
          </a:p>
          <a:p>
            <a:endParaRPr lang="it-IT" dirty="0"/>
          </a:p>
          <a:p>
            <a:r>
              <a:rPr lang="it-IT" dirty="0"/>
              <a:t>Google Drive è una cartella online in cui è possibile salvare e condividere tutti i tipi di file con i propri collaboratori.</a:t>
            </a:r>
          </a:p>
          <a:p>
            <a:endParaRPr lang="it-IT" dirty="0"/>
          </a:p>
          <a:p>
            <a:r>
              <a:rPr lang="it-IT" dirty="0"/>
              <a:t>Google </a:t>
            </a:r>
            <a:r>
              <a:rPr lang="it-IT" dirty="0" err="1"/>
              <a:t>Meet</a:t>
            </a:r>
            <a:r>
              <a:rPr lang="it-IT" dirty="0"/>
              <a:t> è uno strumento per videochiamate o videoconferenze.</a:t>
            </a:r>
          </a:p>
          <a:p>
            <a:endParaRPr lang="it-IT" dirty="0"/>
          </a:p>
          <a:p>
            <a:r>
              <a:rPr lang="it-IT" dirty="0"/>
              <a:t>Google Chat è un programma di chat che si può utilizzare per la messaggistica istantanea.</a:t>
            </a:r>
          </a:p>
          <a:p>
            <a:endParaRPr lang="it-IT" dirty="0"/>
          </a:p>
          <a:p>
            <a:r>
              <a:rPr lang="it-IT" dirty="0"/>
              <a:t>Come si può vedere, Google ha più o meno le stesse funzioni di Microsoft Teams. Dipende dalla vostra organizzazione quale prodotto viene utilizzato. </a:t>
            </a:r>
          </a:p>
          <a:p>
            <a:endParaRPr lang="it-IT" dirty="0"/>
          </a:p>
          <a:p>
            <a:r>
              <a:rPr lang="it-IT" dirty="0"/>
              <a:t>Ora controlliamo i diversi strumenti. </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17</a:t>
            </a:fld>
            <a:endParaRPr lang="de-AT"/>
          </a:p>
        </p:txBody>
      </p:sp>
    </p:spTree>
    <p:extLst>
      <p:ext uri="{BB962C8B-B14F-4D97-AF65-F5344CB8AC3E}">
        <p14:creationId xmlns:p14="http://schemas.microsoft.com/office/powerpoint/2010/main" val="91164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b="0" i="0" dirty="0">
                <a:solidFill>
                  <a:srgbClr val="1F1F1F"/>
                </a:solidFill>
                <a:effectLst/>
                <a:latin typeface="Google Sans Text"/>
              </a:rPr>
              <a:t>La creazione di un account Google è necessaria per accedere a </a:t>
            </a:r>
            <a:r>
              <a:rPr lang="it-IT" b="0" i="0" dirty="0" err="1">
                <a:solidFill>
                  <a:srgbClr val="1F1F1F"/>
                </a:solidFill>
                <a:effectLst/>
                <a:latin typeface="Google Sans Text"/>
              </a:rPr>
              <a:t>Gmail</a:t>
            </a:r>
            <a:r>
              <a:rPr lang="it-IT" b="0" i="0" dirty="0">
                <a:solidFill>
                  <a:srgbClr val="1F1F1F"/>
                </a:solidFill>
                <a:effectLst/>
                <a:latin typeface="Google Sans Text"/>
              </a:rPr>
              <a:t> perché è solo uno dei tanti servizi offerti da Google agli utenti registrati. Avete già imparato a farlo nell'ultima sessione. Ogni volta che si accede a </a:t>
            </a:r>
            <a:r>
              <a:rPr lang="it-IT" b="0" i="0" dirty="0" err="1">
                <a:solidFill>
                  <a:srgbClr val="1F1F1F"/>
                </a:solidFill>
                <a:effectLst/>
                <a:latin typeface="Google Sans Text"/>
              </a:rPr>
              <a:t>Gmail</a:t>
            </a:r>
            <a:r>
              <a:rPr lang="it-IT" b="0" i="0" dirty="0">
                <a:solidFill>
                  <a:srgbClr val="1F1F1F"/>
                </a:solidFill>
                <a:effectLst/>
                <a:latin typeface="Google Sans Text"/>
              </a:rPr>
              <a:t>, si accede automaticamente al proprio account Google. Potrete così accedere facilmente ad altri servizi di Google, come Google </a:t>
            </a:r>
            <a:r>
              <a:rPr lang="it-IT" b="0" i="0" dirty="0" err="1">
                <a:solidFill>
                  <a:srgbClr val="1F1F1F"/>
                </a:solidFill>
                <a:effectLst/>
                <a:latin typeface="Google Sans Text"/>
              </a:rPr>
              <a:t>Docs</a:t>
            </a:r>
            <a:r>
              <a:rPr lang="it-IT" b="0" i="0" dirty="0">
                <a:solidFill>
                  <a:srgbClr val="1F1F1F"/>
                </a:solidFill>
                <a:effectLst/>
                <a:latin typeface="Google Sans Text"/>
              </a:rPr>
              <a:t>, </a:t>
            </a:r>
            <a:r>
              <a:rPr lang="it-IT" b="0" i="0" dirty="0" err="1">
                <a:solidFill>
                  <a:srgbClr val="1F1F1F"/>
                </a:solidFill>
                <a:effectLst/>
                <a:latin typeface="Google Sans Text"/>
              </a:rPr>
              <a:t>Calendar</a:t>
            </a:r>
            <a:r>
              <a:rPr lang="it-IT" b="0" i="0" dirty="0">
                <a:solidFill>
                  <a:srgbClr val="1F1F1F"/>
                </a:solidFill>
                <a:effectLst/>
                <a:latin typeface="Google Sans Text"/>
              </a:rPr>
              <a:t> e </a:t>
            </a:r>
            <a:r>
              <a:rPr lang="it-IT" b="0" i="0" dirty="0" err="1">
                <a:solidFill>
                  <a:srgbClr val="1F1F1F"/>
                </a:solidFill>
                <a:effectLst/>
                <a:latin typeface="Google Sans Text"/>
              </a:rPr>
              <a:t>YouTube</a:t>
            </a:r>
            <a:r>
              <a:rPr lang="it-IT" b="0" i="0" dirty="0">
                <a:solidFill>
                  <a:srgbClr val="1F1F1F"/>
                </a:solidFill>
                <a:effectLst/>
                <a:latin typeface="Google Sans Text"/>
              </a:rPr>
              <a:t>.</a:t>
            </a:r>
          </a:p>
          <a:p>
            <a:endParaRPr lang="it-IT" b="0" i="0" dirty="0">
              <a:solidFill>
                <a:srgbClr val="1F1F1F"/>
              </a:solidFill>
              <a:effectLst/>
              <a:latin typeface="Google Sans Text"/>
            </a:endParaRPr>
          </a:p>
          <a:p>
            <a:r>
              <a:rPr lang="it-IT" b="0" i="0" dirty="0">
                <a:solidFill>
                  <a:srgbClr val="1F1F1F"/>
                </a:solidFill>
                <a:effectLst/>
                <a:latin typeface="Google Sans Text"/>
              </a:rPr>
              <a:t>Con </a:t>
            </a:r>
            <a:r>
              <a:rPr lang="it-IT" b="0" i="0" dirty="0" err="1">
                <a:solidFill>
                  <a:srgbClr val="1F1F1F"/>
                </a:solidFill>
                <a:effectLst/>
                <a:latin typeface="Google Sans Text"/>
              </a:rPr>
              <a:t>Gmail</a:t>
            </a:r>
            <a:r>
              <a:rPr lang="it-IT" b="0" i="0" dirty="0">
                <a:solidFill>
                  <a:srgbClr val="1F1F1F"/>
                </a:solidFill>
                <a:effectLst/>
                <a:latin typeface="Google Sans Text"/>
              </a:rPr>
              <a:t>, la vostra posta elettronica è archiviata in modo sicuro nel </a:t>
            </a:r>
            <a:r>
              <a:rPr lang="it-IT" b="0" i="0" dirty="0" err="1">
                <a:solidFill>
                  <a:srgbClr val="1F1F1F"/>
                </a:solidFill>
                <a:effectLst/>
                <a:latin typeface="Google Sans Text"/>
              </a:rPr>
              <a:t>cloud</a:t>
            </a:r>
            <a:r>
              <a:rPr lang="it-IT" b="0" i="0" dirty="0">
                <a:solidFill>
                  <a:srgbClr val="1F1F1F"/>
                </a:solidFill>
                <a:effectLst/>
                <a:latin typeface="Google Sans Text"/>
              </a:rPr>
              <a:t>. È possibile accedere ai messaggi da qualsiasi computer o dispositivo dotato di browser web. Se l'amministratore lo consente, è possibile partecipare o avviare una riunione video in Google </a:t>
            </a:r>
            <a:r>
              <a:rPr lang="it-IT" b="0" i="0" dirty="0" err="1">
                <a:solidFill>
                  <a:srgbClr val="1F1F1F"/>
                </a:solidFill>
                <a:effectLst/>
                <a:latin typeface="Google Sans Text"/>
              </a:rPr>
              <a:t>Meet</a:t>
            </a:r>
            <a:r>
              <a:rPr lang="it-IT" b="0" i="0" dirty="0">
                <a:solidFill>
                  <a:srgbClr val="1F1F1F"/>
                </a:solidFill>
                <a:effectLst/>
                <a:latin typeface="Google Sans Text"/>
              </a:rPr>
              <a:t> direttamente da </a:t>
            </a:r>
            <a:r>
              <a:rPr lang="it-IT" b="0" i="0" dirty="0" err="1">
                <a:solidFill>
                  <a:srgbClr val="1F1F1F"/>
                </a:solidFill>
                <a:effectLst/>
                <a:latin typeface="Google Sans Text"/>
              </a:rPr>
              <a:t>Gmail</a:t>
            </a:r>
            <a:r>
              <a:rPr lang="it-IT" b="0" i="0" dirty="0">
                <a:solidFill>
                  <a:srgbClr val="1F1F1F"/>
                </a:solidFill>
                <a:effectLst/>
                <a:latin typeface="Google Sans Text"/>
              </a:rPr>
              <a:t>. Aggiungete Google Chat alla vostra casella di posta </a:t>
            </a:r>
            <a:r>
              <a:rPr lang="it-IT" b="0" i="0" dirty="0" err="1">
                <a:solidFill>
                  <a:srgbClr val="1F1F1F"/>
                </a:solidFill>
                <a:effectLst/>
                <a:latin typeface="Google Sans Text"/>
              </a:rPr>
              <a:t>Gmail</a:t>
            </a:r>
            <a:r>
              <a:rPr lang="it-IT" b="0" i="0" dirty="0">
                <a:solidFill>
                  <a:srgbClr val="1F1F1F"/>
                </a:solidFill>
                <a:effectLst/>
                <a:latin typeface="Google Sans Text"/>
              </a:rPr>
              <a:t> e otterrete tutte le funzioni di Chat direttamente in </a:t>
            </a:r>
            <a:r>
              <a:rPr lang="it-IT" b="0" i="0" dirty="0" err="1">
                <a:solidFill>
                  <a:srgbClr val="1F1F1F"/>
                </a:solidFill>
                <a:effectLst/>
                <a:latin typeface="Google Sans Text"/>
              </a:rPr>
              <a:t>Gmail</a:t>
            </a:r>
            <a:r>
              <a:rPr lang="it-IT" b="0" i="0" dirty="0">
                <a:solidFill>
                  <a:srgbClr val="1F1F1F"/>
                </a:solidFill>
                <a:effectLst/>
                <a:latin typeface="Google Sans Text"/>
              </a:rPr>
              <a:t>. È inoltre possibile organizzare e trovare rapidamente le e-mail importanti, nonché leggere e redigere le e-mail senza una connessione a Internet.</a:t>
            </a:r>
          </a:p>
          <a:p>
            <a:endParaRPr lang="it-IT" b="0" i="0" dirty="0">
              <a:solidFill>
                <a:srgbClr val="1F1F1F"/>
              </a:solidFill>
              <a:effectLst/>
              <a:latin typeface="Google Sans Text"/>
            </a:endParaRPr>
          </a:p>
          <a:p>
            <a:r>
              <a:rPr lang="it-IT" b="0" i="0" dirty="0" err="1">
                <a:solidFill>
                  <a:srgbClr val="1F1F1F"/>
                </a:solidFill>
                <a:effectLst/>
                <a:latin typeface="Google Sans Text"/>
              </a:rPr>
              <a:t>Gmail</a:t>
            </a:r>
            <a:r>
              <a:rPr lang="it-IT" b="0" i="0" dirty="0">
                <a:solidFill>
                  <a:srgbClr val="1F1F1F"/>
                </a:solidFill>
                <a:effectLst/>
                <a:latin typeface="Google Sans Text"/>
              </a:rPr>
              <a:t> è disponibile sia per il vostro browser che per i vostri dispositivi mobili ed è facile da usare con le stesse funzioni di tutti gli altri programmi di posta elettronica che conoscete. </a:t>
            </a:r>
          </a:p>
          <a:p>
            <a:endParaRPr lang="it-IT" b="0" i="0" dirty="0">
              <a:solidFill>
                <a:srgbClr val="1F1F1F"/>
              </a:solidFill>
              <a:effectLst/>
              <a:latin typeface="Google Sans Text"/>
            </a:endParaRPr>
          </a:p>
          <a:p>
            <a:r>
              <a:rPr lang="it-IT" b="0" i="0" dirty="0" err="1">
                <a:solidFill>
                  <a:srgbClr val="1F1F1F"/>
                </a:solidFill>
                <a:effectLst/>
                <a:latin typeface="Google Sans Text"/>
              </a:rPr>
              <a:t>Gmail</a:t>
            </a:r>
            <a:r>
              <a:rPr lang="it-IT" b="0" i="0" dirty="0">
                <a:solidFill>
                  <a:srgbClr val="1F1F1F"/>
                </a:solidFill>
                <a:effectLst/>
                <a:latin typeface="Google Sans Text"/>
              </a:rPr>
              <a:t> offre diverse funzioni utili per rendere la vostra esperienza di posta elettronica il più agevole possibile, tra cui:</a:t>
            </a:r>
          </a:p>
          <a:p>
            <a:endParaRPr lang="it-IT" b="0" i="0" dirty="0">
              <a:solidFill>
                <a:srgbClr val="1F1F1F"/>
              </a:solidFill>
              <a:effectLst/>
              <a:latin typeface="Google Sans Text"/>
            </a:endParaRPr>
          </a:p>
          <a:p>
            <a:r>
              <a:rPr lang="it-IT" b="0" i="0" dirty="0">
                <a:solidFill>
                  <a:srgbClr val="1F1F1F"/>
                </a:solidFill>
                <a:effectLst/>
                <a:latin typeface="Google Sans Text"/>
              </a:rPr>
              <a:t>Filtro antispam. Spam è un altro nome per indicare la posta indesiderata. </a:t>
            </a:r>
            <a:r>
              <a:rPr lang="it-IT" b="0" i="0" dirty="0" err="1">
                <a:solidFill>
                  <a:srgbClr val="1F1F1F"/>
                </a:solidFill>
                <a:effectLst/>
                <a:latin typeface="Google Sans Text"/>
              </a:rPr>
              <a:t>Gmail</a:t>
            </a:r>
            <a:r>
              <a:rPr lang="it-IT" b="0" i="0" dirty="0">
                <a:solidFill>
                  <a:srgbClr val="1F1F1F"/>
                </a:solidFill>
                <a:effectLst/>
                <a:latin typeface="Google Sans Text"/>
              </a:rPr>
              <a:t> utilizza tecnologie avanzate per tenere lo spam fuori dalla casella di posta. La maggior parte dello spam viene inviata automaticamente a una cartella spam separata e dopo 30 giorni viene eliminata.</a:t>
            </a:r>
          </a:p>
          <a:p>
            <a:endParaRPr lang="it-IT" b="0" i="0" dirty="0">
              <a:solidFill>
                <a:srgbClr val="1F1F1F"/>
              </a:solidFill>
              <a:effectLst/>
              <a:latin typeface="Google Sans Text"/>
            </a:endParaRPr>
          </a:p>
          <a:p>
            <a:r>
              <a:rPr lang="it-IT" b="0" i="0" dirty="0">
                <a:solidFill>
                  <a:srgbClr val="1F1F1F"/>
                </a:solidFill>
                <a:effectLst/>
                <a:latin typeface="Google Sans Text"/>
              </a:rPr>
              <a:t>Visualizzazione delle conversazioni. Una conversazione e-mail si verifica ogni volta che si inviano e-mail a un'altra persona (o a un gruppo di persone), spesso su un argomento o un evento specifico. </a:t>
            </a:r>
            <a:r>
              <a:rPr lang="it-IT" b="0" i="0" dirty="0" err="1">
                <a:solidFill>
                  <a:srgbClr val="1F1F1F"/>
                </a:solidFill>
                <a:effectLst/>
                <a:latin typeface="Google Sans Text"/>
              </a:rPr>
              <a:t>Gmail</a:t>
            </a:r>
            <a:r>
              <a:rPr lang="it-IT" b="0" i="0" dirty="0">
                <a:solidFill>
                  <a:srgbClr val="1F1F1F"/>
                </a:solidFill>
                <a:effectLst/>
                <a:latin typeface="Google Sans Text"/>
              </a:rPr>
              <a:t> raggruppa queste e-mail per impostazione predefinita, in modo da mantenere la posta in arrivo più organizzata.</a:t>
            </a:r>
          </a:p>
          <a:p>
            <a:endParaRPr lang="it-IT" b="0" i="0" dirty="0">
              <a:solidFill>
                <a:srgbClr val="1F1F1F"/>
              </a:solidFill>
              <a:effectLst/>
              <a:latin typeface="Google Sans Text"/>
            </a:endParaRPr>
          </a:p>
          <a:p>
            <a:r>
              <a:rPr lang="it-IT" b="0" i="0" dirty="0">
                <a:solidFill>
                  <a:srgbClr val="1F1F1F"/>
                </a:solidFill>
                <a:effectLst/>
                <a:latin typeface="Google Sans Text"/>
              </a:rPr>
              <a:t>Chat integrata. Invece di inviare un'e-mail, è possibile inviare un messaggio istantaneo o utilizzare la funzione di chat vocale e video se il computer è dotato di microfono e/o webcam.</a:t>
            </a:r>
          </a:p>
          <a:p>
            <a:endParaRPr lang="it-IT" b="0" i="0" dirty="0">
              <a:solidFill>
                <a:srgbClr val="1F1F1F"/>
              </a:solidFill>
              <a:effectLst/>
              <a:latin typeface="Google Sans Text"/>
            </a:endParaRPr>
          </a:p>
          <a:p>
            <a:r>
              <a:rPr lang="it-IT" b="0" i="0" dirty="0">
                <a:solidFill>
                  <a:srgbClr val="1F1F1F"/>
                </a:solidFill>
                <a:effectLst/>
                <a:latin typeface="Google Sans Text"/>
              </a:rPr>
              <a:t>Chiamata telefonica. Questa funzione è simile alla chat vocale, ma consente di comporre un numero di telefono reale per chiamare qualsiasi telefono del mondo. È possibile effettuare chiamate gratuite verso qualsiasi punto degli Stati Uniti o del Canada, e si possono effettuare chiamate verso altri Paesi a tariffe relativamente basse.</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18</a:t>
            </a:fld>
            <a:endParaRPr lang="de-AT"/>
          </a:p>
        </p:txBody>
      </p:sp>
    </p:spTree>
    <p:extLst>
      <p:ext uri="{BB962C8B-B14F-4D97-AF65-F5344CB8AC3E}">
        <p14:creationId xmlns:p14="http://schemas.microsoft.com/office/powerpoint/2010/main" val="765448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Quando si lavora con </a:t>
            </a:r>
            <a:r>
              <a:rPr lang="it-IT" dirty="0" err="1"/>
              <a:t>Gmail</a:t>
            </a:r>
            <a:r>
              <a:rPr lang="it-IT" dirty="0"/>
              <a:t>, si utilizza principalmente l'interfaccia principale di </a:t>
            </a:r>
            <a:r>
              <a:rPr lang="it-IT" dirty="0" err="1"/>
              <a:t>Gmail</a:t>
            </a:r>
            <a:r>
              <a:rPr lang="it-IT" dirty="0"/>
              <a:t>. Questa finestra contiene la posta in arrivo e consente di navigare tra i contatti, le impostazioni di posta e altro ancora. Inoltre, se si utilizzano altri servizi di Google come </a:t>
            </a:r>
            <a:r>
              <a:rPr lang="it-IT" dirty="0" err="1"/>
              <a:t>YouTube</a:t>
            </a:r>
            <a:r>
              <a:rPr lang="it-IT" dirty="0"/>
              <a:t> o </a:t>
            </a:r>
            <a:r>
              <a:rPr lang="it-IT" dirty="0" err="1"/>
              <a:t>Calendar</a:t>
            </a:r>
            <a:r>
              <a:rPr lang="it-IT" dirty="0"/>
              <a:t>, è possibile accedervi dalla parte superiore della finestra di </a:t>
            </a:r>
            <a:r>
              <a:rPr lang="it-IT" dirty="0" err="1"/>
              <a:t>Gmail</a:t>
            </a:r>
            <a:r>
              <a:rPr lang="it-IT" dirty="0"/>
              <a:t>.</a:t>
            </a:r>
          </a:p>
          <a:p>
            <a:endParaRPr lang="it-IT" dirty="0"/>
          </a:p>
          <a:p>
            <a:r>
              <a:rPr lang="it-IT" dirty="0"/>
              <a:t>È sufficiente fare clic sul proprio account </a:t>
            </a:r>
            <a:r>
              <a:rPr lang="it-IT" dirty="0" err="1"/>
              <a:t>Gmail</a:t>
            </a:r>
            <a:r>
              <a:rPr lang="it-IT" dirty="0"/>
              <a:t> per controllare le diverse funzioni. Vedrete, è molto facile!</a:t>
            </a:r>
            <a:endParaRPr lang="en-US" dirty="0"/>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19</a:t>
            </a:fld>
            <a:endParaRPr lang="de-AT"/>
          </a:p>
        </p:txBody>
      </p:sp>
    </p:spTree>
    <p:extLst>
      <p:ext uri="{BB962C8B-B14F-4D97-AF65-F5344CB8AC3E}">
        <p14:creationId xmlns:p14="http://schemas.microsoft.com/office/powerpoint/2010/main" val="343297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Google </a:t>
            </a:r>
            <a:r>
              <a:rPr lang="it-IT" dirty="0" err="1"/>
              <a:t>Calendar</a:t>
            </a:r>
            <a:r>
              <a:rPr lang="it-IT" dirty="0"/>
              <a:t> è un potente servizio gratuito che si può utilizzare per organizzare i propri impegni e coordinare gli eventi con gli altri. Ha molte funzioni utili, tra cui la possibilità di condividere i calendari con altri e di cambiare facilmente quello che viene visualizzato al momento. È possibile accedere al calendario da qualsiasi computer o dispositivo mobile, a condizione che sia stato effettuato l'accesso al proprio account Google.</a:t>
            </a:r>
          </a:p>
          <a:p>
            <a:endParaRPr lang="it-IT" dirty="0"/>
          </a:p>
          <a:p>
            <a:r>
              <a:rPr lang="it-IT" dirty="0"/>
              <a:t>Per accedere a Google </a:t>
            </a:r>
            <a:r>
              <a:rPr lang="it-IT" dirty="0" err="1"/>
              <a:t>Calendar</a:t>
            </a:r>
            <a:r>
              <a:rPr lang="it-IT" dirty="0"/>
              <a:t> è necessario aver effettuato l'accesso al proprio account Google. </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20</a:t>
            </a:fld>
            <a:endParaRPr lang="de-AT"/>
          </a:p>
        </p:txBody>
      </p:sp>
    </p:spTree>
    <p:extLst>
      <p:ext uri="{BB962C8B-B14F-4D97-AF65-F5344CB8AC3E}">
        <p14:creationId xmlns:p14="http://schemas.microsoft.com/office/powerpoint/2010/main" val="291421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Benvenuti alla seconda sessione sulla comunicazione e la cooperazione digitale. In questa parte del corso di formazione, imparerete a conoscere gli strumenti stessi: come e quando usare quale di essi. </a:t>
            </a:r>
          </a:p>
          <a:p>
            <a:endParaRPr lang="it-IT" dirty="0"/>
          </a:p>
          <a:p>
            <a:r>
              <a:rPr lang="it-IT" dirty="0"/>
              <a:t>Mentre le interazioni faccia a faccia e le riunioni in sala riunioni avranno sempre il loro posto, i paesaggi digitali sono ormai profondamente intrecciati con i nostri percorsi professionali.</a:t>
            </a:r>
          </a:p>
          <a:p>
            <a:endParaRPr lang="it-IT" dirty="0"/>
          </a:p>
          <a:p>
            <a:r>
              <a:rPr lang="it-IT" dirty="0"/>
              <a:t>Uno studio della Harvard Business </a:t>
            </a:r>
            <a:r>
              <a:rPr lang="it-IT" dirty="0" err="1"/>
              <a:t>Review</a:t>
            </a:r>
            <a:r>
              <a:rPr lang="it-IT" dirty="0"/>
              <a:t> ha rilevato che i dipendenti dei moderni luoghi di lavoro dedicano circa l'80% del loro tempo ad attività che richiedono la collaborazione con altri lavoratori. Nel mondo del lavoro di oggi, l'importanza e gli strumenti di comunicazione sono fondamentali per massimizzare queste interazioni.</a:t>
            </a:r>
          </a:p>
          <a:p>
            <a:endParaRPr lang="it-IT" dirty="0"/>
          </a:p>
          <a:p>
            <a:r>
              <a:rPr lang="it-IT" dirty="0"/>
              <a:t>Il luogo di lavoro moderno è sulla buona strada per una totale trasformazione digitale, soprattutto perché la necessità di gestire efficacemente la collaborazione di numerosi dipendenti diventa una priorità. Tuttavia, troppe aziende soffrono di applicazioni interne disparate e disarticolate. </a:t>
            </a:r>
          </a:p>
          <a:p>
            <a:endParaRPr lang="it-IT" dirty="0"/>
          </a:p>
          <a:p>
            <a:r>
              <a:rPr lang="it-IT" dirty="0"/>
              <a:t>Le piattaforme e i software di comunicazione possono essere indispensabili per facilitare una migliore collaborazione e connessione all'interno dell'azienda e con clienti e partner.</a:t>
            </a:r>
          </a:p>
          <a:p>
            <a:endParaRPr lang="it-IT" dirty="0"/>
          </a:p>
          <a:p>
            <a:endParaRPr lang="it-IT" dirty="0"/>
          </a:p>
          <a:p>
            <a:r>
              <a:rPr lang="it-IT" dirty="0"/>
              <a:t>Cominciamo!</a:t>
            </a:r>
            <a:endParaRPr lang="de-AT" dirty="0"/>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3</a:t>
            </a:fld>
            <a:endParaRPr lang="de-AT"/>
          </a:p>
        </p:txBody>
      </p:sp>
    </p:spTree>
    <p:extLst>
      <p:ext uri="{BB962C8B-B14F-4D97-AF65-F5344CB8AC3E}">
        <p14:creationId xmlns:p14="http://schemas.microsoft.com/office/powerpoint/2010/main" val="175034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È possibile accedere a Google </a:t>
            </a:r>
            <a:r>
              <a:rPr lang="it-IT" dirty="0" err="1"/>
              <a:t>Calendar</a:t>
            </a:r>
            <a:r>
              <a:rPr lang="it-IT" dirty="0"/>
              <a:t> visitando </a:t>
            </a:r>
            <a:r>
              <a:rPr lang="it-IT" dirty="0" err="1"/>
              <a:t>calendar.google.com</a:t>
            </a:r>
            <a:r>
              <a:rPr lang="it-IT" dirty="0"/>
              <a:t>. Se si è già su un'altra pagina di Google, fare clic sul pulsante del menu in alto a destra, quindi sull'icona Calendario.</a:t>
            </a:r>
          </a:p>
          <a:p>
            <a:endParaRPr lang="it-IT" dirty="0"/>
          </a:p>
          <a:p>
            <a:r>
              <a:rPr lang="it-IT" dirty="0"/>
              <a:t>Il calendario di Google si trova nel menu dell'applicazione, come indicato nell'immagine. </a:t>
            </a:r>
            <a:endParaRPr lang="de-AT" dirty="0"/>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21</a:t>
            </a:fld>
            <a:endParaRPr lang="de-AT"/>
          </a:p>
        </p:txBody>
      </p:sp>
    </p:spTree>
    <p:extLst>
      <p:ext uri="{BB962C8B-B14F-4D97-AF65-F5344CB8AC3E}">
        <p14:creationId xmlns:p14="http://schemas.microsoft.com/office/powerpoint/2010/main" val="3909467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Navigazione in Google </a:t>
            </a:r>
            <a:r>
              <a:rPr lang="it-IT" dirty="0" err="1"/>
              <a:t>Calendar</a:t>
            </a:r>
            <a:r>
              <a:rPr lang="it-IT" dirty="0"/>
              <a:t>.</a:t>
            </a:r>
          </a:p>
          <a:p>
            <a:endParaRPr lang="it-IT" dirty="0"/>
          </a:p>
          <a:p>
            <a:r>
              <a:rPr lang="it-IT" dirty="0"/>
              <a:t>Google </a:t>
            </a:r>
            <a:r>
              <a:rPr lang="it-IT" dirty="0" err="1"/>
              <a:t>Calendar</a:t>
            </a:r>
            <a:r>
              <a:rPr lang="it-IT" dirty="0"/>
              <a:t> offre una grande flessibilità di visualizzazione. Il pulsante in alto a destra cambia la portata della visualizzazione corrente, mostrando un singolo giorno o una settimana, un intero mese e altre modalità di visualizzazione.</a:t>
            </a:r>
          </a:p>
          <a:p>
            <a:endParaRPr lang="it-IT" dirty="0"/>
          </a:p>
          <a:p>
            <a:r>
              <a:rPr lang="it-IT" dirty="0"/>
              <a:t>In alto a sinistra della finestra, i pulsanti a forma di freccia consentono di cambiare la visualizzazione in diverse date del passato o del futuro. È anche possibile fare clic sul mini-calendario a sinistra del calendario principale per visualizzare una data specifica. Il pulsante Oggi riporta la visualizzazione del calendario al giorno corrente.</a:t>
            </a:r>
          </a:p>
          <a:p>
            <a:endParaRPr lang="it-IT" dirty="0"/>
          </a:p>
          <a:p>
            <a:r>
              <a:rPr lang="it-IT" dirty="0"/>
              <a:t>Come si può vedere nell'immagine a destra, è possibile creare eventi. Ogni elemento del calendario è un evento. Per creare un evento, fare clic su uno spazio vuoto del calendario. Apparirà una piccola casella in cui inserire le informazioni di base dell'evento. Fare clic sul pulsante Salva per terminare o sul pulsante Altre opzioni per inserire ulteriori dettagli. Le uniche informazioni da inserire sono il titolo dell'evento e l'orario, ma ulteriori informazioni possono essere utili a chiunque guardi l'evento.</a:t>
            </a:r>
          </a:p>
          <a:p>
            <a:endParaRPr lang="it-IT" dirty="0"/>
          </a:p>
          <a:p>
            <a:r>
              <a:rPr lang="it-IT" dirty="0"/>
              <a:t>Nel modulo dell'evento, è possibile aggiungere notifiche per ricordare l'evento prima del suo inizio. Questi promemoria possono essere notifiche nel browser o e-mail automatiche. Questo può aiutare a rispettare i tempi o a pianificare gli spostamenti.</a:t>
            </a:r>
            <a:endParaRPr lang="en-US" dirty="0"/>
          </a:p>
          <a:p>
            <a:endParaRPr lang="en-US" dirty="0"/>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22</a:t>
            </a:fld>
            <a:endParaRPr lang="de-AT"/>
          </a:p>
        </p:txBody>
      </p:sp>
    </p:spTree>
    <p:extLst>
      <p:ext uri="{BB962C8B-B14F-4D97-AF65-F5344CB8AC3E}">
        <p14:creationId xmlns:p14="http://schemas.microsoft.com/office/powerpoint/2010/main" val="3744056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Una delle caratteristiche più potenti di Google </a:t>
            </a:r>
            <a:r>
              <a:rPr lang="it-IT" dirty="0" err="1"/>
              <a:t>Calendar</a:t>
            </a:r>
            <a:r>
              <a:rPr lang="it-IT" dirty="0"/>
              <a:t> è la possibilità di personalizzarli e condividerli. Passare il mouse sul nome di un calendario a sinistra, quindi fare clic sull'icona con i tre puntini accanto per aprire un menu per questo calendario. È possibile cambiare il colore degli eventi di questo calendario nella propria vista, oppure nasconderlo dalla vista corrente.</a:t>
            </a:r>
          </a:p>
          <a:p>
            <a:endParaRPr lang="it-IT" dirty="0"/>
          </a:p>
          <a:p>
            <a:r>
              <a:rPr lang="it-IT" dirty="0"/>
              <a:t>È possibile condividere l'intero calendario con altri cliccando su Impostazioni e condivisione. Questa operazione offre opzioni simili agli inviti per gli eventi, ma riguarda l'intero calendario che si sta condividendo. I calendari condivisi possono essere utili per coordinare molti eventi correlati con un gruppo di persone.</a:t>
            </a:r>
          </a:p>
          <a:p>
            <a:endParaRPr lang="it-IT" dirty="0"/>
          </a:p>
          <a:p>
            <a:r>
              <a:rPr lang="it-IT" dirty="0"/>
              <a:t>Provate a farlo con i vostri colleghi e sarà molto facile pianificare eventi comuni come letture o mostre. </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23</a:t>
            </a:fld>
            <a:endParaRPr lang="de-AT"/>
          </a:p>
        </p:txBody>
      </p:sp>
    </p:spTree>
    <p:extLst>
      <p:ext uri="{BB962C8B-B14F-4D97-AF65-F5344CB8AC3E}">
        <p14:creationId xmlns:p14="http://schemas.microsoft.com/office/powerpoint/2010/main" val="2928527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Google Drive è un servizio gratuito di Google che consente di archiviare file online e di accedervi ovunque tramite il </a:t>
            </a:r>
            <a:r>
              <a:rPr lang="it-IT" dirty="0" err="1"/>
              <a:t>cloud</a:t>
            </a:r>
            <a:r>
              <a:rPr lang="it-IT" dirty="0"/>
              <a:t>. Google Drive offre anche l'accesso ad applicazioni gratuite basate sul web per la creazione di documenti, fogli di calcolo, presentazioni e altro ancora.</a:t>
            </a:r>
          </a:p>
          <a:p>
            <a:endParaRPr lang="it-IT" dirty="0"/>
          </a:p>
          <a:p>
            <a:r>
              <a:rPr lang="it-IT" dirty="0"/>
              <a:t>Google Drive è uno dei servizi di archiviazione </a:t>
            </a:r>
            <a:r>
              <a:rPr lang="it-IT" dirty="0" err="1"/>
              <a:t>cloud</a:t>
            </a:r>
            <a:r>
              <a:rPr lang="it-IT" dirty="0"/>
              <a:t> più popolari oggi disponibili. Se non avete mai utilizzato un servizio di archiviazione basato sul </a:t>
            </a:r>
            <a:r>
              <a:rPr lang="it-IT" dirty="0" err="1"/>
              <a:t>cloud</a:t>
            </a:r>
            <a:r>
              <a:rPr lang="it-IT" dirty="0"/>
              <a:t> come Google Drive, prendetevi un momento per considerare i vantaggi di conservare i vostri file online. Poiché è possibile accedere ai file da qualsiasi computer con una connessione a Internet, Drive elimina la necessità di inviare i file via e-mail o di salvarli su un'unità USB. Inoltre, poiché Drive consente di condividere i file, lavorare con gli altri diventa molto più facile.</a:t>
            </a:r>
          </a:p>
          <a:p>
            <a:endParaRPr lang="it-IT" dirty="0"/>
          </a:p>
          <a:p>
            <a:r>
              <a:rPr lang="it-IT" dirty="0"/>
              <a:t>Fare clic sul simbolo di Google Drive per visualizzare una breve introduzione a Google Drive. </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24</a:t>
            </a:fld>
            <a:endParaRPr lang="de-AT"/>
          </a:p>
        </p:txBody>
      </p:sp>
    </p:spTree>
    <p:extLst>
      <p:ext uri="{BB962C8B-B14F-4D97-AF65-F5344CB8AC3E}">
        <p14:creationId xmlns:p14="http://schemas.microsoft.com/office/powerpoint/2010/main" val="505977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Google Drive non si limita ad archiviare i vostri file, ma vi permette anche di creare, condividere e gestire documenti con le sue </a:t>
            </a:r>
            <a:r>
              <a:rPr lang="it-IT" dirty="0" err="1"/>
              <a:t>app</a:t>
            </a:r>
            <a:r>
              <a:rPr lang="it-IT" dirty="0"/>
              <a:t> di produttività. Se avete mai usato una suite come Microsoft Office, alcune cose delle </a:t>
            </a:r>
            <a:r>
              <a:rPr lang="it-IT" dirty="0" err="1"/>
              <a:t>app</a:t>
            </a:r>
            <a:r>
              <a:rPr lang="it-IT" dirty="0"/>
              <a:t> di Google Drive vi sembreranno familiari. Ad esempio, i tipi di file con cui si può lavorare sono simili a quelli che si possono creare con i vari programmi di Microsoft Office. </a:t>
            </a:r>
          </a:p>
          <a:p>
            <a:endParaRPr lang="it-IT" dirty="0"/>
          </a:p>
          <a:p>
            <a:r>
              <a:rPr lang="it-IT" dirty="0"/>
              <a:t>Ma attenzione, non tutte le funzioni di Microsoft Office funzionano allo stesso modo quando si utilizzano i prodotti di Google. </a:t>
            </a:r>
          </a:p>
          <a:p>
            <a:endParaRPr lang="it-IT" dirty="0"/>
          </a:p>
          <a:p>
            <a:r>
              <a:rPr lang="it-IT" dirty="0"/>
              <a:t>Nella diapositiva sono illustrati alcuni tipi di file che è possibile creare e condividere su Google Drive. </a:t>
            </a:r>
          </a:p>
          <a:p>
            <a:endParaRPr lang="it-IT" dirty="0"/>
          </a:p>
          <a:p>
            <a:r>
              <a:rPr lang="it-IT" dirty="0"/>
              <a:t>Tutti questi file possono essere creati e caricati da voi stessi e siete liberi di invitare i vostri colleghi per modificare il contenuto o aggiungere alcune parti. </a:t>
            </a:r>
          </a:p>
          <a:p>
            <a:endParaRPr lang="it-IT" dirty="0"/>
          </a:p>
          <a:p>
            <a:r>
              <a:rPr lang="it-IT" dirty="0"/>
              <a:t>Tradotto con </a:t>
            </a:r>
            <a:r>
              <a:rPr lang="it-IT" dirty="0" err="1"/>
              <a:t>DeepL.com</a:t>
            </a:r>
            <a:r>
              <a:rPr lang="it-IT" dirty="0"/>
              <a:t> (versione gratuita)</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25</a:t>
            </a:fld>
            <a:endParaRPr lang="de-AT"/>
          </a:p>
        </p:txBody>
      </p:sp>
    </p:spTree>
    <p:extLst>
      <p:ext uri="{BB962C8B-B14F-4D97-AF65-F5344CB8AC3E}">
        <p14:creationId xmlns:p14="http://schemas.microsoft.com/office/powerpoint/2010/main" val="4270576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it-IT" b="0" i="0" dirty="0">
                <a:solidFill>
                  <a:srgbClr val="0A0A0A"/>
                </a:solidFill>
                <a:effectLst/>
                <a:latin typeface="BlinkMacSystemFont"/>
              </a:rPr>
              <a:t>Google </a:t>
            </a:r>
            <a:r>
              <a:rPr lang="it-IT" b="0" i="0" dirty="0" err="1">
                <a:solidFill>
                  <a:srgbClr val="0A0A0A"/>
                </a:solidFill>
                <a:effectLst/>
                <a:latin typeface="BlinkMacSystemFont"/>
              </a:rPr>
              <a:t>Meet</a:t>
            </a:r>
            <a:r>
              <a:rPr lang="it-IT" b="0" i="0" dirty="0">
                <a:solidFill>
                  <a:srgbClr val="0A0A0A"/>
                </a:solidFill>
                <a:effectLst/>
                <a:latin typeface="BlinkMacSystemFont"/>
              </a:rPr>
              <a:t> o spesso chiamato </a:t>
            </a:r>
            <a:r>
              <a:rPr lang="it-IT" b="0" i="0" dirty="0" err="1">
                <a:solidFill>
                  <a:srgbClr val="0A0A0A"/>
                </a:solidFill>
                <a:effectLst/>
                <a:latin typeface="BlinkMacSystemFont"/>
              </a:rPr>
              <a:t>Gmeet</a:t>
            </a:r>
            <a:r>
              <a:rPr lang="it-IT" b="0" i="0" dirty="0">
                <a:solidFill>
                  <a:srgbClr val="0A0A0A"/>
                </a:solidFill>
                <a:effectLst/>
                <a:latin typeface="BlinkMacSystemFont"/>
              </a:rPr>
              <a:t> è uno strumento di videoconferenza fornito da Google che consente agli utenti di parlare faccia a faccia, anche quando lavorano in remoto. Tutti i dati in </a:t>
            </a:r>
            <a:r>
              <a:rPr lang="it-IT" b="0" i="0" dirty="0" err="1">
                <a:solidFill>
                  <a:srgbClr val="0A0A0A"/>
                </a:solidFill>
                <a:effectLst/>
                <a:latin typeface="BlinkMacSystemFont"/>
              </a:rPr>
              <a:t>Meet</a:t>
            </a:r>
            <a:r>
              <a:rPr lang="it-IT" b="0" i="0" dirty="0">
                <a:solidFill>
                  <a:srgbClr val="0A0A0A"/>
                </a:solidFill>
                <a:effectLst/>
                <a:latin typeface="BlinkMacSystemFont"/>
              </a:rPr>
              <a:t> sono crittografati per impostazione predefinita durante la trasmissione tra il client e Google attraverso un browser web, le </a:t>
            </a:r>
            <a:r>
              <a:rPr lang="it-IT" b="0" i="0" dirty="0" err="1">
                <a:solidFill>
                  <a:srgbClr val="0A0A0A"/>
                </a:solidFill>
                <a:effectLst/>
                <a:latin typeface="BlinkMacSystemFont"/>
              </a:rPr>
              <a:t>app</a:t>
            </a:r>
            <a:r>
              <a:rPr lang="it-IT" b="0" i="0" dirty="0">
                <a:solidFill>
                  <a:srgbClr val="0A0A0A"/>
                </a:solidFill>
                <a:effectLst/>
                <a:latin typeface="BlinkMacSystemFont"/>
              </a:rPr>
              <a:t> per </a:t>
            </a:r>
            <a:r>
              <a:rPr lang="it-IT" b="0" i="0" dirty="0" err="1">
                <a:solidFill>
                  <a:srgbClr val="0A0A0A"/>
                </a:solidFill>
                <a:effectLst/>
                <a:latin typeface="BlinkMacSystemFont"/>
              </a:rPr>
              <a:t>Android</a:t>
            </a:r>
            <a:r>
              <a:rPr lang="it-IT" b="0" i="0" dirty="0">
                <a:solidFill>
                  <a:srgbClr val="0A0A0A"/>
                </a:solidFill>
                <a:effectLst/>
                <a:latin typeface="BlinkMacSystemFont"/>
              </a:rPr>
              <a:t> e iOS e nelle sale riunioni con l'hardware della sala riunioni di Google. Google </a:t>
            </a:r>
            <a:r>
              <a:rPr lang="it-IT" b="0" i="0" dirty="0" err="1">
                <a:solidFill>
                  <a:srgbClr val="0A0A0A"/>
                </a:solidFill>
                <a:effectLst/>
                <a:latin typeface="BlinkMacSystemFont"/>
              </a:rPr>
              <a:t>Meet</a:t>
            </a:r>
            <a:r>
              <a:rPr lang="it-IT" b="0" i="0" dirty="0">
                <a:solidFill>
                  <a:srgbClr val="0A0A0A"/>
                </a:solidFill>
                <a:effectLst/>
                <a:latin typeface="BlinkMacSystemFont"/>
              </a:rPr>
              <a:t> può essere utilizzato senza installare un'applicazione, il che facilita i partecipanti.</a:t>
            </a:r>
          </a:p>
          <a:p>
            <a:pPr algn="l"/>
            <a:r>
              <a:rPr lang="it-IT" b="0" i="0" dirty="0">
                <a:solidFill>
                  <a:srgbClr val="0A0A0A"/>
                </a:solidFill>
                <a:effectLst/>
                <a:latin typeface="BlinkMacSystemFont"/>
              </a:rPr>
              <a:t>Sebbene Google </a:t>
            </a:r>
            <a:r>
              <a:rPr lang="it-IT" b="0" i="0" dirty="0" err="1">
                <a:solidFill>
                  <a:srgbClr val="0A0A0A"/>
                </a:solidFill>
                <a:effectLst/>
                <a:latin typeface="BlinkMacSystemFont"/>
              </a:rPr>
              <a:t>Meet</a:t>
            </a:r>
            <a:r>
              <a:rPr lang="it-IT" b="0" i="0" dirty="0">
                <a:solidFill>
                  <a:srgbClr val="0A0A0A"/>
                </a:solidFill>
                <a:effectLst/>
                <a:latin typeface="BlinkMacSystemFont"/>
              </a:rPr>
              <a:t> abbia una versione gratuita, un piano Google </a:t>
            </a:r>
            <a:r>
              <a:rPr lang="it-IT" b="0" i="0" dirty="0" err="1">
                <a:solidFill>
                  <a:srgbClr val="0A0A0A"/>
                </a:solidFill>
                <a:effectLst/>
                <a:latin typeface="BlinkMacSystemFont"/>
              </a:rPr>
              <a:t>Workspace</a:t>
            </a:r>
            <a:r>
              <a:rPr lang="it-IT" b="0" i="0" dirty="0">
                <a:solidFill>
                  <a:srgbClr val="0A0A0A"/>
                </a:solidFill>
                <a:effectLst/>
                <a:latin typeface="BlinkMacSystemFont"/>
              </a:rPr>
              <a:t> consente di sfruttare appieno le caratteristiche convenienti e di facile utilizzo di questo strumento di videoconferenza.</a:t>
            </a:r>
          </a:p>
          <a:p>
            <a:pPr algn="l"/>
            <a:endParaRPr lang="it-IT" b="0" i="0" dirty="0">
              <a:solidFill>
                <a:srgbClr val="0A0A0A"/>
              </a:solidFill>
              <a:effectLst/>
              <a:latin typeface="BlinkMacSystemFont"/>
            </a:endParaRPr>
          </a:p>
          <a:p>
            <a:pPr algn="l"/>
            <a:r>
              <a:rPr lang="it-IT" b="0" i="0" dirty="0">
                <a:solidFill>
                  <a:srgbClr val="0A0A0A"/>
                </a:solidFill>
                <a:effectLst/>
                <a:latin typeface="BlinkMacSystemFont"/>
              </a:rPr>
              <a:t>Con la versione gratuita di Google </a:t>
            </a:r>
            <a:r>
              <a:rPr lang="it-IT" b="0" i="0" dirty="0" err="1">
                <a:solidFill>
                  <a:srgbClr val="0A0A0A"/>
                </a:solidFill>
                <a:effectLst/>
                <a:latin typeface="BlinkMacSystemFont"/>
              </a:rPr>
              <a:t>Meet</a:t>
            </a:r>
            <a:r>
              <a:rPr lang="it-IT" b="0" i="0" dirty="0">
                <a:solidFill>
                  <a:srgbClr val="0A0A0A"/>
                </a:solidFill>
                <a:effectLst/>
                <a:latin typeface="BlinkMacSystemFont"/>
              </a:rPr>
              <a:t>, un massimo di 100 persone possono partecipare a una videoconferenza contemporaneamente. La durata massima della sessione è di 1 ora. Se la videoconferenza dura più di un'ora, è necessario inviare un nuovo link a </a:t>
            </a:r>
            <a:r>
              <a:rPr lang="it-IT" b="0" i="0" dirty="0" err="1">
                <a:solidFill>
                  <a:srgbClr val="0A0A0A"/>
                </a:solidFill>
                <a:effectLst/>
                <a:latin typeface="BlinkMacSystemFont"/>
              </a:rPr>
              <a:t>Meet</a:t>
            </a:r>
            <a:r>
              <a:rPr lang="it-IT" b="0" i="0" dirty="0">
                <a:solidFill>
                  <a:srgbClr val="0A0A0A"/>
                </a:solidFill>
                <a:effectLst/>
                <a:latin typeface="BlinkMacSystemFont"/>
              </a:rPr>
              <a:t>.</a:t>
            </a:r>
          </a:p>
          <a:p>
            <a:pPr algn="l"/>
            <a:endParaRPr lang="it-IT" b="0" i="0" dirty="0">
              <a:solidFill>
                <a:srgbClr val="0A0A0A"/>
              </a:solidFill>
              <a:effectLst/>
              <a:latin typeface="BlinkMacSystemFont"/>
            </a:endParaRPr>
          </a:p>
          <a:p>
            <a:pPr algn="l"/>
            <a:r>
              <a:rPr lang="it-IT" b="0" i="0" dirty="0">
                <a:solidFill>
                  <a:srgbClr val="0A0A0A"/>
                </a:solidFill>
                <a:effectLst/>
                <a:latin typeface="BlinkMacSystemFont"/>
              </a:rPr>
              <a:t>Iniziamo con alcune funzioni di base della versione gratuita di Google </a:t>
            </a:r>
            <a:r>
              <a:rPr lang="it-IT" b="0" i="0" dirty="0" err="1">
                <a:solidFill>
                  <a:srgbClr val="0A0A0A"/>
                </a:solidFill>
                <a:effectLst/>
                <a:latin typeface="BlinkMacSystemFont"/>
              </a:rPr>
              <a:t>Meet</a:t>
            </a:r>
            <a:r>
              <a:rPr lang="it-IT" b="0" i="0" dirty="0">
                <a:solidFill>
                  <a:srgbClr val="0A0A0A"/>
                </a:solidFill>
                <a:effectLst/>
                <a:latin typeface="BlinkMacSystemFont"/>
              </a:rPr>
              <a:t>. </a:t>
            </a:r>
          </a:p>
          <a:p>
            <a:pPr algn="l"/>
            <a:endParaRPr lang="it-IT" b="0" i="0" dirty="0">
              <a:solidFill>
                <a:srgbClr val="0A0A0A"/>
              </a:solidFill>
              <a:effectLst/>
              <a:latin typeface="BlinkMacSystemFont"/>
            </a:endParaRPr>
          </a:p>
          <a:p>
            <a:pPr algn="l"/>
            <a:r>
              <a:rPr lang="it-IT" b="0" i="0" dirty="0">
                <a:solidFill>
                  <a:srgbClr val="0A0A0A"/>
                </a:solidFill>
                <a:effectLst/>
                <a:latin typeface="BlinkMacSystemFont"/>
              </a:rPr>
              <a:t>Tradotto con </a:t>
            </a:r>
            <a:r>
              <a:rPr lang="it-IT" b="0" i="0" dirty="0" err="1">
                <a:solidFill>
                  <a:srgbClr val="0A0A0A"/>
                </a:solidFill>
                <a:effectLst/>
                <a:latin typeface="BlinkMacSystemFont"/>
              </a:rPr>
              <a:t>DeepL.com</a:t>
            </a:r>
            <a:r>
              <a:rPr lang="it-IT" b="0" i="0" dirty="0">
                <a:solidFill>
                  <a:srgbClr val="0A0A0A"/>
                </a:solidFill>
                <a:effectLst/>
                <a:latin typeface="BlinkMacSystemFont"/>
              </a:rPr>
              <a:t> (versione gratuita)</a:t>
            </a:r>
            <a:br>
              <a:rPr lang="en-US" dirty="0"/>
            </a:b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26</a:t>
            </a:fld>
            <a:endParaRPr lang="de-AT"/>
          </a:p>
        </p:txBody>
      </p:sp>
    </p:spTree>
    <p:extLst>
      <p:ext uri="{BB962C8B-B14F-4D97-AF65-F5344CB8AC3E}">
        <p14:creationId xmlns:p14="http://schemas.microsoft.com/office/powerpoint/2010/main" val="2207667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L'impostazione di Google </a:t>
            </a:r>
            <a:r>
              <a:rPr lang="it-IT" dirty="0" err="1"/>
              <a:t>Meet</a:t>
            </a:r>
            <a:r>
              <a:rPr lang="it-IT" dirty="0"/>
              <a:t> sul vostro computer è un processo facile e semplice. Bastano pochi passaggi per avere un account completamente funzionante, pronto a mettervi in contatto con colleghi, amici e clienti di tutto il mondo.</a:t>
            </a:r>
          </a:p>
          <a:p>
            <a:endParaRPr lang="it-IT" dirty="0"/>
          </a:p>
          <a:p>
            <a:r>
              <a:rPr lang="it-IT" dirty="0"/>
              <a:t>Aprite il vostro browser web preferito e visitate il sito web di Google </a:t>
            </a:r>
            <a:r>
              <a:rPr lang="it-IT" dirty="0" err="1"/>
              <a:t>Meet</a:t>
            </a:r>
            <a:r>
              <a:rPr lang="it-IT" dirty="0"/>
              <a:t> (</a:t>
            </a:r>
            <a:r>
              <a:rPr lang="it-IT" dirty="0" err="1"/>
              <a:t>meet.google.com</a:t>
            </a:r>
            <a:r>
              <a:rPr lang="it-IT" dirty="0"/>
              <a:t>). Una volta effettuato l'accesso, si arriva alla homepage di Google </a:t>
            </a:r>
            <a:r>
              <a:rPr lang="it-IT" dirty="0" err="1"/>
              <a:t>Meet</a:t>
            </a:r>
            <a:r>
              <a:rPr lang="it-IT" dirty="0"/>
              <a:t>. Qui troverete le opzioni per avviare una nuova riunione, partecipare a una riunione esistente o programmare una riunione futura. Fate clic su “Partecipa o avvia una riunione” per avviare una nuova videochiamata.</a:t>
            </a:r>
          </a:p>
          <a:p>
            <a:endParaRPr lang="it-IT" dirty="0"/>
          </a:p>
          <a:p>
            <a:endParaRPr lang="it-IT" dirty="0"/>
          </a:p>
          <a:p>
            <a:endParaRPr lang="it-IT" dirty="0"/>
          </a:p>
          <a:p>
            <a:r>
              <a:rPr lang="it-IT" dirty="0"/>
              <a:t>Guardate il video collegato per avere le prime informazioni su come creare o partecipare a una riunione su Google </a:t>
            </a:r>
            <a:r>
              <a:rPr lang="it-IT" dirty="0" err="1"/>
              <a:t>Meet</a:t>
            </a:r>
            <a:r>
              <a:rPr lang="it-IT" dirty="0"/>
              <a:t>. </a:t>
            </a:r>
          </a:p>
          <a:p>
            <a:endParaRPr lang="it-IT" dirty="0"/>
          </a:p>
          <a:p>
            <a:r>
              <a:rPr lang="it-IT" dirty="0"/>
              <a:t>Tradotto con </a:t>
            </a:r>
            <a:r>
              <a:rPr lang="it-IT" dirty="0" err="1"/>
              <a:t>DeepL.com</a:t>
            </a:r>
            <a:r>
              <a:rPr lang="it-IT" dirty="0"/>
              <a:t> (versione gratuita)</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27</a:t>
            </a:fld>
            <a:endParaRPr lang="de-AT"/>
          </a:p>
        </p:txBody>
      </p:sp>
    </p:spTree>
    <p:extLst>
      <p:ext uri="{BB962C8B-B14F-4D97-AF65-F5344CB8AC3E}">
        <p14:creationId xmlns:p14="http://schemas.microsoft.com/office/powerpoint/2010/main" val="1485636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b="0" i="0" dirty="0">
                <a:solidFill>
                  <a:srgbClr val="08415C"/>
                </a:solidFill>
                <a:effectLst/>
                <a:latin typeface="Mulish"/>
              </a:rPr>
              <a:t>Aprite il vostro browser web preferito e visitate il sito web di Google </a:t>
            </a:r>
            <a:r>
              <a:rPr lang="it-IT" b="0" i="0" dirty="0" err="1">
                <a:solidFill>
                  <a:srgbClr val="08415C"/>
                </a:solidFill>
                <a:effectLst/>
                <a:latin typeface="Mulish"/>
              </a:rPr>
              <a:t>Meet</a:t>
            </a:r>
            <a:r>
              <a:rPr lang="it-IT" b="0" i="0" dirty="0">
                <a:solidFill>
                  <a:srgbClr val="08415C"/>
                </a:solidFill>
                <a:effectLst/>
                <a:latin typeface="Mulish"/>
              </a:rPr>
              <a:t> (</a:t>
            </a:r>
            <a:r>
              <a:rPr lang="it-IT" b="0" i="0" dirty="0" err="1">
                <a:solidFill>
                  <a:srgbClr val="08415C"/>
                </a:solidFill>
                <a:effectLst/>
                <a:latin typeface="Mulish"/>
              </a:rPr>
              <a:t>meet.google.com</a:t>
            </a:r>
            <a:r>
              <a:rPr lang="it-IT" b="0" i="0" dirty="0">
                <a:solidFill>
                  <a:srgbClr val="08415C"/>
                </a:solidFill>
                <a:effectLst/>
                <a:latin typeface="Mulish"/>
              </a:rPr>
              <a:t>). Una volta effettuato l'accesso, si arriva alla homepage di Google </a:t>
            </a:r>
            <a:r>
              <a:rPr lang="it-IT" b="0" i="0" dirty="0" err="1">
                <a:solidFill>
                  <a:srgbClr val="08415C"/>
                </a:solidFill>
                <a:effectLst/>
                <a:latin typeface="Mulish"/>
              </a:rPr>
              <a:t>Meet</a:t>
            </a:r>
            <a:r>
              <a:rPr lang="it-IT" b="0" i="0" dirty="0">
                <a:solidFill>
                  <a:srgbClr val="08415C"/>
                </a:solidFill>
                <a:effectLst/>
                <a:latin typeface="Mulish"/>
              </a:rPr>
              <a:t>. Qui troverete le opzioni per avviare una nuova riunione, unirsi a una riunione esistente o programmare una riunione futura. Fare clic su “Partecipa o avvia una riunione” per avviare una nuova videochiamata.</a:t>
            </a:r>
            <a:endParaRPr lang="en-US" b="0" i="0" dirty="0">
              <a:solidFill>
                <a:srgbClr val="08415C"/>
              </a:solidFill>
              <a:effectLst/>
              <a:latin typeface="Mulish"/>
            </a:endParaRPr>
          </a:p>
        </p:txBody>
      </p:sp>
      <p:sp>
        <p:nvSpPr>
          <p:cNvPr id="4" name="Foliennummernplatzhalter 3"/>
          <p:cNvSpPr>
            <a:spLocks noGrp="1"/>
          </p:cNvSpPr>
          <p:nvPr>
            <p:ph type="sldNum" sz="quarter" idx="5"/>
          </p:nvPr>
        </p:nvSpPr>
        <p:spPr/>
        <p:txBody>
          <a:bodyPr/>
          <a:lstStyle/>
          <a:p>
            <a:fld id="{999433EF-1E01-4717-96BF-F44828D2ED17}" type="slidenum">
              <a:rPr lang="de-AT" smtClean="0"/>
              <a:t>28</a:t>
            </a:fld>
            <a:endParaRPr lang="de-AT"/>
          </a:p>
        </p:txBody>
      </p:sp>
    </p:spTree>
    <p:extLst>
      <p:ext uri="{BB962C8B-B14F-4D97-AF65-F5344CB8AC3E}">
        <p14:creationId xmlns:p14="http://schemas.microsoft.com/office/powerpoint/2010/main" val="1898018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b="0" i="0" dirty="0">
                <a:solidFill>
                  <a:srgbClr val="08415C"/>
                </a:solidFill>
                <a:effectLst/>
                <a:latin typeface="Mulish"/>
              </a:rPr>
              <a:t>Prima di partecipare a una riunione, è possibile configurare le impostazioni audio e video. Fare clic sull'icona dell'ingranaggio nell'angolo in basso a destra per accedere alle impostazioni. Scegliere i dispositivi microfono e fotocamera preferiti tra le opzioni disponibili. Regolare altre impostazioni come la sfocatura dello sfondo, le didascalie e le notifiche in base alle proprie preferenze.</a:t>
            </a:r>
          </a:p>
          <a:p>
            <a:endParaRPr lang="it-IT" b="0" i="0" dirty="0">
              <a:solidFill>
                <a:srgbClr val="08415C"/>
              </a:solidFill>
              <a:effectLst/>
              <a:latin typeface="Mulish"/>
            </a:endParaRPr>
          </a:p>
          <a:p>
            <a:r>
              <a:rPr lang="it-IT" b="0" i="0" dirty="0">
                <a:solidFill>
                  <a:srgbClr val="08415C"/>
                </a:solidFill>
                <a:effectLst/>
                <a:latin typeface="Mulish"/>
              </a:rPr>
              <a:t>Se non siete sicuri di quali impostazioni utilizzare, provate o chiedete al vostro formatore durante la prossima formazione in aula.</a:t>
            </a:r>
            <a:r>
              <a:rPr lang="en-US" b="0" i="0" dirty="0">
                <a:solidFill>
                  <a:srgbClr val="08415C"/>
                </a:solidFill>
                <a:effectLst/>
                <a:latin typeface="Mulish"/>
              </a:rPr>
              <a:t>. </a:t>
            </a:r>
          </a:p>
          <a:p>
            <a:endParaRPr lang="en-US" b="0" i="0" dirty="0">
              <a:solidFill>
                <a:srgbClr val="08415C"/>
              </a:solidFill>
              <a:effectLst/>
              <a:latin typeface="Mulish"/>
            </a:endParaRPr>
          </a:p>
        </p:txBody>
      </p:sp>
      <p:sp>
        <p:nvSpPr>
          <p:cNvPr id="4" name="Foliennummernplatzhalter 3"/>
          <p:cNvSpPr>
            <a:spLocks noGrp="1"/>
          </p:cNvSpPr>
          <p:nvPr>
            <p:ph type="sldNum" sz="quarter" idx="5"/>
          </p:nvPr>
        </p:nvSpPr>
        <p:spPr/>
        <p:txBody>
          <a:bodyPr/>
          <a:lstStyle/>
          <a:p>
            <a:fld id="{999433EF-1E01-4717-96BF-F44828D2ED17}" type="slidenum">
              <a:rPr lang="de-AT" smtClean="0"/>
              <a:t>29</a:t>
            </a:fld>
            <a:endParaRPr lang="de-AT"/>
          </a:p>
        </p:txBody>
      </p:sp>
    </p:spTree>
    <p:extLst>
      <p:ext uri="{BB962C8B-B14F-4D97-AF65-F5344CB8AC3E}">
        <p14:creationId xmlns:p14="http://schemas.microsoft.com/office/powerpoint/2010/main" val="4198251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b="0" i="0" dirty="0">
                <a:solidFill>
                  <a:srgbClr val="08415C"/>
                </a:solidFill>
                <a:effectLst/>
                <a:latin typeface="Mulish"/>
              </a:rPr>
              <a:t>Fare clic sul pulsante “Partecipa ora” per avviare una riunione immediata. Verrà fornito un link unico per la riunione da condividere con i partecipanti. In alternativa, è possibile programmare una riunione facendo clic su “Pianifica in Google </a:t>
            </a:r>
            <a:r>
              <a:rPr lang="it-IT" b="0" i="0" dirty="0" err="1">
                <a:solidFill>
                  <a:srgbClr val="08415C"/>
                </a:solidFill>
                <a:effectLst/>
                <a:latin typeface="Mulish"/>
              </a:rPr>
              <a:t>Calendar</a:t>
            </a:r>
            <a:r>
              <a:rPr lang="it-IT" b="0" i="0" dirty="0">
                <a:solidFill>
                  <a:srgbClr val="08415C"/>
                </a:solidFill>
                <a:effectLst/>
                <a:latin typeface="Mulish"/>
              </a:rPr>
              <a:t>”, che si integra perfettamente con il calendario di Google per una facile organizzazione.</a:t>
            </a:r>
          </a:p>
          <a:p>
            <a:endParaRPr lang="it-IT" b="0" i="0" dirty="0">
              <a:solidFill>
                <a:srgbClr val="08415C"/>
              </a:solidFill>
              <a:effectLst/>
              <a:latin typeface="Mulish"/>
            </a:endParaRPr>
          </a:p>
          <a:p>
            <a:r>
              <a:rPr lang="it-IT" b="0" i="0" dirty="0">
                <a:solidFill>
                  <a:srgbClr val="08415C"/>
                </a:solidFill>
                <a:effectLst/>
                <a:latin typeface="Mulish"/>
              </a:rPr>
              <a:t>Questi sono i passi fondamentali per utilizzare Google </a:t>
            </a:r>
            <a:r>
              <a:rPr lang="it-IT" b="0" i="0" dirty="0" err="1">
                <a:solidFill>
                  <a:srgbClr val="08415C"/>
                </a:solidFill>
                <a:effectLst/>
                <a:latin typeface="Mulish"/>
              </a:rPr>
              <a:t>Meet</a:t>
            </a:r>
            <a:r>
              <a:rPr lang="it-IT" b="0" i="0" dirty="0">
                <a:solidFill>
                  <a:srgbClr val="08415C"/>
                </a:solidFill>
                <a:effectLst/>
                <a:latin typeface="Mulish"/>
              </a:rPr>
              <a:t>. Naturalmente sono disponibili molte altre funzioni, ma sono sufficienti i passi descritti per avviare la vostra prima riunione online su Google </a:t>
            </a:r>
            <a:r>
              <a:rPr lang="it-IT" b="0" i="0" dirty="0" err="1">
                <a:solidFill>
                  <a:srgbClr val="08415C"/>
                </a:solidFill>
                <a:effectLst/>
                <a:latin typeface="Mulish"/>
              </a:rPr>
              <a:t>Meet</a:t>
            </a:r>
            <a:r>
              <a:rPr lang="it-IT" b="0" i="0" dirty="0">
                <a:solidFill>
                  <a:srgbClr val="08415C"/>
                </a:solidFill>
                <a:effectLst/>
                <a:latin typeface="Mulish"/>
              </a:rPr>
              <a:t>. Divertitevi!</a:t>
            </a:r>
          </a:p>
          <a:p>
            <a:endParaRPr lang="it-IT" b="0" i="0" dirty="0">
              <a:solidFill>
                <a:srgbClr val="08415C"/>
              </a:solidFill>
              <a:effectLst/>
              <a:latin typeface="Mulish"/>
            </a:endParaRPr>
          </a:p>
          <a:p>
            <a:r>
              <a:rPr lang="it-IT" b="0" i="0" dirty="0">
                <a:solidFill>
                  <a:srgbClr val="08415C"/>
                </a:solidFill>
                <a:effectLst/>
                <a:latin typeface="Mulish"/>
              </a:rPr>
              <a:t>Tutti i dettagli saranno illustrati nel prossimo incontro in classe e nella sessione finale di questo modulo.</a:t>
            </a:r>
            <a:r>
              <a:rPr lang="en-US" b="0" i="0" dirty="0">
                <a:solidFill>
                  <a:srgbClr val="08415C"/>
                </a:solidFill>
                <a:effectLst/>
                <a:latin typeface="Mulish"/>
              </a:rPr>
              <a:t>. </a:t>
            </a:r>
          </a:p>
        </p:txBody>
      </p:sp>
      <p:sp>
        <p:nvSpPr>
          <p:cNvPr id="4" name="Foliennummernplatzhalter 3"/>
          <p:cNvSpPr>
            <a:spLocks noGrp="1"/>
          </p:cNvSpPr>
          <p:nvPr>
            <p:ph type="sldNum" sz="quarter" idx="5"/>
          </p:nvPr>
        </p:nvSpPr>
        <p:spPr/>
        <p:txBody>
          <a:bodyPr/>
          <a:lstStyle/>
          <a:p>
            <a:fld id="{999433EF-1E01-4717-96BF-F44828D2ED17}" type="slidenum">
              <a:rPr lang="de-AT" smtClean="0"/>
              <a:t>30</a:t>
            </a:fld>
            <a:endParaRPr lang="de-AT"/>
          </a:p>
        </p:txBody>
      </p:sp>
    </p:spTree>
    <p:extLst>
      <p:ext uri="{BB962C8B-B14F-4D97-AF65-F5344CB8AC3E}">
        <p14:creationId xmlns:p14="http://schemas.microsoft.com/office/powerpoint/2010/main" val="179820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fontAlgn="base"/>
            <a:r>
              <a:rPr lang="it-IT" b="0" i="0" dirty="0">
                <a:solidFill>
                  <a:srgbClr val="3C4043"/>
                </a:solidFill>
                <a:effectLst/>
                <a:latin typeface="Roboto" panose="02000000000000000000" pitchFamily="2" charset="0"/>
              </a:rPr>
              <a:t>A seconda dello scopo, del pubblico e del contesto, è necessario scegliere gli strumenti e le piattaforme di comunicazione e collaborazione digitale più adatti alle proprie esigenze. Ad esempio, se volete condividere un documento con il vostro team e ricevere un feedback, potete utilizzare un servizio basato su </a:t>
            </a:r>
            <a:r>
              <a:rPr lang="it-IT" b="0" i="0" dirty="0" err="1">
                <a:solidFill>
                  <a:srgbClr val="3C4043"/>
                </a:solidFill>
                <a:effectLst/>
                <a:latin typeface="Roboto" panose="02000000000000000000" pitchFamily="2" charset="0"/>
              </a:rPr>
              <a:t>cloud</a:t>
            </a:r>
            <a:r>
              <a:rPr lang="it-IT" b="0" i="0" dirty="0">
                <a:solidFill>
                  <a:srgbClr val="3C4043"/>
                </a:solidFill>
                <a:effectLst/>
                <a:latin typeface="Roboto" panose="02000000000000000000" pitchFamily="2" charset="0"/>
              </a:rPr>
              <a:t> come Google </a:t>
            </a:r>
            <a:r>
              <a:rPr lang="it-IT" b="0" i="0" dirty="0" err="1">
                <a:solidFill>
                  <a:srgbClr val="3C4043"/>
                </a:solidFill>
                <a:effectLst/>
                <a:latin typeface="Roboto" panose="02000000000000000000" pitchFamily="2" charset="0"/>
              </a:rPr>
              <a:t>Docs</a:t>
            </a:r>
            <a:r>
              <a:rPr lang="it-IT" b="0" i="0" dirty="0">
                <a:solidFill>
                  <a:srgbClr val="3C4043"/>
                </a:solidFill>
                <a:effectLst/>
                <a:latin typeface="Roboto" panose="02000000000000000000" pitchFamily="2" charset="0"/>
              </a:rPr>
              <a:t> o </a:t>
            </a:r>
            <a:r>
              <a:rPr lang="it-IT" b="0" i="0" dirty="0" err="1">
                <a:solidFill>
                  <a:srgbClr val="3C4043"/>
                </a:solidFill>
                <a:effectLst/>
                <a:latin typeface="Roboto" panose="02000000000000000000" pitchFamily="2" charset="0"/>
              </a:rPr>
              <a:t>Dropbox</a:t>
            </a:r>
            <a:r>
              <a:rPr lang="it-IT" b="0" i="0" dirty="0">
                <a:solidFill>
                  <a:srgbClr val="3C4043"/>
                </a:solidFill>
                <a:effectLst/>
                <a:latin typeface="Roboto" panose="02000000000000000000" pitchFamily="2" charset="0"/>
              </a:rPr>
              <a:t>. Se volete discutere dal vivo con un cliente, potete utilizzare uno strumento di videoconferenza come Zoom o Skype. Se volete costruire la vostra rete professionale e mostrare le vostre competenze, potete usare una piattaforma di social media come </a:t>
            </a:r>
            <a:r>
              <a:rPr lang="it-IT" b="0" i="0" dirty="0" err="1">
                <a:solidFill>
                  <a:srgbClr val="3C4043"/>
                </a:solidFill>
                <a:effectLst/>
                <a:latin typeface="Roboto" panose="02000000000000000000" pitchFamily="2" charset="0"/>
              </a:rPr>
              <a:t>LinkedIn</a:t>
            </a:r>
            <a:r>
              <a:rPr lang="it-IT" b="0" i="0" dirty="0">
                <a:solidFill>
                  <a:srgbClr val="3C4043"/>
                </a:solidFill>
                <a:effectLst/>
                <a:latin typeface="Roboto" panose="02000000000000000000" pitchFamily="2" charset="0"/>
              </a:rPr>
              <a:t> o </a:t>
            </a:r>
            <a:r>
              <a:rPr lang="it-IT" b="0" i="0" dirty="0" err="1">
                <a:solidFill>
                  <a:srgbClr val="3C4043"/>
                </a:solidFill>
                <a:effectLst/>
                <a:latin typeface="Roboto" panose="02000000000000000000" pitchFamily="2" charset="0"/>
              </a:rPr>
              <a:t>Twitter</a:t>
            </a:r>
            <a:r>
              <a:rPr lang="it-IT" b="0" i="0" dirty="0">
                <a:solidFill>
                  <a:srgbClr val="3C4043"/>
                </a:solidFill>
                <a:effectLst/>
                <a:latin typeface="Roboto" panose="02000000000000000000" pitchFamily="2" charset="0"/>
              </a:rPr>
              <a:t>. Il segreto è adattare lo strumento o la piattaforma al vostro obiettivo e stile di comunicazione.</a:t>
            </a:r>
          </a:p>
          <a:p>
            <a:pPr algn="l" fontAlgn="base"/>
            <a:endParaRPr lang="it-IT" b="0" i="0" dirty="0">
              <a:solidFill>
                <a:srgbClr val="3C4043"/>
              </a:solidFill>
              <a:effectLst/>
              <a:latin typeface="Roboto" panose="02000000000000000000" pitchFamily="2" charset="0"/>
            </a:endParaRPr>
          </a:p>
          <a:p>
            <a:pPr algn="l" fontAlgn="base"/>
            <a:r>
              <a:rPr lang="it-IT" b="0" i="0" dirty="0">
                <a:solidFill>
                  <a:srgbClr val="3C4043"/>
                </a:solidFill>
                <a:effectLst/>
                <a:latin typeface="Roboto" panose="02000000000000000000" pitchFamily="2" charset="0"/>
              </a:rPr>
              <a:t>Ecco alcuni aspetti fondamentali da considerare nella scelta dello strumento giusto per la vostra istituzione:</a:t>
            </a:r>
          </a:p>
          <a:p>
            <a:pPr algn="l" fontAlgn="base"/>
            <a:endParaRPr lang="it-IT" b="0" i="0" dirty="0">
              <a:solidFill>
                <a:srgbClr val="3C4043"/>
              </a:solidFill>
              <a:effectLst/>
              <a:latin typeface="Roboto" panose="02000000000000000000" pitchFamily="2" charset="0"/>
            </a:endParaRPr>
          </a:p>
          <a:p>
            <a:pPr algn="l" fontAlgn="base"/>
            <a:r>
              <a:rPr lang="it-IT" b="0" i="0" dirty="0">
                <a:solidFill>
                  <a:srgbClr val="3C4043"/>
                </a:solidFill>
                <a:effectLst/>
                <a:latin typeface="Roboto" panose="02000000000000000000" pitchFamily="2" charset="0"/>
              </a:rPr>
              <a:t>Capacità di integrazione:</a:t>
            </a:r>
          </a:p>
          <a:p>
            <a:pPr algn="l" fontAlgn="base"/>
            <a:r>
              <a:rPr lang="it-IT" b="0" i="0" dirty="0">
                <a:solidFill>
                  <a:srgbClr val="3C4043"/>
                </a:solidFill>
                <a:effectLst/>
                <a:latin typeface="Roboto" panose="02000000000000000000" pitchFamily="2" charset="0"/>
              </a:rPr>
              <a:t>L'applicazione scelta deve integrarsi perfettamente con i sistemi esistenti, garantendo un flusso di lavoro semplificato. Questa integrazione è particolarmente importante per le aziende con infrastrutture esistenti come intranet, portali o sistemi di gestione dell'apprendimento.</a:t>
            </a:r>
          </a:p>
          <a:p>
            <a:pPr algn="l" fontAlgn="base"/>
            <a:endParaRPr lang="it-IT" b="0" i="0" dirty="0">
              <a:solidFill>
                <a:srgbClr val="3C4043"/>
              </a:solidFill>
              <a:effectLst/>
              <a:latin typeface="Roboto" panose="02000000000000000000" pitchFamily="2" charset="0"/>
            </a:endParaRPr>
          </a:p>
          <a:p>
            <a:pPr algn="l" fontAlgn="base"/>
            <a:r>
              <a:rPr lang="it-IT" b="0" i="0" dirty="0">
                <a:solidFill>
                  <a:srgbClr val="3C4043"/>
                </a:solidFill>
                <a:effectLst/>
                <a:latin typeface="Roboto" panose="02000000000000000000" pitchFamily="2" charset="0"/>
              </a:rPr>
              <a:t>Interfaccia facile da usare:</a:t>
            </a:r>
          </a:p>
          <a:p>
            <a:pPr algn="l" fontAlgn="base"/>
            <a:r>
              <a:rPr lang="it-IT" b="0" i="0" dirty="0">
                <a:solidFill>
                  <a:srgbClr val="3C4043"/>
                </a:solidFill>
                <a:effectLst/>
                <a:latin typeface="Roboto" panose="02000000000000000000" pitchFamily="2" charset="0"/>
              </a:rPr>
              <a:t>Uno strumento è valido solo quanto il suo tasso di adozione. Gli strumenti di comunicazione più diffusi sul posto di lavoro sono quelli dotati di interfacce intuitive, che facilitano l'ingresso a bordo dei dipendenti di qualsiasi livello tecnologico.</a:t>
            </a:r>
          </a:p>
          <a:p>
            <a:pPr algn="l" fontAlgn="base"/>
            <a:endParaRPr lang="it-IT" b="0" i="0" dirty="0">
              <a:solidFill>
                <a:srgbClr val="3C4043"/>
              </a:solidFill>
              <a:effectLst/>
              <a:latin typeface="Roboto" panose="02000000000000000000" pitchFamily="2" charset="0"/>
            </a:endParaRPr>
          </a:p>
          <a:p>
            <a:pPr algn="l" fontAlgn="base"/>
            <a:r>
              <a:rPr lang="it-IT" b="0" i="0" dirty="0">
                <a:solidFill>
                  <a:srgbClr val="3C4043"/>
                </a:solidFill>
                <a:effectLst/>
                <a:latin typeface="Roboto" panose="02000000000000000000" pitchFamily="2" charset="0"/>
              </a:rPr>
              <a:t>Sicurezza e conformità:</a:t>
            </a:r>
          </a:p>
          <a:p>
            <a:pPr algn="l" fontAlgn="base"/>
            <a:r>
              <a:rPr lang="it-IT" b="0" i="0" dirty="0">
                <a:solidFill>
                  <a:srgbClr val="3C4043"/>
                </a:solidFill>
                <a:effectLst/>
                <a:latin typeface="Roboto" panose="02000000000000000000" pitchFamily="2" charset="0"/>
              </a:rPr>
              <a:t>Data la natura sensibile delle comunicazioni aziendali, è indispensabile dare la priorità a strumenti che aderiscono a protocolli di sicurezza e standard di conformità di prim'ordine.</a:t>
            </a:r>
          </a:p>
          <a:p>
            <a:pPr algn="l" fontAlgn="base"/>
            <a:endParaRPr lang="it-IT" b="0" i="0" dirty="0">
              <a:solidFill>
                <a:srgbClr val="3C4043"/>
              </a:solidFill>
              <a:effectLst/>
              <a:latin typeface="Roboto" panose="02000000000000000000" pitchFamily="2" charset="0"/>
            </a:endParaRPr>
          </a:p>
          <a:p>
            <a:pPr algn="l" fontAlgn="base"/>
            <a:r>
              <a:rPr lang="it-IT" b="0" i="0" dirty="0">
                <a:solidFill>
                  <a:srgbClr val="3C4043"/>
                </a:solidFill>
                <a:effectLst/>
                <a:latin typeface="Roboto" panose="02000000000000000000" pitchFamily="2" charset="0"/>
              </a:rPr>
              <a:t>Scalabilità:</a:t>
            </a:r>
          </a:p>
          <a:p>
            <a:pPr algn="l" fontAlgn="base"/>
            <a:r>
              <a:rPr lang="it-IT" b="0" i="0" dirty="0">
                <a:solidFill>
                  <a:srgbClr val="3C4043"/>
                </a:solidFill>
                <a:effectLst/>
                <a:latin typeface="Roboto" panose="02000000000000000000" pitchFamily="2" charset="0"/>
              </a:rPr>
              <a:t>Con la crescita e l'evoluzione delle aziende, le loro esigenze di comunicazione possono cambiare. Optare per soluzioni scalabili garantisce che, con l'espansione, lo strumento cresca con voi.</a:t>
            </a:r>
          </a:p>
          <a:p>
            <a:pPr algn="l" fontAlgn="base"/>
            <a:endParaRPr lang="it-IT" b="0" i="0" dirty="0">
              <a:solidFill>
                <a:srgbClr val="3C4043"/>
              </a:solidFill>
              <a:effectLst/>
              <a:latin typeface="Roboto" panose="02000000000000000000" pitchFamily="2" charset="0"/>
            </a:endParaRPr>
          </a:p>
          <a:p>
            <a:pPr algn="l" fontAlgn="base"/>
            <a:endParaRPr lang="it-IT" b="0" i="0" dirty="0">
              <a:solidFill>
                <a:srgbClr val="3C4043"/>
              </a:solidFill>
              <a:effectLst/>
              <a:latin typeface="Roboto" panose="02000000000000000000" pitchFamily="2" charset="0"/>
            </a:endParaRPr>
          </a:p>
          <a:p>
            <a:pPr algn="l" fontAlgn="base"/>
            <a:endParaRPr lang="it-IT" b="0" i="0" dirty="0">
              <a:solidFill>
                <a:srgbClr val="3C4043"/>
              </a:solidFill>
              <a:effectLst/>
              <a:latin typeface="Roboto" panose="02000000000000000000" pitchFamily="2" charset="0"/>
            </a:endParaRPr>
          </a:p>
          <a:p>
            <a:pPr algn="l" fontAlgn="base"/>
            <a:r>
              <a:rPr lang="it-IT" b="0" i="0" dirty="0">
                <a:solidFill>
                  <a:srgbClr val="3C4043"/>
                </a:solidFill>
                <a:effectLst/>
                <a:latin typeface="Roboto" panose="02000000000000000000" pitchFamily="2" charset="0"/>
              </a:rPr>
              <a:t>Nelle prossime diapositive scoprirete tutti gli strumenti che possono essere utilizzati per la comunicazione e la collaborazione digitale nella vostra istituzione. </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4</a:t>
            </a:fld>
            <a:endParaRPr lang="de-AT"/>
          </a:p>
        </p:txBody>
      </p:sp>
    </p:spTree>
    <p:extLst>
      <p:ext uri="{BB962C8B-B14F-4D97-AF65-F5344CB8AC3E}">
        <p14:creationId xmlns:p14="http://schemas.microsoft.com/office/powerpoint/2010/main" val="1782550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it-IT" dirty="0"/>
              <a:t>Google Chat è uno strumento di comunicazione intelligente e sicuro, pensato per i team. Dai messaggi diretti alle chat di gruppo. Google Chat offre una piattaforma integrata che rende la comunicazione di gruppo facile ed efficiente.</a:t>
            </a:r>
          </a:p>
          <a:p>
            <a:pPr algn="l"/>
            <a:endParaRPr lang="it-IT" dirty="0"/>
          </a:p>
          <a:p>
            <a:pPr algn="l"/>
            <a:r>
              <a:rPr lang="it-IT" dirty="0"/>
              <a:t>Google Chat dispone anche di un'applicazione mobile per </a:t>
            </a:r>
            <a:r>
              <a:rPr lang="it-IT" dirty="0" err="1"/>
              <a:t>iOs</a:t>
            </a:r>
            <a:r>
              <a:rPr lang="it-IT" dirty="0"/>
              <a:t> e </a:t>
            </a:r>
            <a:r>
              <a:rPr lang="it-IT" dirty="0" err="1"/>
              <a:t>Android</a:t>
            </a:r>
            <a:r>
              <a:rPr lang="it-IT" dirty="0"/>
              <a:t>, che ne consente l'utilizzo su diversi dispositivi. Pertanto, è possibile comunicare con il proprio team ovunque ci si trovi, senza dipendere da un computer.</a:t>
            </a:r>
          </a:p>
          <a:p>
            <a:pPr algn="l"/>
            <a:endParaRPr lang="it-IT" dirty="0"/>
          </a:p>
          <a:p>
            <a:pPr algn="l"/>
            <a:r>
              <a:rPr lang="it-IT" dirty="0"/>
              <a:t>Google Chat supporta 28 lingue e offre un numero massimo di partecipanti alla chat room di 8.000 persone in tutti i piani di Google </a:t>
            </a:r>
            <a:r>
              <a:rPr lang="it-IT" dirty="0" err="1"/>
              <a:t>Workspace</a:t>
            </a:r>
            <a:r>
              <a:rPr lang="it-IT" dirty="0"/>
              <a:t>. Ciò significa che Chat apre un nuovo orizzonte di possibilità per quanto riguarda la comunicazione all'interno della vostra istituzione GLAM. Potete chattare con tutti coloro che vi servono per svolgere il vostro lavoro. </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31</a:t>
            </a:fld>
            <a:endParaRPr lang="de-AT"/>
          </a:p>
        </p:txBody>
      </p:sp>
    </p:spTree>
    <p:extLst>
      <p:ext uri="{BB962C8B-B14F-4D97-AF65-F5344CB8AC3E}">
        <p14:creationId xmlns:p14="http://schemas.microsoft.com/office/powerpoint/2010/main" val="1941203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b="0" i="0" dirty="0">
                <a:solidFill>
                  <a:srgbClr val="08415C"/>
                </a:solidFill>
                <a:effectLst/>
                <a:latin typeface="Mulish"/>
              </a:rPr>
              <a:t>Per avviare una conversazione con qualcuno, cercare un gruppo o un bot, è sufficiente fare clic sulla barra nel menu in alto a sinistra. È anche possibile utilizzare la scorciatoia da tastiera </a:t>
            </a:r>
            <a:r>
              <a:rPr lang="it-IT" b="0" i="0" dirty="0" err="1">
                <a:solidFill>
                  <a:srgbClr val="08415C"/>
                </a:solidFill>
                <a:effectLst/>
                <a:latin typeface="Mulish"/>
              </a:rPr>
              <a:t>Ctrl</a:t>
            </a:r>
            <a:r>
              <a:rPr lang="it-IT" b="0" i="0" dirty="0">
                <a:solidFill>
                  <a:srgbClr val="08415C"/>
                </a:solidFill>
                <a:effectLst/>
                <a:latin typeface="Mulish"/>
              </a:rPr>
              <a:t> + K.</a:t>
            </a:r>
          </a:p>
          <a:p>
            <a:endParaRPr lang="it-IT" b="0" i="0" dirty="0">
              <a:solidFill>
                <a:srgbClr val="08415C"/>
              </a:solidFill>
              <a:effectLst/>
              <a:latin typeface="Mulish"/>
            </a:endParaRPr>
          </a:p>
          <a:p>
            <a:r>
              <a:rPr lang="it-IT" b="0" i="0" dirty="0">
                <a:solidFill>
                  <a:srgbClr val="08415C"/>
                </a:solidFill>
                <a:effectLst/>
                <a:latin typeface="Mulish"/>
              </a:rPr>
              <a:t>Facendo clic sulla barra, appare un elenco a discesa con le seguenti opzioni:</a:t>
            </a:r>
          </a:p>
          <a:p>
            <a:endParaRPr lang="it-IT" b="0" i="0" dirty="0">
              <a:solidFill>
                <a:srgbClr val="08415C"/>
              </a:solidFill>
              <a:effectLst/>
              <a:latin typeface="Mulish"/>
            </a:endParaRPr>
          </a:p>
          <a:p>
            <a:r>
              <a:rPr lang="it-IT" b="0" i="0" dirty="0">
                <a:solidFill>
                  <a:srgbClr val="08415C"/>
                </a:solidFill>
                <a:effectLst/>
                <a:latin typeface="Mulish"/>
              </a:rPr>
              <a:t>Messaggio di gruppo;</a:t>
            </a:r>
          </a:p>
          <a:p>
            <a:r>
              <a:rPr lang="it-IT" b="0" i="0" dirty="0">
                <a:solidFill>
                  <a:srgbClr val="08415C"/>
                </a:solidFill>
                <a:effectLst/>
                <a:latin typeface="Mulish"/>
              </a:rPr>
              <a:t>Trova un bot;</a:t>
            </a:r>
          </a:p>
          <a:p>
            <a:r>
              <a:rPr lang="it-IT" b="0" i="0" dirty="0">
                <a:solidFill>
                  <a:srgbClr val="08415C"/>
                </a:solidFill>
                <a:effectLst/>
                <a:latin typeface="Mulish"/>
              </a:rPr>
              <a:t>Crea stanza;</a:t>
            </a:r>
          </a:p>
          <a:p>
            <a:r>
              <a:rPr lang="it-IT" b="0" i="0" dirty="0">
                <a:solidFill>
                  <a:srgbClr val="08415C"/>
                </a:solidFill>
                <a:effectLst/>
                <a:latin typeface="Mulish"/>
              </a:rPr>
              <a:t>Sfoglia le stanze;</a:t>
            </a:r>
          </a:p>
          <a:p>
            <a:r>
              <a:rPr lang="it-IT" b="0" i="0" dirty="0">
                <a:solidFill>
                  <a:srgbClr val="08415C"/>
                </a:solidFill>
                <a:effectLst/>
                <a:latin typeface="Mulish"/>
              </a:rPr>
              <a:t>Richieste di messaggi;</a:t>
            </a:r>
          </a:p>
          <a:p>
            <a:r>
              <a:rPr lang="it-IT" b="0" i="0" dirty="0">
                <a:solidFill>
                  <a:srgbClr val="08415C"/>
                </a:solidFill>
                <a:effectLst/>
                <a:latin typeface="Mulish"/>
              </a:rPr>
              <a:t>I vostri contatti frequenti;</a:t>
            </a:r>
          </a:p>
          <a:p>
            <a:endParaRPr lang="it-IT" b="0" i="0" dirty="0">
              <a:solidFill>
                <a:srgbClr val="08415C"/>
              </a:solidFill>
              <a:effectLst/>
              <a:latin typeface="Mulish"/>
            </a:endParaRPr>
          </a:p>
          <a:p>
            <a:r>
              <a:rPr lang="it-IT" b="0" i="0" dirty="0">
                <a:solidFill>
                  <a:srgbClr val="08415C"/>
                </a:solidFill>
                <a:effectLst/>
                <a:latin typeface="Mulish"/>
              </a:rPr>
              <a:t>Nella sezione “Persone” si trovano le chat private. Tutti i contatti del vostro account Google </a:t>
            </a:r>
            <a:r>
              <a:rPr lang="it-IT" b="0" i="0" dirty="0" err="1">
                <a:solidFill>
                  <a:srgbClr val="08415C"/>
                </a:solidFill>
                <a:effectLst/>
                <a:latin typeface="Mulish"/>
              </a:rPr>
              <a:t>Workspace</a:t>
            </a:r>
            <a:r>
              <a:rPr lang="it-IT" b="0" i="0" dirty="0">
                <a:solidFill>
                  <a:srgbClr val="08415C"/>
                </a:solidFill>
                <a:effectLst/>
                <a:latin typeface="Mulish"/>
              </a:rPr>
              <a:t> saranno disponibili per avviare una conversazione. Ma prima è necessario cercare il nome della connessione nella barra di ricerca, proprio sopra “Persone”. Una volta che avrete parlato con qualcuno, la vostra conversazione con lui sarà in questa sezione, rappresentata dal suo nome.</a:t>
            </a:r>
          </a:p>
          <a:p>
            <a:endParaRPr lang="it-IT" b="0" i="0" dirty="0">
              <a:solidFill>
                <a:srgbClr val="08415C"/>
              </a:solidFill>
              <a:effectLst/>
              <a:latin typeface="Mulish"/>
            </a:endParaRPr>
          </a:p>
          <a:p>
            <a:r>
              <a:rPr lang="it-IT" b="0" i="0" dirty="0">
                <a:solidFill>
                  <a:srgbClr val="08415C"/>
                </a:solidFill>
                <a:effectLst/>
                <a:latin typeface="Mulish"/>
              </a:rPr>
              <a:t>È possibile gestire i propri contatti facendo clic sui tre punti a destra del loro nome. Lì sarà possibile asteriscare il messaggio, attivare/disattivare le notifiche, bloccare il contatto, nascondere o eliminare la conversazione.</a:t>
            </a:r>
            <a:r>
              <a:rPr lang="en-US" b="0" i="0" dirty="0">
                <a:solidFill>
                  <a:srgbClr val="110302"/>
                </a:solidFill>
                <a:effectLst/>
                <a:latin typeface="Poppins" panose="00000500000000000000" pitchFamily="2" charset="0"/>
              </a:rPr>
              <a:t>.</a:t>
            </a:r>
            <a:endParaRPr lang="en-US" b="0" i="0" dirty="0">
              <a:solidFill>
                <a:srgbClr val="08415C"/>
              </a:solidFill>
              <a:effectLst/>
              <a:latin typeface="Mulish"/>
            </a:endParaRPr>
          </a:p>
        </p:txBody>
      </p:sp>
      <p:sp>
        <p:nvSpPr>
          <p:cNvPr id="4" name="Foliennummernplatzhalter 3"/>
          <p:cNvSpPr>
            <a:spLocks noGrp="1"/>
          </p:cNvSpPr>
          <p:nvPr>
            <p:ph type="sldNum" sz="quarter" idx="5"/>
          </p:nvPr>
        </p:nvSpPr>
        <p:spPr/>
        <p:txBody>
          <a:bodyPr/>
          <a:lstStyle/>
          <a:p>
            <a:fld id="{999433EF-1E01-4717-96BF-F44828D2ED17}" type="slidenum">
              <a:rPr lang="de-AT" smtClean="0"/>
              <a:t>32</a:t>
            </a:fld>
            <a:endParaRPr lang="de-AT"/>
          </a:p>
        </p:txBody>
      </p:sp>
    </p:spTree>
    <p:extLst>
      <p:ext uri="{BB962C8B-B14F-4D97-AF65-F5344CB8AC3E}">
        <p14:creationId xmlns:p14="http://schemas.microsoft.com/office/powerpoint/2010/main" val="58267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b="0" i="0" dirty="0">
                <a:solidFill>
                  <a:srgbClr val="08415C"/>
                </a:solidFill>
                <a:effectLst/>
                <a:latin typeface="Mulish"/>
              </a:rPr>
              <a:t>Le stanze sono una nuova funzione progettata per consentire ai team di avviare discussioni di gruppo all'interno di Google Chat. Lo scopo di Rooms è quello di essere un luogo in cui i team possono riunirsi per discutere di cose specifiche, collaborare a progetti e condividere pensieri. È possibile scambiare messaggi di chat con il proprio team, condividere file e avviare videoconferenze su Google </a:t>
            </a:r>
            <a:r>
              <a:rPr lang="it-IT" b="0" i="0" dirty="0" err="1">
                <a:solidFill>
                  <a:srgbClr val="08415C"/>
                </a:solidFill>
                <a:effectLst/>
                <a:latin typeface="Mulish"/>
              </a:rPr>
              <a:t>Meet</a:t>
            </a:r>
            <a:r>
              <a:rPr lang="it-IT" b="0" i="0" dirty="0">
                <a:solidFill>
                  <a:srgbClr val="08415C"/>
                </a:solidFill>
                <a:effectLst/>
                <a:latin typeface="Mulish"/>
              </a:rPr>
              <a:t>, tutto all'interno della conversazione. Ad esempio, è possibile creare una stanza con i migliori amici di lavoro o con i colleghi del proprio reparto per interagire in modo più rapido e semplice. </a:t>
            </a:r>
          </a:p>
          <a:p>
            <a:endParaRPr lang="it-IT" b="0" i="0" dirty="0">
              <a:solidFill>
                <a:srgbClr val="08415C"/>
              </a:solidFill>
              <a:effectLst/>
              <a:latin typeface="Mulish"/>
            </a:endParaRPr>
          </a:p>
          <a:p>
            <a:r>
              <a:rPr lang="it-IT" b="0" i="0" dirty="0">
                <a:solidFill>
                  <a:srgbClr val="08415C"/>
                </a:solidFill>
                <a:effectLst/>
                <a:latin typeface="Mulish"/>
              </a:rPr>
              <a:t>Funziona a </a:t>
            </a:r>
            <a:r>
              <a:rPr lang="it-IT" b="0" i="0" dirty="0" err="1">
                <a:solidFill>
                  <a:srgbClr val="08415C"/>
                </a:solidFill>
                <a:effectLst/>
                <a:latin typeface="Mulish"/>
              </a:rPr>
              <a:t>thread</a:t>
            </a:r>
            <a:r>
              <a:rPr lang="it-IT" b="0" i="0" dirty="0">
                <a:solidFill>
                  <a:srgbClr val="08415C"/>
                </a:solidFill>
                <a:effectLst/>
                <a:latin typeface="Mulish"/>
              </a:rPr>
              <a:t>, il che significa che chiunque nel team può avviare un </a:t>
            </a:r>
            <a:r>
              <a:rPr lang="it-IT" b="0" i="0" dirty="0" err="1">
                <a:solidFill>
                  <a:srgbClr val="08415C"/>
                </a:solidFill>
                <a:effectLst/>
                <a:latin typeface="Mulish"/>
              </a:rPr>
              <a:t>thread</a:t>
            </a:r>
            <a:r>
              <a:rPr lang="it-IT" b="0" i="0" dirty="0">
                <a:solidFill>
                  <a:srgbClr val="08415C"/>
                </a:solidFill>
                <a:effectLst/>
                <a:latin typeface="Mulish"/>
              </a:rPr>
              <a:t> su una questione specifica e tutti gli altri risponderanno, centralizzando la comunicazione.</a:t>
            </a:r>
          </a:p>
          <a:p>
            <a:endParaRPr lang="it-IT" b="0" i="0" dirty="0">
              <a:solidFill>
                <a:srgbClr val="08415C"/>
              </a:solidFill>
              <a:effectLst/>
              <a:latin typeface="Mulish"/>
            </a:endParaRPr>
          </a:p>
          <a:p>
            <a:r>
              <a:rPr lang="it-IT" b="0" i="0" dirty="0">
                <a:solidFill>
                  <a:srgbClr val="08415C"/>
                </a:solidFill>
                <a:effectLst/>
                <a:latin typeface="Mulish"/>
              </a:rPr>
              <a:t>Facendo clic sui tre punti accanto al nome della stanza, è possibile inserire una stella nella stanza, controllare le notifiche o abbandonarla in qualsiasi momento.</a:t>
            </a:r>
          </a:p>
          <a:p>
            <a:endParaRPr lang="it-IT" b="0" i="0" dirty="0">
              <a:solidFill>
                <a:srgbClr val="08415C"/>
              </a:solidFill>
              <a:effectLst/>
              <a:latin typeface="Mulish"/>
            </a:endParaRPr>
          </a:p>
          <a:p>
            <a:endParaRPr lang="it-IT" b="0" i="0" dirty="0">
              <a:solidFill>
                <a:srgbClr val="08415C"/>
              </a:solidFill>
              <a:effectLst/>
              <a:latin typeface="Mulish"/>
            </a:endParaRPr>
          </a:p>
          <a:p>
            <a:endParaRPr lang="it-IT" b="0" i="0" dirty="0">
              <a:solidFill>
                <a:srgbClr val="08415C"/>
              </a:solidFill>
              <a:effectLst/>
              <a:latin typeface="Mulish"/>
            </a:endParaRPr>
          </a:p>
          <a:p>
            <a:r>
              <a:rPr lang="it-IT" b="0" i="0" dirty="0">
                <a:solidFill>
                  <a:srgbClr val="08415C"/>
                </a:solidFill>
                <a:effectLst/>
                <a:latin typeface="Mulish"/>
              </a:rPr>
              <a:t>Per configurare il proprio account, fare clic sul pulsante con l'icona dell'ingranaggio per accedere a “Impostazioni”. Da qui è possibile controllare i seguenti aspetti:</a:t>
            </a:r>
          </a:p>
          <a:p>
            <a:endParaRPr lang="it-IT" b="0" i="0" dirty="0">
              <a:solidFill>
                <a:srgbClr val="08415C"/>
              </a:solidFill>
              <a:effectLst/>
              <a:latin typeface="Mulish"/>
            </a:endParaRPr>
          </a:p>
          <a:p>
            <a:r>
              <a:rPr lang="it-IT" b="0" i="0" dirty="0">
                <a:solidFill>
                  <a:srgbClr val="08415C"/>
                </a:solidFill>
                <a:effectLst/>
                <a:latin typeface="Mulish"/>
              </a:rPr>
              <a:t>Le notifiche </a:t>
            </a:r>
            <a:r>
              <a:rPr lang="it-IT" b="0" i="0" dirty="0" err="1">
                <a:solidFill>
                  <a:srgbClr val="08415C"/>
                </a:solidFill>
                <a:effectLst/>
                <a:latin typeface="Mulish"/>
              </a:rPr>
              <a:t>push</a:t>
            </a:r>
            <a:r>
              <a:rPr lang="it-IT" b="0" i="0" dirty="0">
                <a:solidFill>
                  <a:srgbClr val="08415C"/>
                </a:solidFill>
                <a:effectLst/>
                <a:latin typeface="Mulish"/>
              </a:rPr>
              <a:t> sul desktop e sull'</a:t>
            </a:r>
            <a:r>
              <a:rPr lang="it-IT" b="0" i="0" dirty="0" err="1">
                <a:solidFill>
                  <a:srgbClr val="08415C"/>
                </a:solidFill>
                <a:effectLst/>
                <a:latin typeface="Mulish"/>
              </a:rPr>
              <a:t>app</a:t>
            </a:r>
            <a:r>
              <a:rPr lang="it-IT" b="0" i="0" dirty="0">
                <a:solidFill>
                  <a:srgbClr val="08415C"/>
                </a:solidFill>
                <a:effectLst/>
                <a:latin typeface="Mulish"/>
              </a:rPr>
              <a:t> mobile, e anche se si desidera che le notifiche in arrivo siano sonore;</a:t>
            </a:r>
          </a:p>
          <a:p>
            <a:r>
              <a:rPr lang="it-IT" b="0" i="0" dirty="0">
                <a:solidFill>
                  <a:srgbClr val="08415C"/>
                </a:solidFill>
                <a:effectLst/>
                <a:latin typeface="Mulish"/>
              </a:rPr>
              <a:t>Ricevere e-mail per i messaggi non ancora letti, ma solo per le @menzioni o i messaggi diretti degli utenti;</a:t>
            </a:r>
          </a:p>
          <a:p>
            <a:r>
              <a:rPr lang="it-IT" b="0" i="0" dirty="0">
                <a:solidFill>
                  <a:srgbClr val="08415C"/>
                </a:solidFill>
                <a:effectLst/>
                <a:latin typeface="Mulish"/>
              </a:rPr>
              <a:t>Abilitare la risposta intelligente sul web e sul desktop, che consiste nel mostrare le risposte suggerite quando disponibili;</a:t>
            </a:r>
          </a:p>
          <a:p>
            <a:r>
              <a:rPr lang="it-IT" b="0" i="0" dirty="0">
                <a:solidFill>
                  <a:srgbClr val="08415C"/>
                </a:solidFill>
                <a:effectLst/>
                <a:latin typeface="Mulish"/>
              </a:rPr>
              <a:t>Gestire gli account bloccati.</a:t>
            </a:r>
          </a:p>
          <a:p>
            <a:endParaRPr lang="it-IT" b="0" i="0" dirty="0">
              <a:solidFill>
                <a:srgbClr val="08415C"/>
              </a:solidFill>
              <a:effectLst/>
              <a:latin typeface="Mulish"/>
            </a:endParaRPr>
          </a:p>
          <a:p>
            <a:r>
              <a:rPr lang="it-IT" b="0" i="0" dirty="0">
                <a:solidFill>
                  <a:srgbClr val="08415C"/>
                </a:solidFill>
                <a:effectLst/>
                <a:latin typeface="Mulish"/>
              </a:rPr>
              <a:t>Queste sono le funzioni principali di cui avete bisogno per avviare la collaborazione e la comunicazione nella vostra istituzione GLAM o anche nella vita privata. Buon divertimento!</a:t>
            </a:r>
            <a:r>
              <a:rPr lang="en-US" b="0" i="0" dirty="0">
                <a:solidFill>
                  <a:srgbClr val="08415C"/>
                </a:solidFill>
                <a:effectLst/>
                <a:latin typeface="Mulish"/>
              </a:rPr>
              <a:t>!</a:t>
            </a:r>
          </a:p>
        </p:txBody>
      </p:sp>
      <p:sp>
        <p:nvSpPr>
          <p:cNvPr id="4" name="Foliennummernplatzhalter 3"/>
          <p:cNvSpPr>
            <a:spLocks noGrp="1"/>
          </p:cNvSpPr>
          <p:nvPr>
            <p:ph type="sldNum" sz="quarter" idx="5"/>
          </p:nvPr>
        </p:nvSpPr>
        <p:spPr/>
        <p:txBody>
          <a:bodyPr/>
          <a:lstStyle/>
          <a:p>
            <a:fld id="{999433EF-1E01-4717-96BF-F44828D2ED17}" type="slidenum">
              <a:rPr lang="de-AT" smtClean="0"/>
              <a:t>33</a:t>
            </a:fld>
            <a:endParaRPr lang="de-AT"/>
          </a:p>
        </p:txBody>
      </p:sp>
    </p:spTree>
    <p:extLst>
      <p:ext uri="{BB962C8B-B14F-4D97-AF65-F5344CB8AC3E}">
        <p14:creationId xmlns:p14="http://schemas.microsoft.com/office/powerpoint/2010/main" val="150973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b="0" i="0" dirty="0">
                <a:solidFill>
                  <a:srgbClr val="3C4043"/>
                </a:solidFill>
                <a:effectLst/>
                <a:latin typeface="Roboto" panose="02000000000000000000" pitchFamily="2" charset="0"/>
              </a:rPr>
              <a:t>Congratulazioni!</a:t>
            </a:r>
          </a:p>
          <a:p>
            <a:endParaRPr lang="it-IT" b="0" i="0" dirty="0">
              <a:solidFill>
                <a:srgbClr val="3C4043"/>
              </a:solidFill>
              <a:effectLst/>
              <a:latin typeface="Roboto" panose="02000000000000000000" pitchFamily="2" charset="0"/>
            </a:endParaRPr>
          </a:p>
          <a:p>
            <a:r>
              <a:rPr lang="it-IT" b="0" i="0" dirty="0">
                <a:solidFill>
                  <a:srgbClr val="3C4043"/>
                </a:solidFill>
                <a:effectLst/>
                <a:latin typeface="Roboto" panose="02000000000000000000" pitchFamily="2" charset="0"/>
              </a:rPr>
              <a:t>Dopo questo corso, siete in grado di lavorare con Microsoft Teams e Google </a:t>
            </a:r>
            <a:r>
              <a:rPr lang="it-IT" b="0" i="0" dirty="0" err="1">
                <a:solidFill>
                  <a:srgbClr val="3C4043"/>
                </a:solidFill>
                <a:effectLst/>
                <a:latin typeface="Roboto" panose="02000000000000000000" pitchFamily="2" charset="0"/>
              </a:rPr>
              <a:t>Workspace</a:t>
            </a:r>
            <a:r>
              <a:rPr lang="it-IT" b="0" i="0" dirty="0">
                <a:solidFill>
                  <a:srgbClr val="3C4043"/>
                </a:solidFill>
                <a:effectLst/>
                <a:latin typeface="Roboto" panose="02000000000000000000" pitchFamily="2" charset="0"/>
              </a:rPr>
              <a:t>. Provate e dopo un po' esplorerete molte altre funzioni e strumenti. Vedrete che migliorerà notevolmente la vostra collaborazione e comunicazione digitale. Vi divertirete di più e sarete più produttivi nel vostro lavoro.</a:t>
            </a:r>
            <a:endParaRPr lang="en-US" b="0" i="0" dirty="0">
              <a:solidFill>
                <a:srgbClr val="3C4043"/>
              </a:solidFill>
              <a:effectLst/>
              <a:latin typeface="Roboto" panose="02000000000000000000" pitchFamily="2" charset="0"/>
            </a:endParaRPr>
          </a:p>
          <a:p>
            <a:endParaRPr lang="en-US" b="0" i="0" dirty="0">
              <a:solidFill>
                <a:srgbClr val="3C4043"/>
              </a:solidFill>
              <a:effectLst/>
              <a:latin typeface="Roboto" panose="02000000000000000000" pitchFamily="2" charset="0"/>
            </a:endParaRPr>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34</a:t>
            </a:fld>
            <a:endParaRPr lang="de-AT"/>
          </a:p>
        </p:txBody>
      </p:sp>
    </p:spTree>
    <p:extLst>
      <p:ext uri="{BB962C8B-B14F-4D97-AF65-F5344CB8AC3E}">
        <p14:creationId xmlns:p14="http://schemas.microsoft.com/office/powerpoint/2010/main" val="35334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35</a:t>
            </a:fld>
            <a:endParaRPr lang="de-AT"/>
          </a:p>
        </p:txBody>
      </p:sp>
    </p:spTree>
    <p:extLst>
      <p:ext uri="{BB962C8B-B14F-4D97-AF65-F5344CB8AC3E}">
        <p14:creationId xmlns:p14="http://schemas.microsoft.com/office/powerpoint/2010/main" val="1238891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36</a:t>
            </a:fld>
            <a:endParaRPr lang="de-AT"/>
          </a:p>
        </p:txBody>
      </p:sp>
    </p:spTree>
    <p:extLst>
      <p:ext uri="{BB962C8B-B14F-4D97-AF65-F5344CB8AC3E}">
        <p14:creationId xmlns:p14="http://schemas.microsoft.com/office/powerpoint/2010/main" val="376264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Sul mercato esistono numerosi strumenti per la comunicazione digitale e la collaborazione all'interno e all'esterno del team. Per questo corso di formazione, ci concentreremo solo sugli strumenti di comunicazione che possono essere utilizzati per la comunicazione interna e la collaborazione nella vostra istituzione e che possono essere utilizzati anche all'interno e all'esterno del vostro team, persino nella vita privata. Saranno esclusi gli strumenti di marketing come le piattaforme di social media o i blog, ecc. perché sarebbero troppo per l'inizio della vostra vita lavorativa digitale. </a:t>
            </a:r>
          </a:p>
          <a:p>
            <a:endParaRPr lang="it-IT" dirty="0"/>
          </a:p>
          <a:p>
            <a:r>
              <a:rPr lang="it-IT" dirty="0"/>
              <a:t>I principali strumenti presentati in questo corso di formazione sono Microsoft Teams e Google </a:t>
            </a:r>
            <a:r>
              <a:rPr lang="it-IT" dirty="0" err="1"/>
              <a:t>Workspace</a:t>
            </a:r>
            <a:r>
              <a:rPr lang="it-IT" dirty="0"/>
              <a:t> perché sono semplici da usare e più o meno gratuiti con un account organizzativo. </a:t>
            </a:r>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5</a:t>
            </a:fld>
            <a:endParaRPr lang="de-AT"/>
          </a:p>
        </p:txBody>
      </p:sp>
    </p:spTree>
    <p:extLst>
      <p:ext uri="{BB962C8B-B14F-4D97-AF65-F5344CB8AC3E}">
        <p14:creationId xmlns:p14="http://schemas.microsoft.com/office/powerpoint/2010/main" val="285793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it-IT" b="0" i="0" dirty="0">
                <a:solidFill>
                  <a:srgbClr val="444444"/>
                </a:solidFill>
                <a:effectLst/>
                <a:latin typeface="Quicksand"/>
              </a:rPr>
              <a:t>Microsoft Teams, precedentemente Skype for Business, viene ora fornito in bundle con i pacchetti Business Standard e Premium. Consente di collaborare con altre persone all'interno di uno spazio di lavoro online dedicato, dove è possibile conversare e condividere documenti. Offre messaggistica, chiamate vocali e video tra persone o gruppi di persone. È disponibile come applicazione mobile, per desktop e come applicazione per computer. </a:t>
            </a:r>
          </a:p>
          <a:p>
            <a:pPr algn="l"/>
            <a:endParaRPr lang="it-IT" b="0" i="0" dirty="0">
              <a:solidFill>
                <a:srgbClr val="444444"/>
              </a:solidFill>
              <a:effectLst/>
              <a:latin typeface="Quicksand"/>
            </a:endParaRPr>
          </a:p>
          <a:p>
            <a:pPr algn="l"/>
            <a:r>
              <a:rPr lang="it-IT" b="0" i="0" dirty="0">
                <a:solidFill>
                  <a:srgbClr val="444444"/>
                </a:solidFill>
                <a:effectLst/>
                <a:latin typeface="Quicksand"/>
              </a:rPr>
              <a:t>I canali, ovvero le chat di gruppo, possono essere creati su argomenti specifici, come i progetti di lavoro, e possono essere privati o pubblici. Si tratta di una piattaforma di comunicazione conveniente per comunicare con persone che si trovano in un paese diverso. Molti di voi lavorano già con prodotti Microsoft Office come MS Word o MS Office. Pertanto, Microsoft Teams vi sarà familiare e sarà una buona soluzione per iniziare la vostra comunicazione e collaborazione online. </a:t>
            </a:r>
          </a:p>
          <a:p>
            <a:pPr algn="l"/>
            <a:endParaRPr lang="it-IT" b="0" i="0" dirty="0">
              <a:solidFill>
                <a:srgbClr val="444444"/>
              </a:solidFill>
              <a:effectLst/>
              <a:latin typeface="Quicksand"/>
            </a:endParaRPr>
          </a:p>
          <a:p>
            <a:pPr algn="l"/>
            <a:r>
              <a:rPr lang="it-IT" b="0" i="0" dirty="0">
                <a:solidFill>
                  <a:srgbClr val="444444"/>
                </a:solidFill>
                <a:effectLst/>
                <a:latin typeface="Quicksand"/>
              </a:rPr>
              <a:t>Ecco un breve video introduttivo. Basta fare clic sull'immagine per saperne di più sulle basi di Microsoft Teams. </a:t>
            </a:r>
          </a:p>
          <a:p>
            <a:pPr algn="l"/>
            <a:endParaRPr lang="it-IT" b="0" i="0" dirty="0">
              <a:solidFill>
                <a:srgbClr val="444444"/>
              </a:solidFill>
              <a:effectLst/>
              <a:latin typeface="Quicksand"/>
            </a:endParaRPr>
          </a:p>
          <a:p>
            <a:pPr algn="l"/>
            <a:r>
              <a:rPr lang="it-IT" b="0" i="0" dirty="0">
                <a:solidFill>
                  <a:srgbClr val="444444"/>
                </a:solidFill>
                <a:effectLst/>
                <a:latin typeface="Quicksand"/>
              </a:rPr>
              <a:t>Continuate la presentazione dopo aver visto il video. </a:t>
            </a:r>
            <a:endParaRPr lang="en-US" b="0" i="0" dirty="0">
              <a:solidFill>
                <a:srgbClr val="444444"/>
              </a:solidFill>
              <a:effectLst/>
              <a:latin typeface="Quicksand"/>
            </a:endParaRPr>
          </a:p>
          <a:p>
            <a:pPr algn="l"/>
            <a:endParaRPr lang="en-US" b="0" i="0" dirty="0">
              <a:solidFill>
                <a:srgbClr val="444444"/>
              </a:solidFill>
              <a:effectLst/>
              <a:latin typeface="Quicksand"/>
            </a:endParaRPr>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6</a:t>
            </a:fld>
            <a:endParaRPr lang="de-AT"/>
          </a:p>
        </p:txBody>
      </p:sp>
    </p:spTree>
    <p:extLst>
      <p:ext uri="{BB962C8B-B14F-4D97-AF65-F5344CB8AC3E}">
        <p14:creationId xmlns:p14="http://schemas.microsoft.com/office/powerpoint/2010/main" val="191772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a:p>
            <a:r>
              <a:rPr lang="it-IT" dirty="0"/>
              <a:t>Dopo questa breve introduzione, imparerete di più su Microsoft Teams e sulle sue funzioni più importanti da utilizzare per la comunicazione e la collaborazione digitale. </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7</a:t>
            </a:fld>
            <a:endParaRPr lang="de-AT"/>
          </a:p>
        </p:txBody>
      </p:sp>
    </p:spTree>
    <p:extLst>
      <p:ext uri="{BB962C8B-B14F-4D97-AF65-F5344CB8AC3E}">
        <p14:creationId xmlns:p14="http://schemas.microsoft.com/office/powerpoint/2010/main" val="159556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solidFill>
                  <a:srgbClr val="1E1E1E"/>
                </a:solidFill>
                <a:effectLst/>
                <a:latin typeface="Segoe UI" panose="020B0502040204020203" pitchFamily="34" charset="0"/>
              </a:rPr>
              <a:t>In Microsoft Teams, i team sono gruppi di persone riunite per lavoro, progetti o interessi comuni.</a:t>
            </a:r>
          </a:p>
          <a:p>
            <a:endParaRPr lang="it-IT" dirty="0">
              <a:solidFill>
                <a:srgbClr val="1E1E1E"/>
              </a:solidFill>
              <a:effectLst/>
              <a:latin typeface="Segoe UI" panose="020B0502040204020203" pitchFamily="34" charset="0"/>
            </a:endParaRPr>
          </a:p>
          <a:p>
            <a:r>
              <a:rPr lang="it-IT" dirty="0">
                <a:solidFill>
                  <a:srgbClr val="1E1E1E"/>
                </a:solidFill>
                <a:effectLst/>
                <a:latin typeface="Segoe UI" panose="020B0502040204020203" pitchFamily="34" charset="0"/>
              </a:rPr>
              <a:t>I team sono costituiti da due tipi di canali: standard (disponibili e visibili a tutti) e privati (conversazioni mirate e private con un pubblico specifico). Ogni canale è costruito intorno a un argomento come “Eventi del team”, il nome di un reparto o semplicemente per divertimento. I canali sono il luogo in cui si tengono le riunioni, le conversazioni e si lavora insieme sui file. Il colore dell'icona di un membro del team indica se è disponibile, occupato, assente o offline. Un punto verde indica che la persona è online e disponibile. La prossima diapositiva illustrerà meglio questo aspetto. </a:t>
            </a:r>
          </a:p>
          <a:p>
            <a:endParaRPr lang="it-IT" dirty="0">
              <a:solidFill>
                <a:srgbClr val="1E1E1E"/>
              </a:solidFill>
              <a:effectLst/>
              <a:latin typeface="Segoe UI" panose="020B0502040204020203" pitchFamily="34" charset="0"/>
            </a:endParaRPr>
          </a:p>
          <a:p>
            <a:endParaRPr lang="it-IT" dirty="0">
              <a:solidFill>
                <a:srgbClr val="1E1E1E"/>
              </a:solidFill>
              <a:effectLst/>
              <a:latin typeface="Segoe UI" panose="020B0502040204020203" pitchFamily="34" charset="0"/>
            </a:endParaRPr>
          </a:p>
          <a:p>
            <a:r>
              <a:rPr lang="it-IT" dirty="0">
                <a:solidFill>
                  <a:srgbClr val="1E1E1E"/>
                </a:solidFill>
                <a:effectLst/>
                <a:latin typeface="Segoe UI" panose="020B0502040204020203" pitchFamily="34" charset="0"/>
              </a:rPr>
              <a:t>In ogni momento troverete una sezione chiamata file. Qui è possibile creare cartelle e caricare tutti i file per il lavoro collaborativo in diversi team. Tutti i membri del team possono leggere o addirittura lavorare sui file contemporaneamente. </a:t>
            </a:r>
          </a:p>
          <a:p>
            <a:endParaRPr lang="it-IT" dirty="0">
              <a:solidFill>
                <a:srgbClr val="1E1E1E"/>
              </a:solidFill>
              <a:effectLst/>
              <a:latin typeface="Segoe UI" panose="020B0502040204020203" pitchFamily="34" charset="0"/>
            </a:endParaRPr>
          </a:p>
          <a:p>
            <a:r>
              <a:rPr lang="it-IT" dirty="0">
                <a:solidFill>
                  <a:srgbClr val="1E1E1E"/>
                </a:solidFill>
                <a:effectLst/>
                <a:latin typeface="Segoe UI" panose="020B0502040204020203" pitchFamily="34" charset="0"/>
              </a:rPr>
              <a:t>Le schede nella parte superiore di ogni canale collegano ai file, alle applicazioni e ai servizi preferiti.</a:t>
            </a:r>
          </a:p>
          <a:p>
            <a:endParaRPr lang="it-IT" dirty="0">
              <a:solidFill>
                <a:srgbClr val="1E1E1E"/>
              </a:solidFill>
              <a:effectLst/>
              <a:latin typeface="Segoe UI" panose="020B0502040204020203" pitchFamily="34" charset="0"/>
            </a:endParaRPr>
          </a:p>
          <a:p>
            <a:r>
              <a:rPr lang="it-IT" dirty="0">
                <a:solidFill>
                  <a:srgbClr val="1E1E1E"/>
                </a:solidFill>
                <a:effectLst/>
                <a:latin typeface="Segoe UI" panose="020B0502040204020203" pitchFamily="34" charset="0"/>
              </a:rPr>
              <a:t>Come aggiungere una scheda:</a:t>
            </a:r>
          </a:p>
          <a:p>
            <a:r>
              <a:rPr lang="it-IT" dirty="0">
                <a:solidFill>
                  <a:srgbClr val="1E1E1E"/>
                </a:solidFill>
                <a:effectLst/>
                <a:latin typeface="Segoe UI" panose="020B0502040204020203" pitchFamily="34" charset="0"/>
              </a:rPr>
              <a:t>Selezionare il segno più accanto alle schede.</a:t>
            </a:r>
          </a:p>
          <a:p>
            <a:r>
              <a:rPr lang="it-IT" dirty="0">
                <a:solidFill>
                  <a:srgbClr val="1E1E1E"/>
                </a:solidFill>
                <a:effectLst/>
                <a:latin typeface="Segoe UI" panose="020B0502040204020203" pitchFamily="34" charset="0"/>
              </a:rPr>
              <a:t>Ad esempio, aggiungere Planner per creare una scheda di progetto per tenere traccia delle attività del team.</a:t>
            </a:r>
          </a:p>
          <a:p>
            <a:r>
              <a:rPr lang="it-IT" dirty="0">
                <a:solidFill>
                  <a:srgbClr val="1E1E1E"/>
                </a:solidFill>
                <a:effectLst/>
                <a:latin typeface="Segoe UI" panose="020B0502040204020203" pitchFamily="34" charset="0"/>
              </a:rPr>
              <a:t>Appuntare e staccare un canale</a:t>
            </a:r>
          </a:p>
          <a:p>
            <a:r>
              <a:rPr lang="it-IT" dirty="0">
                <a:solidFill>
                  <a:srgbClr val="1E1E1E"/>
                </a:solidFill>
                <a:effectLst/>
                <a:latin typeface="Segoe UI" panose="020B0502040204020203" pitchFamily="34" charset="0"/>
              </a:rPr>
              <a:t>Se avete molti canali, appuntate quelli più importanti per trovarli facilmente.</a:t>
            </a:r>
          </a:p>
          <a:p>
            <a:r>
              <a:rPr lang="it-IT" dirty="0">
                <a:solidFill>
                  <a:srgbClr val="1E1E1E"/>
                </a:solidFill>
                <a:effectLst/>
                <a:latin typeface="Segoe UI" panose="020B0502040204020203" pitchFamily="34" charset="0"/>
              </a:rPr>
              <a:t>Per appuntare un canale, sceglietene uno e poi selezionate Altri canali &gt; Appunta.</a:t>
            </a:r>
          </a:p>
          <a:p>
            <a:r>
              <a:rPr lang="it-IT" dirty="0">
                <a:solidFill>
                  <a:srgbClr val="1E1E1E"/>
                </a:solidFill>
                <a:effectLst/>
                <a:latin typeface="Segoe UI" panose="020B0502040204020203" pitchFamily="34" charset="0"/>
              </a:rPr>
              <a:t>Per togliere il pin a un canale, sceglietene uno e poi selezionate Altri canali &gt; Togli il pin, e per vedere cos'altro potete fare.</a:t>
            </a:r>
          </a:p>
          <a:p>
            <a:endParaRPr lang="it-IT" dirty="0">
              <a:solidFill>
                <a:srgbClr val="1E1E1E"/>
              </a:solidFill>
              <a:effectLst/>
              <a:latin typeface="Segoe UI" panose="020B0502040204020203" pitchFamily="34" charset="0"/>
            </a:endParaRPr>
          </a:p>
          <a:p>
            <a:r>
              <a:rPr lang="it-IT" dirty="0">
                <a:solidFill>
                  <a:srgbClr val="1E1E1E"/>
                </a:solidFill>
                <a:effectLst/>
                <a:latin typeface="Segoe UI" panose="020B0502040204020203" pitchFamily="34" charset="0"/>
              </a:rPr>
              <a:t>Fate clic sull'immagine a destra per accedere a un breve video esplicativo su come creare e utilizzare team e canali in Microsoft Teams. </a:t>
            </a:r>
            <a:endParaRPr lang="de-AT" dirty="0"/>
          </a:p>
          <a:p>
            <a:endParaRPr lang="de-AT" dirty="0"/>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8</a:t>
            </a:fld>
            <a:endParaRPr lang="de-AT"/>
          </a:p>
        </p:txBody>
      </p:sp>
    </p:spTree>
    <p:extLst>
      <p:ext uri="{BB962C8B-B14F-4D97-AF65-F5344CB8AC3E}">
        <p14:creationId xmlns:p14="http://schemas.microsoft.com/office/powerpoint/2010/main" val="3990710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it-IT" b="0" i="0" dirty="0">
                <a:solidFill>
                  <a:srgbClr val="1E1E1E"/>
                </a:solidFill>
                <a:effectLst/>
                <a:latin typeface="Segoe UI" panose="020B0502040204020203" pitchFamily="34" charset="0"/>
              </a:rPr>
              <a:t>Se volete assicurarvi che gli altri sappiano quando siete impegnati o lontani dalla scrivania, impostate il vostro stato in Teams. Il pallino sul vostro profilo indica se siete disponibili o meno.</a:t>
            </a:r>
          </a:p>
          <a:p>
            <a:pPr algn="l"/>
            <a:r>
              <a:rPr lang="it-IT" b="0" i="0" dirty="0">
                <a:solidFill>
                  <a:srgbClr val="1E1E1E"/>
                </a:solidFill>
                <a:effectLst/>
                <a:latin typeface="Segoe UI" panose="020B0502040204020203" pitchFamily="34" charset="0"/>
              </a:rPr>
              <a:t>Teams imposterà automaticamente lo stato in alcuni casi, come quando si è impegnati in una chiamata. Per impostarlo esplicitamente, andate sul vostro profilo nella parte superiore di Teams e selezionatene uno dall'elenco.</a:t>
            </a:r>
          </a:p>
          <a:p>
            <a:pPr algn="l"/>
            <a:endParaRPr lang="it-IT" b="0" i="0" dirty="0">
              <a:solidFill>
                <a:srgbClr val="1E1E1E"/>
              </a:solidFill>
              <a:effectLst/>
              <a:latin typeface="Segoe UI" panose="020B0502040204020203" pitchFamily="34" charset="0"/>
            </a:endParaRPr>
          </a:p>
          <a:p>
            <a:pPr algn="l"/>
            <a:r>
              <a:rPr lang="it-IT" b="0" i="0" dirty="0">
                <a:solidFill>
                  <a:srgbClr val="1E1E1E"/>
                </a:solidFill>
                <a:effectLst/>
                <a:latin typeface="Segoe UI" panose="020B0502040204020203" pitchFamily="34" charset="0"/>
              </a:rPr>
              <a:t>È anche possibile aggiornare il proprio stato dalla casella di comando. Digitate </a:t>
            </a:r>
            <a:r>
              <a:rPr lang="it-IT" b="0" i="0" dirty="0" err="1">
                <a:solidFill>
                  <a:srgbClr val="1E1E1E"/>
                </a:solidFill>
                <a:effectLst/>
                <a:latin typeface="Segoe UI" panose="020B0502040204020203" pitchFamily="34" charset="0"/>
              </a:rPr>
              <a:t>available</a:t>
            </a:r>
            <a:r>
              <a:rPr lang="it-IT" b="0" i="0" dirty="0">
                <a:solidFill>
                  <a:srgbClr val="1E1E1E"/>
                </a:solidFill>
                <a:effectLst/>
                <a:latin typeface="Segoe UI" panose="020B0502040204020203" pitchFamily="34" charset="0"/>
              </a:rPr>
              <a:t>, </a:t>
            </a:r>
            <a:r>
              <a:rPr lang="it-IT" b="0" i="0" dirty="0" err="1">
                <a:solidFill>
                  <a:srgbClr val="1E1E1E"/>
                </a:solidFill>
                <a:effectLst/>
                <a:latin typeface="Segoe UI" panose="020B0502040204020203" pitchFamily="34" charset="0"/>
              </a:rPr>
              <a:t>busy</a:t>
            </a:r>
            <a:r>
              <a:rPr lang="it-IT" b="0" i="0" dirty="0">
                <a:solidFill>
                  <a:srgbClr val="1E1E1E"/>
                </a:solidFill>
                <a:effectLst/>
                <a:latin typeface="Segoe UI" panose="020B0502040204020203" pitchFamily="34" charset="0"/>
              </a:rPr>
              <a:t>, </a:t>
            </a:r>
            <a:r>
              <a:rPr lang="it-IT" b="0" i="0" dirty="0" err="1">
                <a:solidFill>
                  <a:srgbClr val="1E1E1E"/>
                </a:solidFill>
                <a:effectLst/>
                <a:latin typeface="Segoe UI" panose="020B0502040204020203" pitchFamily="34" charset="0"/>
              </a:rPr>
              <a:t>dnd</a:t>
            </a:r>
            <a:r>
              <a:rPr lang="it-IT" b="0" i="0" dirty="0">
                <a:solidFill>
                  <a:srgbClr val="1E1E1E"/>
                </a:solidFill>
                <a:effectLst/>
                <a:latin typeface="Segoe UI" panose="020B0502040204020203" pitchFamily="34" charset="0"/>
              </a:rPr>
              <a:t>, </a:t>
            </a:r>
            <a:r>
              <a:rPr lang="it-IT" b="0" i="0" dirty="0" err="1">
                <a:solidFill>
                  <a:srgbClr val="1E1E1E"/>
                </a:solidFill>
                <a:effectLst/>
                <a:latin typeface="Segoe UI" panose="020B0502040204020203" pitchFamily="34" charset="0"/>
              </a:rPr>
              <a:t>brb</a:t>
            </a:r>
            <a:r>
              <a:rPr lang="it-IT" b="0" i="0" dirty="0">
                <a:solidFill>
                  <a:srgbClr val="1E1E1E"/>
                </a:solidFill>
                <a:effectLst/>
                <a:latin typeface="Segoe UI" panose="020B0502040204020203" pitchFamily="34" charset="0"/>
              </a:rPr>
              <a:t>, </a:t>
            </a:r>
            <a:r>
              <a:rPr lang="it-IT" b="0" i="0" dirty="0" err="1">
                <a:solidFill>
                  <a:srgbClr val="1E1E1E"/>
                </a:solidFill>
                <a:effectLst/>
                <a:latin typeface="Segoe UI" panose="020B0502040204020203" pitchFamily="34" charset="0"/>
              </a:rPr>
              <a:t>away</a:t>
            </a:r>
            <a:r>
              <a:rPr lang="it-IT" b="0" i="0" dirty="0">
                <a:solidFill>
                  <a:srgbClr val="1E1E1E"/>
                </a:solidFill>
                <a:effectLst/>
                <a:latin typeface="Segoe UI" panose="020B0502040204020203" pitchFamily="34" charset="0"/>
              </a:rPr>
              <a:t> o offline dopo una barra rovesciata per impostare il vostro stato come </a:t>
            </a:r>
            <a:r>
              <a:rPr lang="it-IT" b="0" i="0" dirty="0" err="1">
                <a:solidFill>
                  <a:srgbClr val="1E1E1E"/>
                </a:solidFill>
                <a:effectLst/>
                <a:latin typeface="Segoe UI" panose="020B0502040204020203" pitchFamily="34" charset="0"/>
              </a:rPr>
              <a:t>Available</a:t>
            </a:r>
            <a:r>
              <a:rPr lang="it-IT" b="0" i="0" dirty="0">
                <a:solidFill>
                  <a:srgbClr val="1E1E1E"/>
                </a:solidFill>
                <a:effectLst/>
                <a:latin typeface="Segoe UI" panose="020B0502040204020203" pitchFamily="34" charset="0"/>
              </a:rPr>
              <a:t>, </a:t>
            </a:r>
            <a:r>
              <a:rPr lang="it-IT" b="0" i="0" dirty="0" err="1">
                <a:solidFill>
                  <a:srgbClr val="1E1E1E"/>
                </a:solidFill>
                <a:effectLst/>
                <a:latin typeface="Segoe UI" panose="020B0502040204020203" pitchFamily="34" charset="0"/>
              </a:rPr>
              <a:t>Busy</a:t>
            </a:r>
            <a:r>
              <a:rPr lang="it-IT" b="0" i="0" dirty="0">
                <a:solidFill>
                  <a:srgbClr val="1E1E1E"/>
                </a:solidFill>
                <a:effectLst/>
                <a:latin typeface="Segoe UI" panose="020B0502040204020203" pitchFamily="34" charset="0"/>
              </a:rPr>
              <a:t>, Do </a:t>
            </a:r>
            <a:r>
              <a:rPr lang="it-IT" b="0" i="0" dirty="0" err="1">
                <a:solidFill>
                  <a:srgbClr val="1E1E1E"/>
                </a:solidFill>
                <a:effectLst/>
                <a:latin typeface="Segoe UI" panose="020B0502040204020203" pitchFamily="34" charset="0"/>
              </a:rPr>
              <a:t>not</a:t>
            </a:r>
            <a:r>
              <a:rPr lang="it-IT" b="0" i="0" dirty="0">
                <a:solidFill>
                  <a:srgbClr val="1E1E1E"/>
                </a:solidFill>
                <a:effectLst/>
                <a:latin typeface="Segoe UI" panose="020B0502040204020203" pitchFamily="34" charset="0"/>
              </a:rPr>
              <a:t> </a:t>
            </a:r>
            <a:r>
              <a:rPr lang="it-IT" b="0" i="0" dirty="0" err="1">
                <a:solidFill>
                  <a:srgbClr val="1E1E1E"/>
                </a:solidFill>
                <a:effectLst/>
                <a:latin typeface="Segoe UI" panose="020B0502040204020203" pitchFamily="34" charset="0"/>
              </a:rPr>
              <a:t>disturb</a:t>
            </a:r>
            <a:r>
              <a:rPr lang="it-IT" b="0" i="0" dirty="0">
                <a:solidFill>
                  <a:srgbClr val="1E1E1E"/>
                </a:solidFill>
                <a:effectLst/>
                <a:latin typeface="Segoe UI" panose="020B0502040204020203" pitchFamily="34" charset="0"/>
              </a:rPr>
              <a:t>, Be right back, </a:t>
            </a:r>
            <a:r>
              <a:rPr lang="it-IT" b="0" i="0" dirty="0" err="1">
                <a:solidFill>
                  <a:srgbClr val="1E1E1E"/>
                </a:solidFill>
                <a:effectLst/>
                <a:latin typeface="Segoe UI" panose="020B0502040204020203" pitchFamily="34" charset="0"/>
              </a:rPr>
              <a:t>Away</a:t>
            </a:r>
            <a:r>
              <a:rPr lang="it-IT" b="0" i="0" dirty="0">
                <a:solidFill>
                  <a:srgbClr val="1E1E1E"/>
                </a:solidFill>
                <a:effectLst/>
                <a:latin typeface="Segoe UI" panose="020B0502040204020203" pitchFamily="34" charset="0"/>
              </a:rPr>
              <a:t> o Offline.</a:t>
            </a:r>
          </a:p>
          <a:p>
            <a:pPr algn="l"/>
            <a:endParaRPr lang="it-IT" b="0" i="0" dirty="0">
              <a:solidFill>
                <a:srgbClr val="1E1E1E"/>
              </a:solidFill>
              <a:effectLst/>
              <a:latin typeface="Segoe UI" panose="020B0502040204020203" pitchFamily="34" charset="0"/>
            </a:endParaRPr>
          </a:p>
          <a:p>
            <a:pPr algn="l"/>
            <a:r>
              <a:rPr lang="it-IT" b="0" i="0" dirty="0">
                <a:solidFill>
                  <a:srgbClr val="1E1E1E"/>
                </a:solidFill>
                <a:effectLst/>
                <a:latin typeface="Segoe UI" panose="020B0502040204020203" pitchFamily="34" charset="0"/>
              </a:rPr>
              <a:t>Ecco ulteriori dettagli su ciascun tipo di stato che si può modificare:</a:t>
            </a:r>
          </a:p>
          <a:p>
            <a:pPr algn="l"/>
            <a:endParaRPr lang="it-IT" b="0" i="0" dirty="0">
              <a:solidFill>
                <a:srgbClr val="1E1E1E"/>
              </a:solidFill>
              <a:effectLst/>
              <a:latin typeface="Segoe UI" panose="020B0502040204020203" pitchFamily="34" charset="0"/>
            </a:endParaRPr>
          </a:p>
          <a:p>
            <a:pPr algn="l"/>
            <a:r>
              <a:rPr lang="it-IT" b="0" i="0" dirty="0">
                <a:solidFill>
                  <a:srgbClr val="1E1E1E"/>
                </a:solidFill>
                <a:effectLst/>
                <a:latin typeface="Segoe UI" panose="020B0502040204020203" pitchFamily="34" charset="0"/>
              </a:rPr>
              <a:t>Disponibile è quando si è attivi in Teams e non si ha nulla in calendario (ad esempio, nessuna riunione o chiamata). Si noti che Teams imposterà automaticamente lo stato da Disponibile a Non disponibile quando si blocca il computer o quando entra in modalità inattiva o di sospensione. Sui dispositivi mobili, questo avviene quando l'</a:t>
            </a:r>
            <a:r>
              <a:rPr lang="it-IT" b="0" i="0" dirty="0" err="1">
                <a:solidFill>
                  <a:srgbClr val="1E1E1E"/>
                </a:solidFill>
                <a:effectLst/>
                <a:latin typeface="Segoe UI" panose="020B0502040204020203" pitchFamily="34" charset="0"/>
              </a:rPr>
              <a:t>app</a:t>
            </a:r>
            <a:r>
              <a:rPr lang="it-IT" b="0" i="0" dirty="0">
                <a:solidFill>
                  <a:srgbClr val="1E1E1E"/>
                </a:solidFill>
                <a:effectLst/>
                <a:latin typeface="Segoe UI" panose="020B0502040204020203" pitchFamily="34" charset="0"/>
              </a:rPr>
              <a:t> Teams è in background.</a:t>
            </a:r>
          </a:p>
          <a:p>
            <a:pPr algn="l"/>
            <a:endParaRPr lang="it-IT" b="0" i="0" dirty="0">
              <a:solidFill>
                <a:srgbClr val="1E1E1E"/>
              </a:solidFill>
              <a:effectLst/>
              <a:latin typeface="Segoe UI" panose="020B0502040204020203" pitchFamily="34" charset="0"/>
            </a:endParaRPr>
          </a:p>
          <a:p>
            <a:pPr algn="l"/>
            <a:r>
              <a:rPr lang="it-IT" b="0" i="0" dirty="0">
                <a:solidFill>
                  <a:srgbClr val="1E1E1E"/>
                </a:solidFill>
                <a:effectLst/>
                <a:latin typeface="Segoe UI" panose="020B0502040204020203" pitchFamily="34" charset="0"/>
              </a:rPr>
              <a:t>Occupato è quando ci si vuole concentrare su qualcosa e si vuole che le notifiche appaiano.  Se siete in riunione o in una chiamata, Teams cambierà automaticamente il vostro stato in In riunione o In chiamata (Occupato) quando non è impostato su Non disturbare.</a:t>
            </a:r>
          </a:p>
          <a:p>
            <a:pPr algn="l"/>
            <a:endParaRPr lang="it-IT" b="0" i="0" dirty="0">
              <a:solidFill>
                <a:srgbClr val="1E1E1E"/>
              </a:solidFill>
              <a:effectLst/>
              <a:latin typeface="Segoe UI" panose="020B0502040204020203" pitchFamily="34" charset="0"/>
            </a:endParaRPr>
          </a:p>
          <a:p>
            <a:pPr algn="l"/>
            <a:r>
              <a:rPr lang="it-IT" b="0" i="0" dirty="0">
                <a:solidFill>
                  <a:srgbClr val="1E1E1E"/>
                </a:solidFill>
                <a:effectLst/>
                <a:latin typeface="Segoe UI" panose="020B0502040204020203" pitchFamily="34" charset="0"/>
              </a:rPr>
              <a:t>Non disturbare è utile quando si desidera concentrarsi o presentare lo schermo e non si vogliono visualizzare le notifiche.</a:t>
            </a:r>
          </a:p>
          <a:p>
            <a:pPr algn="l"/>
            <a:endParaRPr lang="it-IT" b="0" i="0" dirty="0">
              <a:solidFill>
                <a:srgbClr val="1E1E1E"/>
              </a:solidFill>
              <a:effectLst/>
              <a:latin typeface="Segoe UI" panose="020B0502040204020203" pitchFamily="34" charset="0"/>
            </a:endParaRPr>
          </a:p>
          <a:p>
            <a:pPr algn="l"/>
            <a:r>
              <a:rPr lang="it-IT" b="0" i="0" dirty="0">
                <a:solidFill>
                  <a:srgbClr val="1E1E1E"/>
                </a:solidFill>
                <a:effectLst/>
                <a:latin typeface="Segoe UI" panose="020B0502040204020203" pitchFamily="34" charset="0"/>
              </a:rPr>
              <a:t>Torna subito è quando si desidera comunicare che si è momentaneamente assenti. Non è mai impostato automaticamente.</a:t>
            </a:r>
          </a:p>
          <a:p>
            <a:pPr algn="l"/>
            <a:endParaRPr lang="it-IT" b="0" i="0" dirty="0">
              <a:solidFill>
                <a:srgbClr val="1E1E1E"/>
              </a:solidFill>
              <a:effectLst/>
              <a:latin typeface="Segoe UI" panose="020B0502040204020203" pitchFamily="34" charset="0"/>
            </a:endParaRPr>
          </a:p>
          <a:p>
            <a:pPr algn="l"/>
            <a:r>
              <a:rPr lang="it-IT" b="0" i="0" dirty="0">
                <a:solidFill>
                  <a:srgbClr val="1E1E1E"/>
                </a:solidFill>
                <a:effectLst/>
                <a:latin typeface="Segoe UI" panose="020B0502040204020203" pitchFamily="34" charset="0"/>
              </a:rPr>
              <a:t>Apparire lontano è quando si ha bisogno di lavorare senza rispondere subito.</a:t>
            </a:r>
          </a:p>
          <a:p>
            <a:pPr algn="l"/>
            <a:endParaRPr lang="it-IT" b="0" i="0" dirty="0">
              <a:solidFill>
                <a:srgbClr val="1E1E1E"/>
              </a:solidFill>
              <a:effectLst/>
              <a:latin typeface="Segoe UI" panose="020B0502040204020203" pitchFamily="34" charset="0"/>
            </a:endParaRPr>
          </a:p>
          <a:p>
            <a:pPr algn="l"/>
            <a:r>
              <a:rPr lang="it-IT" b="0" i="0" dirty="0">
                <a:solidFill>
                  <a:srgbClr val="1E1E1E"/>
                </a:solidFill>
                <a:effectLst/>
                <a:latin typeface="Segoe UI" panose="020B0502040204020203" pitchFamily="34" charset="0"/>
              </a:rPr>
              <a:t>Apparire offline è quando si desidera indicare che non si è connessi a Teams e quindi non si risponderà finché non si torna online. Riceverete comunque le notifiche se qualcuno vi invia un messaggio.</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9</a:t>
            </a:fld>
            <a:endParaRPr lang="de-AT"/>
          </a:p>
        </p:txBody>
      </p:sp>
    </p:spTree>
    <p:extLst>
      <p:ext uri="{BB962C8B-B14F-4D97-AF65-F5344CB8AC3E}">
        <p14:creationId xmlns:p14="http://schemas.microsoft.com/office/powerpoint/2010/main" val="130027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Il servizio di videoconferenza di Teams è diventato sempre più sofisticato negli ultimi mesi. Permette di chattare con un massimo di 10.000 persone contemporaneamente, sia che facciano parte dell'organizzazione sia che siano esterne, e offre un tempo di chiamata illimitato. </a:t>
            </a:r>
          </a:p>
          <a:p>
            <a:endParaRPr lang="it-IT" dirty="0"/>
          </a:p>
          <a:p>
            <a:r>
              <a:rPr lang="it-IT" dirty="0"/>
              <a:t>Altre caratteristiche innovative sono gli sfondi personalizzati, le didascalie dal vivo, la registrazione delle riunioni, la condivisione dello schermo, la lavagna digitale condivisa, l'alzata di mano e la soppressione del rumore in tempo reale (che filtra il rumore di fondo per conservare solo i segnali vocali). I partecipanti alle riunioni possono anche aprire, visualizzare e modificare documenti durante le chiamate.</a:t>
            </a:r>
          </a:p>
          <a:p>
            <a:endParaRPr lang="it-IT" dirty="0"/>
          </a:p>
          <a:p>
            <a:r>
              <a:rPr lang="it-IT" dirty="0"/>
              <a:t>Una delle ultime aggiunte alle videoconferenze su Teams è rappresentata dalle </a:t>
            </a:r>
            <a:r>
              <a:rPr lang="it-IT" dirty="0" err="1"/>
              <a:t>Breakout</a:t>
            </a:r>
            <a:r>
              <a:rPr lang="it-IT" dirty="0"/>
              <a:t> Rooms. Disponibile dalla fine di novembre 2020, questa funzione consentirà di suddividere le riunioni in gruppi di lavoro più piccoli. </a:t>
            </a:r>
          </a:p>
          <a:p>
            <a:endParaRPr lang="it-IT" dirty="0"/>
          </a:p>
          <a:p>
            <a:r>
              <a:rPr lang="it-IT" dirty="0"/>
              <a:t>Una volta attiva, gli utenti possono accedervi selezionando la casella “Attiva nuova esperienza di riunione” nelle Impostazioni generali e riavviando Teams. L'opzione </a:t>
            </a:r>
            <a:r>
              <a:rPr lang="it-IT" dirty="0" err="1"/>
              <a:t>Breakout</a:t>
            </a:r>
            <a:r>
              <a:rPr lang="it-IT" dirty="0"/>
              <a:t> Room apparirà per gli organizzatori delle riunioni accanto all'icona della mano alzata. </a:t>
            </a:r>
            <a:endParaRPr lang="en-US" dirty="0"/>
          </a:p>
        </p:txBody>
      </p:sp>
      <p:sp>
        <p:nvSpPr>
          <p:cNvPr id="4" name="Foliennummernplatzhalter 3"/>
          <p:cNvSpPr>
            <a:spLocks noGrp="1"/>
          </p:cNvSpPr>
          <p:nvPr>
            <p:ph type="sldNum" sz="quarter" idx="5"/>
          </p:nvPr>
        </p:nvSpPr>
        <p:spPr/>
        <p:txBody>
          <a:bodyPr/>
          <a:lstStyle/>
          <a:p>
            <a:fld id="{999433EF-1E01-4717-96BF-F44828D2ED17}" type="slidenum">
              <a:rPr lang="de-AT" smtClean="0"/>
              <a:t>10</a:t>
            </a:fld>
            <a:endParaRPr lang="de-AT"/>
          </a:p>
        </p:txBody>
      </p:sp>
    </p:spTree>
    <p:extLst>
      <p:ext uri="{BB962C8B-B14F-4D97-AF65-F5344CB8AC3E}">
        <p14:creationId xmlns:p14="http://schemas.microsoft.com/office/powerpoint/2010/main" val="94893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4675-70B7-BC20-980E-CBF6A9992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02432-36DE-D963-CF6C-F4D996E03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4C11F8-0E74-7AF8-F72E-8E5E6E792177}"/>
              </a:ext>
            </a:extLst>
          </p:cNvPr>
          <p:cNvSpPr>
            <a:spLocks noGrp="1"/>
          </p:cNvSpPr>
          <p:nvPr>
            <p:ph type="dt" sz="half" idx="10"/>
          </p:nvPr>
        </p:nvSpPr>
        <p:spPr/>
        <p:txBody>
          <a:bodyPr/>
          <a:lstStyle/>
          <a:p>
            <a:fld id="{EFAF9C8D-7651-437C-9A94-C815D5F0DB23}" type="datetimeFigureOut">
              <a:rPr lang="en-US" smtClean="0"/>
              <a:pPr/>
              <a:t>6/10/24</a:t>
            </a:fld>
            <a:endParaRPr lang="en-US"/>
          </a:p>
        </p:txBody>
      </p:sp>
      <p:sp>
        <p:nvSpPr>
          <p:cNvPr id="5" name="Footer Placeholder 4">
            <a:extLst>
              <a:ext uri="{FF2B5EF4-FFF2-40B4-BE49-F238E27FC236}">
                <a16:creationId xmlns:a16="http://schemas.microsoft.com/office/drawing/2014/main" id="{D5C2028B-B1CF-3087-67B5-AFB7A9238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F3121-C28B-64A6-B188-5ED16A5EC208}"/>
              </a:ext>
            </a:extLst>
          </p:cNvPr>
          <p:cNvSpPr>
            <a:spLocks noGrp="1"/>
          </p:cNvSpPr>
          <p:nvPr>
            <p:ph type="sldNum" sz="quarter" idx="12"/>
          </p:nvPr>
        </p:nvSpPr>
        <p:spPr/>
        <p:txBody>
          <a:bodyPr/>
          <a:lstStyle/>
          <a:p>
            <a:fld id="{E081C175-0F7F-45CF-AD2A-52A5689186F6}" type="slidenum">
              <a:rPr lang="en-US" smtClean="0"/>
              <a:pPr/>
              <a:t>‹N›</a:t>
            </a:fld>
            <a:endParaRPr lang="en-US"/>
          </a:p>
        </p:txBody>
      </p:sp>
    </p:spTree>
    <p:extLst>
      <p:ext uri="{BB962C8B-B14F-4D97-AF65-F5344CB8AC3E}">
        <p14:creationId xmlns:p14="http://schemas.microsoft.com/office/powerpoint/2010/main" val="353759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D2C7-49E0-3D2C-B049-80956D868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0B569-4C74-24E8-2D71-1B2B55841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E6171-64A2-FE82-9F27-165A05F9BBC1}"/>
              </a:ext>
            </a:extLst>
          </p:cNvPr>
          <p:cNvSpPr>
            <a:spLocks noGrp="1"/>
          </p:cNvSpPr>
          <p:nvPr>
            <p:ph type="dt" sz="half" idx="10"/>
          </p:nvPr>
        </p:nvSpPr>
        <p:spPr/>
        <p:txBody>
          <a:bodyPr/>
          <a:lstStyle/>
          <a:p>
            <a:fld id="{EFAF9C8D-7651-437C-9A94-C815D5F0DB23}" type="datetimeFigureOut">
              <a:rPr lang="en-US" smtClean="0"/>
              <a:pPr/>
              <a:t>6/10/24</a:t>
            </a:fld>
            <a:endParaRPr lang="en-US"/>
          </a:p>
        </p:txBody>
      </p:sp>
      <p:sp>
        <p:nvSpPr>
          <p:cNvPr id="5" name="Footer Placeholder 4">
            <a:extLst>
              <a:ext uri="{FF2B5EF4-FFF2-40B4-BE49-F238E27FC236}">
                <a16:creationId xmlns:a16="http://schemas.microsoft.com/office/drawing/2014/main" id="{BCE46BEE-7101-9053-952B-40F488677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9B0AC-272C-6B07-F6E1-AD647AF44CCE}"/>
              </a:ext>
            </a:extLst>
          </p:cNvPr>
          <p:cNvSpPr>
            <a:spLocks noGrp="1"/>
          </p:cNvSpPr>
          <p:nvPr>
            <p:ph type="sldNum" sz="quarter" idx="12"/>
          </p:nvPr>
        </p:nvSpPr>
        <p:spPr/>
        <p:txBody>
          <a:bodyPr/>
          <a:lstStyle/>
          <a:p>
            <a:fld id="{E081C175-0F7F-45CF-AD2A-52A5689186F6}" type="slidenum">
              <a:rPr lang="en-US" smtClean="0"/>
              <a:pPr/>
              <a:t>‹N›</a:t>
            </a:fld>
            <a:endParaRPr lang="en-US"/>
          </a:p>
        </p:txBody>
      </p:sp>
    </p:spTree>
    <p:extLst>
      <p:ext uri="{BB962C8B-B14F-4D97-AF65-F5344CB8AC3E}">
        <p14:creationId xmlns:p14="http://schemas.microsoft.com/office/powerpoint/2010/main" val="28847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422AD-DB14-9FD8-5A06-6A6EDF156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A17BFA-6A73-10F8-0E3E-C2E1D6C990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365AC-D688-8B1F-EFA4-31F36CFA8D5E}"/>
              </a:ext>
            </a:extLst>
          </p:cNvPr>
          <p:cNvSpPr>
            <a:spLocks noGrp="1"/>
          </p:cNvSpPr>
          <p:nvPr>
            <p:ph type="dt" sz="half" idx="10"/>
          </p:nvPr>
        </p:nvSpPr>
        <p:spPr/>
        <p:txBody>
          <a:bodyPr/>
          <a:lstStyle/>
          <a:p>
            <a:fld id="{EFAF9C8D-7651-437C-9A94-C815D5F0DB23}" type="datetimeFigureOut">
              <a:rPr lang="en-US" smtClean="0"/>
              <a:pPr/>
              <a:t>6/10/24</a:t>
            </a:fld>
            <a:endParaRPr lang="en-US"/>
          </a:p>
        </p:txBody>
      </p:sp>
      <p:sp>
        <p:nvSpPr>
          <p:cNvPr id="5" name="Footer Placeholder 4">
            <a:extLst>
              <a:ext uri="{FF2B5EF4-FFF2-40B4-BE49-F238E27FC236}">
                <a16:creationId xmlns:a16="http://schemas.microsoft.com/office/drawing/2014/main" id="{2678BD7F-4E30-0E92-1141-103D04097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EABD-AF84-0413-2F24-0C5D075B6755}"/>
              </a:ext>
            </a:extLst>
          </p:cNvPr>
          <p:cNvSpPr>
            <a:spLocks noGrp="1"/>
          </p:cNvSpPr>
          <p:nvPr>
            <p:ph type="sldNum" sz="quarter" idx="12"/>
          </p:nvPr>
        </p:nvSpPr>
        <p:spPr/>
        <p:txBody>
          <a:bodyPr/>
          <a:lstStyle/>
          <a:p>
            <a:fld id="{E081C175-0F7F-45CF-AD2A-52A5689186F6}" type="slidenum">
              <a:rPr lang="en-US" smtClean="0"/>
              <a:pPr/>
              <a:t>‹N›</a:t>
            </a:fld>
            <a:endParaRPr lang="en-US"/>
          </a:p>
        </p:txBody>
      </p:sp>
    </p:spTree>
    <p:extLst>
      <p:ext uri="{BB962C8B-B14F-4D97-AF65-F5344CB8AC3E}">
        <p14:creationId xmlns:p14="http://schemas.microsoft.com/office/powerpoint/2010/main" val="68475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04D6-2608-9107-D23C-649188673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948B1F-44CF-1AAC-F886-D14B560B6A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92D47-F1E2-F911-6529-135F875CA672}"/>
              </a:ext>
            </a:extLst>
          </p:cNvPr>
          <p:cNvSpPr>
            <a:spLocks noGrp="1"/>
          </p:cNvSpPr>
          <p:nvPr>
            <p:ph type="dt" sz="half" idx="10"/>
          </p:nvPr>
        </p:nvSpPr>
        <p:spPr/>
        <p:txBody>
          <a:bodyPr/>
          <a:lstStyle/>
          <a:p>
            <a:fld id="{EFAF9C8D-7651-437C-9A94-C815D5F0DB23}" type="datetimeFigureOut">
              <a:rPr lang="en-US" smtClean="0"/>
              <a:pPr/>
              <a:t>6/10/24</a:t>
            </a:fld>
            <a:endParaRPr lang="en-US"/>
          </a:p>
        </p:txBody>
      </p:sp>
      <p:sp>
        <p:nvSpPr>
          <p:cNvPr id="5" name="Footer Placeholder 4">
            <a:extLst>
              <a:ext uri="{FF2B5EF4-FFF2-40B4-BE49-F238E27FC236}">
                <a16:creationId xmlns:a16="http://schemas.microsoft.com/office/drawing/2014/main" id="{495A51CE-B663-6EFE-42E1-5A253F2B6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78D01-70E5-265E-1C45-3BA032888F4C}"/>
              </a:ext>
            </a:extLst>
          </p:cNvPr>
          <p:cNvSpPr>
            <a:spLocks noGrp="1"/>
          </p:cNvSpPr>
          <p:nvPr>
            <p:ph type="sldNum" sz="quarter" idx="12"/>
          </p:nvPr>
        </p:nvSpPr>
        <p:spPr/>
        <p:txBody>
          <a:bodyPr/>
          <a:lstStyle/>
          <a:p>
            <a:fld id="{E081C175-0F7F-45CF-AD2A-52A5689186F6}" type="slidenum">
              <a:rPr lang="en-US" smtClean="0"/>
              <a:pPr/>
              <a:t>‹N›</a:t>
            </a:fld>
            <a:endParaRPr lang="en-US"/>
          </a:p>
        </p:txBody>
      </p:sp>
    </p:spTree>
    <p:extLst>
      <p:ext uri="{BB962C8B-B14F-4D97-AF65-F5344CB8AC3E}">
        <p14:creationId xmlns:p14="http://schemas.microsoft.com/office/powerpoint/2010/main" val="236909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044F-BD8B-C11D-21E7-FFA5D7FF9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ACFAE9-2C99-825F-356B-421E741B4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49096-E73D-F83B-4336-EA5BEDCB01AB}"/>
              </a:ext>
            </a:extLst>
          </p:cNvPr>
          <p:cNvSpPr>
            <a:spLocks noGrp="1"/>
          </p:cNvSpPr>
          <p:nvPr>
            <p:ph type="dt" sz="half" idx="10"/>
          </p:nvPr>
        </p:nvSpPr>
        <p:spPr/>
        <p:txBody>
          <a:bodyPr/>
          <a:lstStyle/>
          <a:p>
            <a:fld id="{EFAF9C8D-7651-437C-9A94-C815D5F0DB23}" type="datetimeFigureOut">
              <a:rPr lang="en-US" smtClean="0"/>
              <a:pPr/>
              <a:t>6/10/24</a:t>
            </a:fld>
            <a:endParaRPr lang="en-US"/>
          </a:p>
        </p:txBody>
      </p:sp>
      <p:sp>
        <p:nvSpPr>
          <p:cNvPr id="5" name="Footer Placeholder 4">
            <a:extLst>
              <a:ext uri="{FF2B5EF4-FFF2-40B4-BE49-F238E27FC236}">
                <a16:creationId xmlns:a16="http://schemas.microsoft.com/office/drawing/2014/main" id="{A52EB17A-D8A4-0FD7-D8AD-6D46A216D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CB323-DF6C-488F-8A54-820B76FB7254}"/>
              </a:ext>
            </a:extLst>
          </p:cNvPr>
          <p:cNvSpPr>
            <a:spLocks noGrp="1"/>
          </p:cNvSpPr>
          <p:nvPr>
            <p:ph type="sldNum" sz="quarter" idx="12"/>
          </p:nvPr>
        </p:nvSpPr>
        <p:spPr/>
        <p:txBody>
          <a:bodyPr/>
          <a:lstStyle/>
          <a:p>
            <a:fld id="{E081C175-0F7F-45CF-AD2A-52A5689186F6}" type="slidenum">
              <a:rPr lang="en-US" smtClean="0"/>
              <a:pPr/>
              <a:t>‹N›</a:t>
            </a:fld>
            <a:endParaRPr lang="en-US"/>
          </a:p>
        </p:txBody>
      </p:sp>
    </p:spTree>
    <p:extLst>
      <p:ext uri="{BB962C8B-B14F-4D97-AF65-F5344CB8AC3E}">
        <p14:creationId xmlns:p14="http://schemas.microsoft.com/office/powerpoint/2010/main" val="268963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4924-7CA4-986B-798C-47C6D9A38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BB736-90F9-9D82-6901-4D391B784A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B2A509-CED1-D3F3-0EB7-40F76E827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E25661-EB84-B3FA-66B4-78DF129A6BC4}"/>
              </a:ext>
            </a:extLst>
          </p:cNvPr>
          <p:cNvSpPr>
            <a:spLocks noGrp="1"/>
          </p:cNvSpPr>
          <p:nvPr>
            <p:ph type="dt" sz="half" idx="10"/>
          </p:nvPr>
        </p:nvSpPr>
        <p:spPr/>
        <p:txBody>
          <a:bodyPr/>
          <a:lstStyle/>
          <a:p>
            <a:fld id="{EFAF9C8D-7651-437C-9A94-C815D5F0DB23}" type="datetimeFigureOut">
              <a:rPr lang="en-US" smtClean="0"/>
              <a:pPr/>
              <a:t>6/10/24</a:t>
            </a:fld>
            <a:endParaRPr lang="en-US"/>
          </a:p>
        </p:txBody>
      </p:sp>
      <p:sp>
        <p:nvSpPr>
          <p:cNvPr id="6" name="Footer Placeholder 5">
            <a:extLst>
              <a:ext uri="{FF2B5EF4-FFF2-40B4-BE49-F238E27FC236}">
                <a16:creationId xmlns:a16="http://schemas.microsoft.com/office/drawing/2014/main" id="{0A0CE544-145E-316F-2E6C-15D49AA01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46678-FAAD-4BE6-D407-23427A680173}"/>
              </a:ext>
            </a:extLst>
          </p:cNvPr>
          <p:cNvSpPr>
            <a:spLocks noGrp="1"/>
          </p:cNvSpPr>
          <p:nvPr>
            <p:ph type="sldNum" sz="quarter" idx="12"/>
          </p:nvPr>
        </p:nvSpPr>
        <p:spPr/>
        <p:txBody>
          <a:bodyPr/>
          <a:lstStyle/>
          <a:p>
            <a:fld id="{E081C175-0F7F-45CF-AD2A-52A5689186F6}" type="slidenum">
              <a:rPr lang="en-US" smtClean="0"/>
              <a:pPr/>
              <a:t>‹N›</a:t>
            </a:fld>
            <a:endParaRPr lang="en-US"/>
          </a:p>
        </p:txBody>
      </p:sp>
    </p:spTree>
    <p:extLst>
      <p:ext uri="{BB962C8B-B14F-4D97-AF65-F5344CB8AC3E}">
        <p14:creationId xmlns:p14="http://schemas.microsoft.com/office/powerpoint/2010/main" val="247730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119C-08D8-6D45-9A25-70E1E0DFC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CFB928-F489-AE5C-D725-1550C4A29B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776EB-E9E0-FC0D-2D2B-0699035F3E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546C2-BAAE-3153-2E83-2BDFDDB3A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DFB735-1548-BA71-84CB-9A9FBBE27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D5CDA3-697D-D4D2-2865-C5D60E65BCF6}"/>
              </a:ext>
            </a:extLst>
          </p:cNvPr>
          <p:cNvSpPr>
            <a:spLocks noGrp="1"/>
          </p:cNvSpPr>
          <p:nvPr>
            <p:ph type="dt" sz="half" idx="10"/>
          </p:nvPr>
        </p:nvSpPr>
        <p:spPr/>
        <p:txBody>
          <a:bodyPr/>
          <a:lstStyle/>
          <a:p>
            <a:fld id="{EFAF9C8D-7651-437C-9A94-C815D5F0DB23}" type="datetimeFigureOut">
              <a:rPr lang="en-US" smtClean="0"/>
              <a:pPr/>
              <a:t>6/10/24</a:t>
            </a:fld>
            <a:endParaRPr lang="en-US"/>
          </a:p>
        </p:txBody>
      </p:sp>
      <p:sp>
        <p:nvSpPr>
          <p:cNvPr id="8" name="Footer Placeholder 7">
            <a:extLst>
              <a:ext uri="{FF2B5EF4-FFF2-40B4-BE49-F238E27FC236}">
                <a16:creationId xmlns:a16="http://schemas.microsoft.com/office/drawing/2014/main" id="{84195480-E3F2-ACDC-80F2-5294FE982A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75F03B-AF0C-6186-9A05-55A79C2D8F80}"/>
              </a:ext>
            </a:extLst>
          </p:cNvPr>
          <p:cNvSpPr>
            <a:spLocks noGrp="1"/>
          </p:cNvSpPr>
          <p:nvPr>
            <p:ph type="sldNum" sz="quarter" idx="12"/>
          </p:nvPr>
        </p:nvSpPr>
        <p:spPr/>
        <p:txBody>
          <a:bodyPr/>
          <a:lstStyle/>
          <a:p>
            <a:fld id="{E081C175-0F7F-45CF-AD2A-52A5689186F6}" type="slidenum">
              <a:rPr lang="en-US" smtClean="0"/>
              <a:pPr/>
              <a:t>‹N›</a:t>
            </a:fld>
            <a:endParaRPr lang="en-US"/>
          </a:p>
        </p:txBody>
      </p:sp>
    </p:spTree>
    <p:extLst>
      <p:ext uri="{BB962C8B-B14F-4D97-AF65-F5344CB8AC3E}">
        <p14:creationId xmlns:p14="http://schemas.microsoft.com/office/powerpoint/2010/main" val="158252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C775-CA56-2E87-EC2D-3FEBEEA10F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1560BB-1734-7803-8B36-FC0FB94C10BF}"/>
              </a:ext>
            </a:extLst>
          </p:cNvPr>
          <p:cNvSpPr>
            <a:spLocks noGrp="1"/>
          </p:cNvSpPr>
          <p:nvPr>
            <p:ph type="dt" sz="half" idx="10"/>
          </p:nvPr>
        </p:nvSpPr>
        <p:spPr/>
        <p:txBody>
          <a:bodyPr/>
          <a:lstStyle/>
          <a:p>
            <a:fld id="{EFAF9C8D-7651-437C-9A94-C815D5F0DB23}" type="datetimeFigureOut">
              <a:rPr lang="en-US" smtClean="0"/>
              <a:pPr/>
              <a:t>6/10/24</a:t>
            </a:fld>
            <a:endParaRPr lang="en-US"/>
          </a:p>
        </p:txBody>
      </p:sp>
      <p:sp>
        <p:nvSpPr>
          <p:cNvPr id="4" name="Footer Placeholder 3">
            <a:extLst>
              <a:ext uri="{FF2B5EF4-FFF2-40B4-BE49-F238E27FC236}">
                <a16:creationId xmlns:a16="http://schemas.microsoft.com/office/drawing/2014/main" id="{0DE40A8C-0707-E713-C7C0-223A334C28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8654A3-5F68-AF8A-0FBA-8578E4BF2F6C}"/>
              </a:ext>
            </a:extLst>
          </p:cNvPr>
          <p:cNvSpPr>
            <a:spLocks noGrp="1"/>
          </p:cNvSpPr>
          <p:nvPr>
            <p:ph type="sldNum" sz="quarter" idx="12"/>
          </p:nvPr>
        </p:nvSpPr>
        <p:spPr/>
        <p:txBody>
          <a:bodyPr/>
          <a:lstStyle/>
          <a:p>
            <a:fld id="{E081C175-0F7F-45CF-AD2A-52A5689186F6}" type="slidenum">
              <a:rPr lang="en-US" smtClean="0"/>
              <a:pPr/>
              <a:t>‹N›</a:t>
            </a:fld>
            <a:endParaRPr lang="en-US"/>
          </a:p>
        </p:txBody>
      </p:sp>
    </p:spTree>
    <p:extLst>
      <p:ext uri="{BB962C8B-B14F-4D97-AF65-F5344CB8AC3E}">
        <p14:creationId xmlns:p14="http://schemas.microsoft.com/office/powerpoint/2010/main" val="317092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3A1B3-2744-EEF9-7DA5-221941F2EFDC}"/>
              </a:ext>
            </a:extLst>
          </p:cNvPr>
          <p:cNvSpPr>
            <a:spLocks noGrp="1"/>
          </p:cNvSpPr>
          <p:nvPr>
            <p:ph type="dt" sz="half" idx="10"/>
          </p:nvPr>
        </p:nvSpPr>
        <p:spPr/>
        <p:txBody>
          <a:bodyPr/>
          <a:lstStyle/>
          <a:p>
            <a:fld id="{EFAF9C8D-7651-437C-9A94-C815D5F0DB23}" type="datetimeFigureOut">
              <a:rPr lang="en-US" smtClean="0"/>
              <a:pPr/>
              <a:t>6/10/24</a:t>
            </a:fld>
            <a:endParaRPr lang="en-US"/>
          </a:p>
        </p:txBody>
      </p:sp>
      <p:sp>
        <p:nvSpPr>
          <p:cNvPr id="3" name="Footer Placeholder 2">
            <a:extLst>
              <a:ext uri="{FF2B5EF4-FFF2-40B4-BE49-F238E27FC236}">
                <a16:creationId xmlns:a16="http://schemas.microsoft.com/office/drawing/2014/main" id="{D9771630-C3FE-4660-AFA5-6243179EAC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E89297-E96A-B2B1-B9CA-9885AF8309A2}"/>
              </a:ext>
            </a:extLst>
          </p:cNvPr>
          <p:cNvSpPr>
            <a:spLocks noGrp="1"/>
          </p:cNvSpPr>
          <p:nvPr>
            <p:ph type="sldNum" sz="quarter" idx="12"/>
          </p:nvPr>
        </p:nvSpPr>
        <p:spPr/>
        <p:txBody>
          <a:bodyPr/>
          <a:lstStyle/>
          <a:p>
            <a:fld id="{E081C175-0F7F-45CF-AD2A-52A5689186F6}" type="slidenum">
              <a:rPr lang="en-US" smtClean="0"/>
              <a:pPr/>
              <a:t>‹N›</a:t>
            </a:fld>
            <a:endParaRPr lang="en-US"/>
          </a:p>
        </p:txBody>
      </p:sp>
    </p:spTree>
    <p:extLst>
      <p:ext uri="{BB962C8B-B14F-4D97-AF65-F5344CB8AC3E}">
        <p14:creationId xmlns:p14="http://schemas.microsoft.com/office/powerpoint/2010/main" val="393705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1348-262C-10D7-2D62-CBF5E6ABF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9F3F9A-8EB8-F809-D1DF-6DC6E678C1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B6DBC7-7FE3-2DE6-9E90-1CFFD9F8E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91279-981F-4C19-74B0-56C790612F85}"/>
              </a:ext>
            </a:extLst>
          </p:cNvPr>
          <p:cNvSpPr>
            <a:spLocks noGrp="1"/>
          </p:cNvSpPr>
          <p:nvPr>
            <p:ph type="dt" sz="half" idx="10"/>
          </p:nvPr>
        </p:nvSpPr>
        <p:spPr/>
        <p:txBody>
          <a:bodyPr/>
          <a:lstStyle/>
          <a:p>
            <a:fld id="{EFAF9C8D-7651-437C-9A94-C815D5F0DB23}" type="datetimeFigureOut">
              <a:rPr lang="en-US" smtClean="0"/>
              <a:pPr/>
              <a:t>6/10/24</a:t>
            </a:fld>
            <a:endParaRPr lang="en-US"/>
          </a:p>
        </p:txBody>
      </p:sp>
      <p:sp>
        <p:nvSpPr>
          <p:cNvPr id="6" name="Footer Placeholder 5">
            <a:extLst>
              <a:ext uri="{FF2B5EF4-FFF2-40B4-BE49-F238E27FC236}">
                <a16:creationId xmlns:a16="http://schemas.microsoft.com/office/drawing/2014/main" id="{3FEFD2BA-8F3C-1B33-3F98-A7BE3C460C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4E5C9-8DD4-04FA-C5AA-91FD759B1A8B}"/>
              </a:ext>
            </a:extLst>
          </p:cNvPr>
          <p:cNvSpPr>
            <a:spLocks noGrp="1"/>
          </p:cNvSpPr>
          <p:nvPr>
            <p:ph type="sldNum" sz="quarter" idx="12"/>
          </p:nvPr>
        </p:nvSpPr>
        <p:spPr/>
        <p:txBody>
          <a:bodyPr/>
          <a:lstStyle/>
          <a:p>
            <a:fld id="{E081C175-0F7F-45CF-AD2A-52A5689186F6}" type="slidenum">
              <a:rPr lang="en-US" smtClean="0"/>
              <a:pPr/>
              <a:t>‹N›</a:t>
            </a:fld>
            <a:endParaRPr lang="en-US"/>
          </a:p>
        </p:txBody>
      </p:sp>
    </p:spTree>
    <p:extLst>
      <p:ext uri="{BB962C8B-B14F-4D97-AF65-F5344CB8AC3E}">
        <p14:creationId xmlns:p14="http://schemas.microsoft.com/office/powerpoint/2010/main" val="176830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8AC6-3964-E1C8-DCF1-D64F3CFBD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707B4E-9C2F-5CEB-4E5E-0F86E1FB1A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8DEB5A-FB5E-4A82-8D3C-EE1F0D7D6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CC765A-57C5-E765-E618-C37B1D263632}"/>
              </a:ext>
            </a:extLst>
          </p:cNvPr>
          <p:cNvSpPr>
            <a:spLocks noGrp="1"/>
          </p:cNvSpPr>
          <p:nvPr>
            <p:ph type="dt" sz="half" idx="10"/>
          </p:nvPr>
        </p:nvSpPr>
        <p:spPr/>
        <p:txBody>
          <a:bodyPr/>
          <a:lstStyle/>
          <a:p>
            <a:fld id="{EFAF9C8D-7651-437C-9A94-C815D5F0DB23}" type="datetimeFigureOut">
              <a:rPr lang="en-US" smtClean="0"/>
              <a:pPr/>
              <a:t>6/10/24</a:t>
            </a:fld>
            <a:endParaRPr lang="en-US"/>
          </a:p>
        </p:txBody>
      </p:sp>
      <p:sp>
        <p:nvSpPr>
          <p:cNvPr id="6" name="Footer Placeholder 5">
            <a:extLst>
              <a:ext uri="{FF2B5EF4-FFF2-40B4-BE49-F238E27FC236}">
                <a16:creationId xmlns:a16="http://schemas.microsoft.com/office/drawing/2014/main" id="{375AD102-E133-FED3-4D5D-DD23C348A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21F463-2FAE-CC99-0740-5A4B8E88E61D}"/>
              </a:ext>
            </a:extLst>
          </p:cNvPr>
          <p:cNvSpPr>
            <a:spLocks noGrp="1"/>
          </p:cNvSpPr>
          <p:nvPr>
            <p:ph type="sldNum" sz="quarter" idx="12"/>
          </p:nvPr>
        </p:nvSpPr>
        <p:spPr/>
        <p:txBody>
          <a:bodyPr/>
          <a:lstStyle/>
          <a:p>
            <a:fld id="{E081C175-0F7F-45CF-AD2A-52A5689186F6}" type="slidenum">
              <a:rPr lang="en-US" smtClean="0"/>
              <a:pPr/>
              <a:t>‹N›</a:t>
            </a:fld>
            <a:endParaRPr lang="en-US"/>
          </a:p>
        </p:txBody>
      </p:sp>
    </p:spTree>
    <p:extLst>
      <p:ext uri="{BB962C8B-B14F-4D97-AF65-F5344CB8AC3E}">
        <p14:creationId xmlns:p14="http://schemas.microsoft.com/office/powerpoint/2010/main" val="58749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951A7-CB74-A90E-391E-7005DC451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9253F0-7A1F-9C56-E83C-274CEF601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54622-A56D-F229-E58D-8D712BC18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F9C8D-7651-437C-9A94-C815D5F0DB23}" type="datetimeFigureOut">
              <a:rPr lang="en-US" smtClean="0"/>
              <a:pPr/>
              <a:t>6/10/24</a:t>
            </a:fld>
            <a:endParaRPr lang="en-US"/>
          </a:p>
        </p:txBody>
      </p:sp>
      <p:sp>
        <p:nvSpPr>
          <p:cNvPr id="5" name="Footer Placeholder 4">
            <a:extLst>
              <a:ext uri="{FF2B5EF4-FFF2-40B4-BE49-F238E27FC236}">
                <a16:creationId xmlns:a16="http://schemas.microsoft.com/office/drawing/2014/main" id="{8FFC888F-C7A8-E50B-EC52-A4F9B23A5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8B2A54-ED4B-4122-A796-79590F12B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1C175-0F7F-45CF-AD2A-52A5689186F6}" type="slidenum">
              <a:rPr lang="en-US" smtClean="0"/>
              <a:pPr/>
              <a:t>‹N›</a:t>
            </a:fld>
            <a:endParaRPr lang="en-US"/>
          </a:p>
        </p:txBody>
      </p:sp>
    </p:spTree>
    <p:extLst>
      <p:ext uri="{BB962C8B-B14F-4D97-AF65-F5344CB8AC3E}">
        <p14:creationId xmlns:p14="http://schemas.microsoft.com/office/powerpoint/2010/main" val="187048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microsoft.com/en-us/videoplayer/embed/RE4CpEq?pid=ocpVideo1&amp;postJsllMsg=true&amp;maskLevel=20&amp;reporting=true&amp;market=en-us" TargetMode="Externa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storage.googleapis.com/googwebreview.appspot.com/grow-ext-cloud-images-uploads/7uffzv9dk4sn-7hKvAioxXzE82hvj7kMopV-932d7bca6dc128089e803f9cac9dc634-14786_HomePageFeature_Demo_v10_MidRes_96F9E3FC.mp4" TargetMode="Externa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jpe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0.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youtu.be/P7555XLfHgs" TargetMode="Externa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1.png"/><Relationship Id="rId10" Type="http://schemas.openxmlformats.org/officeDocument/2006/relationships/image" Target="../media/image35.png"/><Relationship Id="rId4" Type="http://schemas.openxmlformats.org/officeDocument/2006/relationships/image" Target="../media/image1.jpe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youtu.be/ZymobOSj4bU" TargetMode="External"/><Relationship Id="rId5" Type="http://schemas.openxmlformats.org/officeDocument/2006/relationships/image" Target="../media/image36.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3.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8" Type="http://schemas.openxmlformats.org/officeDocument/2006/relationships/hyperlink" Target="https://workspace.google.com/intl/en_ie/?utm_source=google&amp;utm_medium=cpc&amp;utm_campaign=emea-at-all-en-dr-bkws-all-hv-trial-b-t4-1011339&amp;utm_content=text-ad-none-none-DEV_c-CRE_667927906287-ADGP_Hybrid+%7C+BKWS+-+BRO+%7C+Txt+~+Google+Workspace+~+Create_Account-KWID_43700077471692916-kwd-1023618284762-userloc_9062721&amp;utm_term=KW_google%20workspace%20account-ST_google+workspace+account&amp;gad_source=1&amp;gclid=Cj0KCQiAwbitBhDIARIsABfFYIKrAKKtb553KqeArjU2t00i1buZ7G0-gSXRG38UfVI0qeST6sQ-iBkaAp68EALw_wcB&amp;gclsrc=aw.ds" TargetMode="External"/><Relationship Id="rId3" Type="http://schemas.openxmlformats.org/officeDocument/2006/relationships/hyperlink" Target="https://www.linkedin.com/advice/0/how-do-you-use-digital-communication-tools#auswahl-der-richtigen-tools-und-plattformen" TargetMode="External"/><Relationship Id="rId7" Type="http://schemas.openxmlformats.org/officeDocument/2006/relationships/hyperlink" Target="https://support.microsoft.com/en-us/office/first-things-to-know-about-chats-in-microsoft-teams-88ed0a06-6b59-43a3-8cf7-40c01f2f92f2?culture=en-us&amp;country=us" TargetMode="External"/><Relationship Id="rId12"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goskills.com/Microsoft-Office/Resources/Microsoft-Teams-video-conference" TargetMode="External"/><Relationship Id="rId11" Type="http://schemas.openxmlformats.org/officeDocument/2006/relationships/image" Target="../media/image3.png"/><Relationship Id="rId5" Type="http://schemas.openxmlformats.org/officeDocument/2006/relationships/hyperlink" Target="https://support.microsoft.com/en-us/topic/what-is-microsoft-teams-3de4d369-0167-8def-b93b-0eb5286d7a29" TargetMode="External"/><Relationship Id="rId10" Type="http://schemas.openxmlformats.org/officeDocument/2006/relationships/hyperlink" Target="https://edu.gcfglobal.org/en/gmail/introduction-to-gmail/1/" TargetMode="External"/><Relationship Id="rId4" Type="http://schemas.openxmlformats.org/officeDocument/2006/relationships/hyperlink" Target="https://www.elcom.com.au/resources/blog/15-essential-communication-platforms-and-software-to-use" TargetMode="External"/><Relationship Id="rId9" Type="http://schemas.openxmlformats.org/officeDocument/2006/relationships/hyperlink" Target="https://support.google.com/a/users/answer/9297685?hl=en#:~:text=With%20Gmail%2C%20your%20email%20is,of%20Chat%20directly%20in%20Gmail."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dragapp.com/blog/google-chat-guide/" TargetMode="External"/><Relationship Id="rId3" Type="http://schemas.openxmlformats.org/officeDocument/2006/relationships/hyperlink" Target="https://edu.gcfglobal.org/en/google-tips/getting-started-with-google-calendar/1/" TargetMode="External"/><Relationship Id="rId7" Type="http://schemas.openxmlformats.org/officeDocument/2006/relationships/hyperlink" Target="https://www.wisestamp.com/blog/google-mee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googleworkspace.tscloud.com.my/meet/edition" TargetMode="External"/><Relationship Id="rId11" Type="http://schemas.openxmlformats.org/officeDocument/2006/relationships/image" Target="../media/image1.jpeg"/><Relationship Id="rId5" Type="http://schemas.openxmlformats.org/officeDocument/2006/relationships/hyperlink" Target="https://support.google.com/meet/answer/9302870?hl=en&amp;co=GENIE.Platform%3DAndroid" TargetMode="External"/><Relationship Id="rId10" Type="http://schemas.openxmlformats.org/officeDocument/2006/relationships/image" Target="../media/image3.png"/><Relationship Id="rId4" Type="http://schemas.openxmlformats.org/officeDocument/2006/relationships/hyperlink" Target="https://edu.gcfglobal.org/en/googledriveanddocs/all-about-google-drive/1/" TargetMode="External"/><Relationship Id="rId9" Type="http://schemas.openxmlformats.org/officeDocument/2006/relationships/hyperlink" Target="http://www.pixabay.com/"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png"/><Relationship Id="rId7"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www.microsoft.com/en-us/videoplayer/embed/RE4FyUf?pid=ocpVideo1&amp;postJsllMsg=true&amp;maskLevel=20&amp;reporting=true&amp;market=en-us" TargetMode="Externa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microsoft.com/en-us/videoplayer/embed/RWeokR?pid=ocpVideo1&amp;postJsllMsg=true&amp;maskLevel=20&amp;reporting=true&amp;market=en-us"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BEE1-516E-6D33-3AE3-F8283C252D1F}"/>
              </a:ext>
            </a:extLst>
          </p:cNvPr>
          <p:cNvSpPr>
            <a:spLocks noGrp="1"/>
          </p:cNvSpPr>
          <p:nvPr>
            <p:ph type="ctrTitle"/>
          </p:nvPr>
        </p:nvSpPr>
        <p:spPr>
          <a:xfrm>
            <a:off x="4049754" y="2686449"/>
            <a:ext cx="6454220" cy="526239"/>
          </a:xfrm>
        </p:spPr>
        <p:txBody>
          <a:bodyPr>
            <a:normAutofit fontScale="90000"/>
          </a:bodyPr>
          <a:lstStyle/>
          <a:p>
            <a:br>
              <a:rPr lang="lt-LT" sz="3600" dirty="0"/>
            </a:br>
            <a:r>
              <a:rPr lang="lt-LT" sz="3600" b="1" dirty="0" err="1"/>
              <a:t>Blended</a:t>
            </a:r>
            <a:r>
              <a:rPr lang="lt-LT" sz="3600" b="1" dirty="0"/>
              <a:t> </a:t>
            </a:r>
            <a:r>
              <a:rPr lang="lt-LT" sz="3600" b="1" dirty="0" err="1"/>
              <a:t>learning</a:t>
            </a:r>
            <a:r>
              <a:rPr lang="lt-LT" sz="3600" b="1" dirty="0"/>
              <a:t> </a:t>
            </a:r>
            <a:r>
              <a:rPr lang="lt-LT" sz="3600" b="1" dirty="0" err="1"/>
              <a:t>course</a:t>
            </a:r>
            <a:endParaRPr lang="en-US" sz="3600" b="1" dirty="0"/>
          </a:p>
        </p:txBody>
      </p:sp>
      <p:sp>
        <p:nvSpPr>
          <p:cNvPr id="3" name="Subtitle 2">
            <a:extLst>
              <a:ext uri="{FF2B5EF4-FFF2-40B4-BE49-F238E27FC236}">
                <a16:creationId xmlns:a16="http://schemas.microsoft.com/office/drawing/2014/main" id="{FBF38C2F-F40C-3E10-95AF-AE764182241E}"/>
              </a:ext>
            </a:extLst>
          </p:cNvPr>
          <p:cNvSpPr>
            <a:spLocks noGrp="1"/>
          </p:cNvSpPr>
          <p:nvPr>
            <p:ph type="subTitle" idx="1"/>
          </p:nvPr>
        </p:nvSpPr>
        <p:spPr>
          <a:xfrm>
            <a:off x="3079803" y="3673350"/>
            <a:ext cx="6454219" cy="1607774"/>
          </a:xfrm>
        </p:spPr>
        <p:txBody>
          <a:bodyPr>
            <a:normAutofit/>
          </a:bodyPr>
          <a:lstStyle/>
          <a:p>
            <a:r>
              <a:rPr lang="it-IT" b="1" dirty="0"/>
              <a:t>Modulo 3: COMUNICAZIONE E COOPERAZIONE </a:t>
            </a:r>
          </a:p>
          <a:p>
            <a:r>
              <a:rPr lang="it-IT" b="1" dirty="0"/>
              <a:t>Sessione 2</a:t>
            </a:r>
          </a:p>
          <a:p>
            <a:r>
              <a:rPr lang="it-IT" b="1" dirty="0"/>
              <a:t>Sviluppato da: VINCO</a:t>
            </a:r>
            <a:endParaRPr lang="lt-LT" dirty="0"/>
          </a:p>
        </p:txBody>
      </p:sp>
      <p:pic>
        <p:nvPicPr>
          <p:cNvPr id="5" name="Picture 4">
            <a:extLst>
              <a:ext uri="{FF2B5EF4-FFF2-40B4-BE49-F238E27FC236}">
                <a16:creationId xmlns:a16="http://schemas.microsoft.com/office/drawing/2014/main" id="{64F837AD-48EE-2E4B-083D-866489FEE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1027" y="6148955"/>
            <a:ext cx="2505895" cy="526238"/>
          </a:xfrm>
          <a:prstGeom prst="rect">
            <a:avLst/>
          </a:prstGeom>
        </p:spPr>
      </p:pic>
      <p:pic>
        <p:nvPicPr>
          <p:cNvPr id="7" name="Picture 6">
            <a:extLst>
              <a:ext uri="{FF2B5EF4-FFF2-40B4-BE49-F238E27FC236}">
                <a16:creationId xmlns:a16="http://schemas.microsoft.com/office/drawing/2014/main" id="{34D3BBD3-8E1D-E319-CA6D-3F600E545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54" y="-39188"/>
            <a:ext cx="2557807" cy="2557807"/>
          </a:xfrm>
          <a:prstGeom prst="rect">
            <a:avLst/>
          </a:prstGeom>
        </p:spPr>
      </p:pic>
      <p:sp>
        <p:nvSpPr>
          <p:cNvPr id="9" name="TextBox 8">
            <a:extLst>
              <a:ext uri="{FF2B5EF4-FFF2-40B4-BE49-F238E27FC236}">
                <a16:creationId xmlns:a16="http://schemas.microsoft.com/office/drawing/2014/main" id="{2F9A5588-6CC5-D4D8-00D2-83A2B97E9837}"/>
              </a:ext>
            </a:extLst>
          </p:cNvPr>
          <p:cNvSpPr txBox="1"/>
          <p:nvPr/>
        </p:nvSpPr>
        <p:spPr>
          <a:xfrm>
            <a:off x="501806" y="6189800"/>
            <a:ext cx="8444971" cy="577081"/>
          </a:xfrm>
          <a:prstGeom prst="rect">
            <a:avLst/>
          </a:prstGeom>
          <a:noFill/>
        </p:spPr>
        <p:txBody>
          <a:bodyPr wrap="square">
            <a:spAutoFit/>
          </a:bodyPr>
          <a:lstStyle/>
          <a:p>
            <a:r>
              <a:rPr lang="en-GB" sz="1050" dirty="0"/>
              <a:t>„Funded by the European Union. Views and opinions expressed are however those of the author(s) only and do not necessarily reflect those of the European Union or </a:t>
            </a:r>
            <a:r>
              <a:rPr lang="en-GB" sz="1050" dirty="0" err="1"/>
              <a:t>OeAD</a:t>
            </a:r>
            <a:r>
              <a:rPr lang="en-GB" sz="1050" dirty="0"/>
              <a:t>-GmbH. Neither the European Union nor the granting authority can be held responsible for them.“ Project No: 2022-1-AT01-KA220-ADU-00008513</a:t>
            </a:r>
          </a:p>
        </p:txBody>
      </p:sp>
      <p:sp>
        <p:nvSpPr>
          <p:cNvPr id="12" name="Isosceles Triangle 11">
            <a:extLst>
              <a:ext uri="{FF2B5EF4-FFF2-40B4-BE49-F238E27FC236}">
                <a16:creationId xmlns:a16="http://schemas.microsoft.com/office/drawing/2014/main" id="{43096DA6-0AE1-D801-2844-BD5875387814}"/>
              </a:ext>
            </a:extLst>
          </p:cNvPr>
          <p:cNvSpPr/>
          <p:nvPr/>
        </p:nvSpPr>
        <p:spPr>
          <a:xfrm rot="5400000">
            <a:off x="-114992" y="3041120"/>
            <a:ext cx="3485945" cy="3255962"/>
          </a:xfrm>
          <a:prstGeom prst="triangle">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0A2BFD75-0274-317D-51EC-9804F0A7DEA5}"/>
              </a:ext>
            </a:extLst>
          </p:cNvPr>
          <p:cNvSpPr/>
          <p:nvPr/>
        </p:nvSpPr>
        <p:spPr>
          <a:xfrm rot="5400000">
            <a:off x="-114993" y="1801018"/>
            <a:ext cx="3485945" cy="3255962"/>
          </a:xfrm>
          <a:prstGeom prst="triangl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DFD5EC8-C790-E705-7B40-83524A67D584}"/>
              </a:ext>
            </a:extLst>
          </p:cNvPr>
          <p:cNvSpPr/>
          <p:nvPr/>
        </p:nvSpPr>
        <p:spPr>
          <a:xfrm>
            <a:off x="3832264" y="716530"/>
            <a:ext cx="7017988" cy="1938992"/>
          </a:xfrm>
          <a:prstGeom prst="rect">
            <a:avLst/>
          </a:prstGeom>
          <a:noFill/>
        </p:spPr>
        <p:txBody>
          <a:bodyPr wrap="square" lIns="91440" tIns="45720" rIns="91440" bIns="45720">
            <a:spAutoFit/>
          </a:bodyPr>
          <a:lstStyle/>
          <a:p>
            <a:pPr algn="ctr"/>
            <a:r>
              <a:rPr lang="en-GB" sz="4000" b="0" cap="none" spc="0" dirty="0">
                <a:ln w="0"/>
                <a:solidFill>
                  <a:schemeClr val="accent1"/>
                </a:solidFill>
                <a:effectLst>
                  <a:outerShdw blurRad="38100" dist="25400" dir="5400000" algn="ctr" rotWithShape="0">
                    <a:srgbClr val="6E747A">
                      <a:alpha val="43000"/>
                    </a:srgbClr>
                  </a:outerShdw>
                </a:effectLst>
              </a:rPr>
              <a:t>Promoting Inclusive Employment in the GLAM Sector through Open </a:t>
            </a:r>
            <a:r>
              <a:rPr lang="en-GB" sz="4000" b="0" cap="none" spc="0" dirty="0" err="1">
                <a:ln w="0"/>
                <a:solidFill>
                  <a:schemeClr val="accent1"/>
                </a:solidFill>
                <a:effectLst>
                  <a:outerShdw blurRad="38100" dist="25400" dir="5400000" algn="ctr" rotWithShape="0">
                    <a:srgbClr val="6E747A">
                      <a:alpha val="43000"/>
                    </a:srgbClr>
                  </a:outerShdw>
                </a:effectLst>
              </a:rPr>
              <a:t>Innovatio</a:t>
            </a:r>
            <a:r>
              <a:rPr lang="lt-LT" sz="4000" b="0" cap="none" spc="0" dirty="0">
                <a:ln w="0"/>
                <a:solidFill>
                  <a:schemeClr val="accent1"/>
                </a:solidFill>
                <a:effectLst>
                  <a:outerShdw blurRad="38100" dist="25400" dir="5400000" algn="ctr" rotWithShape="0">
                    <a:srgbClr val="6E747A">
                      <a:alpha val="43000"/>
                    </a:srgbClr>
                  </a:outerShdw>
                </a:effectLst>
              </a:rPr>
              <a:t>n</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2202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Video </a:t>
            </a:r>
            <a:r>
              <a:rPr lang="en-US" dirty="0" err="1"/>
              <a:t>conferenze</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F2BDB6D8-35B0-09E0-C658-8043DE12775A}"/>
              </a:ext>
            </a:extLst>
          </p:cNvPr>
          <p:cNvPicPr>
            <a:picLocks noChangeAspect="1"/>
          </p:cNvPicPr>
          <p:nvPr/>
        </p:nvPicPr>
        <p:blipFill>
          <a:blip r:embed="rId5"/>
          <a:stretch>
            <a:fillRect/>
          </a:stretch>
        </p:blipFill>
        <p:spPr>
          <a:xfrm>
            <a:off x="3853646" y="1827192"/>
            <a:ext cx="4484708" cy="4484708"/>
          </a:xfrm>
          <a:prstGeom prst="rect">
            <a:avLst/>
          </a:prstGeom>
        </p:spPr>
      </p:pic>
    </p:spTree>
    <p:extLst>
      <p:ext uri="{BB962C8B-B14F-4D97-AF65-F5344CB8AC3E}">
        <p14:creationId xmlns:p14="http://schemas.microsoft.com/office/powerpoint/2010/main" val="310091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Video </a:t>
            </a:r>
            <a:r>
              <a:rPr lang="en-US" dirty="0" err="1"/>
              <a:t>conferenze</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6" name="AutoShape 2" descr="Microsoft Teams video conference">
            <a:extLst>
              <a:ext uri="{FF2B5EF4-FFF2-40B4-BE49-F238E27FC236}">
                <a16:creationId xmlns:a16="http://schemas.microsoft.com/office/drawing/2014/main" id="{75B85BCA-3C42-5B77-E0CB-FC58B1F7AEA2}"/>
              </a:ext>
            </a:extLst>
          </p:cNvPr>
          <p:cNvSpPr>
            <a:spLocks noChangeAspect="1" noChangeArrowheads="1"/>
          </p:cNvSpPr>
          <p:nvPr/>
        </p:nvSpPr>
        <p:spPr bwMode="auto">
          <a:xfrm>
            <a:off x="2949677" y="3276599"/>
            <a:ext cx="3298723" cy="3298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7" name="Grafik 6">
            <a:extLst>
              <a:ext uri="{FF2B5EF4-FFF2-40B4-BE49-F238E27FC236}">
                <a16:creationId xmlns:a16="http://schemas.microsoft.com/office/drawing/2014/main" id="{17376E45-E909-472F-5833-DCCBE532F452}"/>
              </a:ext>
            </a:extLst>
          </p:cNvPr>
          <p:cNvPicPr>
            <a:picLocks noChangeAspect="1"/>
          </p:cNvPicPr>
          <p:nvPr/>
        </p:nvPicPr>
        <p:blipFill>
          <a:blip r:embed="rId5"/>
          <a:stretch>
            <a:fillRect/>
          </a:stretch>
        </p:blipFill>
        <p:spPr>
          <a:xfrm>
            <a:off x="2627916" y="1485208"/>
            <a:ext cx="6936167" cy="4306203"/>
          </a:xfrm>
          <a:prstGeom prst="rect">
            <a:avLst/>
          </a:prstGeom>
        </p:spPr>
      </p:pic>
    </p:spTree>
    <p:extLst>
      <p:ext uri="{BB962C8B-B14F-4D97-AF65-F5344CB8AC3E}">
        <p14:creationId xmlns:p14="http://schemas.microsoft.com/office/powerpoint/2010/main" val="412049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Video </a:t>
            </a:r>
            <a:r>
              <a:rPr lang="en-US" dirty="0" err="1"/>
              <a:t>conferenze</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6" name="AutoShape 2" descr="Microsoft Teams video conference">
            <a:extLst>
              <a:ext uri="{FF2B5EF4-FFF2-40B4-BE49-F238E27FC236}">
                <a16:creationId xmlns:a16="http://schemas.microsoft.com/office/drawing/2014/main" id="{75B85BCA-3C42-5B77-E0CB-FC58B1F7AEA2}"/>
              </a:ext>
            </a:extLst>
          </p:cNvPr>
          <p:cNvSpPr>
            <a:spLocks noChangeAspect="1" noChangeArrowheads="1"/>
          </p:cNvSpPr>
          <p:nvPr/>
        </p:nvSpPr>
        <p:spPr bwMode="auto">
          <a:xfrm>
            <a:off x="2949677" y="3276599"/>
            <a:ext cx="3298723" cy="3298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3" name="Grafik 2">
            <a:extLst>
              <a:ext uri="{FF2B5EF4-FFF2-40B4-BE49-F238E27FC236}">
                <a16:creationId xmlns:a16="http://schemas.microsoft.com/office/drawing/2014/main" id="{8007509C-060A-BF1C-1830-A0460DA93493}"/>
              </a:ext>
            </a:extLst>
          </p:cNvPr>
          <p:cNvPicPr>
            <a:picLocks noChangeAspect="1"/>
          </p:cNvPicPr>
          <p:nvPr/>
        </p:nvPicPr>
        <p:blipFill>
          <a:blip r:embed="rId5"/>
          <a:stretch>
            <a:fillRect/>
          </a:stretch>
        </p:blipFill>
        <p:spPr>
          <a:xfrm>
            <a:off x="838200" y="1690688"/>
            <a:ext cx="4440835" cy="3737703"/>
          </a:xfrm>
          <a:prstGeom prst="rect">
            <a:avLst/>
          </a:prstGeom>
        </p:spPr>
      </p:pic>
      <p:pic>
        <p:nvPicPr>
          <p:cNvPr id="8" name="Grafik 7">
            <a:extLst>
              <a:ext uri="{FF2B5EF4-FFF2-40B4-BE49-F238E27FC236}">
                <a16:creationId xmlns:a16="http://schemas.microsoft.com/office/drawing/2014/main" id="{FA5AE89D-1F49-F70F-415F-92CDF10F252A}"/>
              </a:ext>
            </a:extLst>
          </p:cNvPr>
          <p:cNvPicPr>
            <a:picLocks noChangeAspect="1"/>
          </p:cNvPicPr>
          <p:nvPr/>
        </p:nvPicPr>
        <p:blipFill>
          <a:blip r:embed="rId6"/>
          <a:stretch>
            <a:fillRect/>
          </a:stretch>
        </p:blipFill>
        <p:spPr>
          <a:xfrm>
            <a:off x="6538524" y="1690688"/>
            <a:ext cx="4083682" cy="3737703"/>
          </a:xfrm>
          <a:prstGeom prst="rect">
            <a:avLst/>
          </a:prstGeom>
        </p:spPr>
      </p:pic>
    </p:spTree>
    <p:extLst>
      <p:ext uri="{BB962C8B-B14F-4D97-AF65-F5344CB8AC3E}">
        <p14:creationId xmlns:p14="http://schemas.microsoft.com/office/powerpoint/2010/main" val="164466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err="1"/>
              <a:t>Messaggistica</a:t>
            </a:r>
            <a:r>
              <a:rPr lang="en-US" dirty="0"/>
              <a:t> </a:t>
            </a:r>
            <a:r>
              <a:rPr lang="en-US" dirty="0" err="1"/>
              <a:t>istantanea</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2052" name="Picture 4" descr="Start chat UI image_520">
            <a:extLst>
              <a:ext uri="{FF2B5EF4-FFF2-40B4-BE49-F238E27FC236}">
                <a16:creationId xmlns:a16="http://schemas.microsoft.com/office/drawing/2014/main" id="{DBFBF8B0-F346-D121-54F7-3E841C02B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7251" y="1930747"/>
            <a:ext cx="4155862" cy="2006003"/>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9E9FB0A3-A9A1-4E34-B205-AD0C3F82E4C8}"/>
              </a:ext>
            </a:extLst>
          </p:cNvPr>
          <p:cNvPicPr>
            <a:picLocks noChangeAspect="1"/>
          </p:cNvPicPr>
          <p:nvPr/>
        </p:nvPicPr>
        <p:blipFill>
          <a:blip r:embed="rId6"/>
          <a:stretch>
            <a:fillRect/>
          </a:stretch>
        </p:blipFill>
        <p:spPr>
          <a:xfrm>
            <a:off x="4910113" y="4523517"/>
            <a:ext cx="4953000" cy="952500"/>
          </a:xfrm>
          <a:prstGeom prst="rect">
            <a:avLst/>
          </a:prstGeom>
        </p:spPr>
      </p:pic>
      <p:sp>
        <p:nvSpPr>
          <p:cNvPr id="8" name="Google Shape;69;p2">
            <a:extLst>
              <a:ext uri="{FF2B5EF4-FFF2-40B4-BE49-F238E27FC236}">
                <a16:creationId xmlns:a16="http://schemas.microsoft.com/office/drawing/2014/main" id="{D99367D2-399D-018B-53C8-0270F222E73A}"/>
              </a:ext>
            </a:extLst>
          </p:cNvPr>
          <p:cNvSpPr txBox="1">
            <a:spLocks/>
          </p:cNvSpPr>
          <p:nvPr/>
        </p:nvSpPr>
        <p:spPr>
          <a:xfrm>
            <a:off x="1364734" y="1502463"/>
            <a:ext cx="9571971" cy="3969290"/>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en-US" sz="3200" i="1" dirty="0">
              <a:solidFill>
                <a:srgbClr val="202124"/>
              </a:solidFill>
              <a:latin typeface="arial" panose="020B0604020202020204" pitchFamily="34" charset="0"/>
            </a:endParaRPr>
          </a:p>
          <a:p>
            <a:pPr>
              <a:buFont typeface="Wingdings" panose="05000000000000000000" pitchFamily="2" charset="2"/>
              <a:buChar char="à"/>
            </a:pPr>
            <a:r>
              <a:rPr lang="en-US" sz="3200" i="1" dirty="0">
                <a:solidFill>
                  <a:srgbClr val="202124"/>
                </a:solidFill>
                <a:latin typeface="arial" panose="020B0604020202020204" pitchFamily="34" charset="0"/>
                <a:sym typeface="Wingdings" panose="05000000000000000000" pitchFamily="2" charset="2"/>
              </a:rPr>
              <a:t>Chat </a:t>
            </a:r>
            <a:r>
              <a:rPr lang="en-US" sz="3200" i="1" dirty="0" err="1">
                <a:solidFill>
                  <a:srgbClr val="202124"/>
                </a:solidFill>
                <a:latin typeface="arial" panose="020B0604020202020204" pitchFamily="34" charset="0"/>
                <a:sym typeface="Wingdings" panose="05000000000000000000" pitchFamily="2" charset="2"/>
              </a:rPr>
              <a:t>singola</a:t>
            </a:r>
            <a:r>
              <a:rPr lang="en-US" sz="3200" i="1" dirty="0">
                <a:solidFill>
                  <a:srgbClr val="202124"/>
                </a:solidFill>
                <a:latin typeface="arial" panose="020B0604020202020204" pitchFamily="34" charset="0"/>
                <a:sym typeface="Wingdings" panose="05000000000000000000" pitchFamily="2" charset="2"/>
              </a:rPr>
              <a:t>:</a:t>
            </a:r>
          </a:p>
          <a:p>
            <a:pPr>
              <a:buFont typeface="Wingdings" panose="05000000000000000000" pitchFamily="2" charset="2"/>
              <a:buChar char="à"/>
            </a:pPr>
            <a:endParaRPr lang="en-US" sz="3200" i="1" dirty="0">
              <a:solidFill>
                <a:srgbClr val="202124"/>
              </a:solidFill>
              <a:latin typeface="arial" panose="020B0604020202020204" pitchFamily="34" charset="0"/>
              <a:sym typeface="Wingdings" panose="05000000000000000000" pitchFamily="2" charset="2"/>
            </a:endParaRPr>
          </a:p>
          <a:p>
            <a:pPr>
              <a:buFont typeface="Wingdings" panose="05000000000000000000" pitchFamily="2" charset="2"/>
              <a:buChar char="à"/>
            </a:pPr>
            <a:endParaRPr lang="en-US" sz="3200" i="1" dirty="0">
              <a:solidFill>
                <a:srgbClr val="202124"/>
              </a:solidFill>
              <a:latin typeface="arial" panose="020B0604020202020204" pitchFamily="34" charset="0"/>
              <a:sym typeface="Wingdings" panose="05000000000000000000" pitchFamily="2" charset="2"/>
            </a:endParaRPr>
          </a:p>
          <a:p>
            <a:pPr>
              <a:buFont typeface="Wingdings" panose="05000000000000000000" pitchFamily="2" charset="2"/>
              <a:buChar char="à"/>
            </a:pPr>
            <a:endParaRPr lang="en-US" sz="3200" i="1" dirty="0">
              <a:solidFill>
                <a:srgbClr val="202124"/>
              </a:solidFill>
              <a:latin typeface="arial" panose="020B0604020202020204" pitchFamily="34" charset="0"/>
              <a:sym typeface="Wingdings" panose="05000000000000000000" pitchFamily="2" charset="2"/>
            </a:endParaRPr>
          </a:p>
          <a:p>
            <a:pPr>
              <a:buFont typeface="Wingdings" panose="05000000000000000000" pitchFamily="2" charset="2"/>
              <a:buChar char="à"/>
            </a:pPr>
            <a:endParaRPr lang="en-US" sz="3200" i="1" dirty="0">
              <a:solidFill>
                <a:srgbClr val="202124"/>
              </a:solidFill>
              <a:latin typeface="arial" panose="020B0604020202020204" pitchFamily="34" charset="0"/>
              <a:sym typeface="Wingdings" panose="05000000000000000000" pitchFamily="2" charset="2"/>
            </a:endParaRPr>
          </a:p>
          <a:p>
            <a:pPr>
              <a:buFont typeface="Wingdings" panose="05000000000000000000" pitchFamily="2" charset="2"/>
              <a:buChar char="à"/>
            </a:pPr>
            <a:r>
              <a:rPr lang="en-US" sz="3200" i="1" dirty="0">
                <a:solidFill>
                  <a:srgbClr val="202124"/>
                </a:solidFill>
                <a:latin typeface="arial" panose="020B0604020202020204" pitchFamily="34" charset="0"/>
                <a:sym typeface="Wingdings" panose="05000000000000000000" pitchFamily="2" charset="2"/>
              </a:rPr>
              <a:t> chat di </a:t>
            </a:r>
            <a:r>
              <a:rPr lang="en-US" sz="3200" i="1" dirty="0" err="1">
                <a:solidFill>
                  <a:srgbClr val="202124"/>
                </a:solidFill>
                <a:latin typeface="arial" panose="020B0604020202020204" pitchFamily="34" charset="0"/>
                <a:sym typeface="Wingdings" panose="05000000000000000000" pitchFamily="2" charset="2"/>
              </a:rPr>
              <a:t>gruppo</a:t>
            </a:r>
            <a:r>
              <a:rPr lang="en-US" sz="3200" i="1" dirty="0">
                <a:solidFill>
                  <a:srgbClr val="202124"/>
                </a:solidFill>
                <a:latin typeface="arial" panose="020B0604020202020204" pitchFamily="34" charset="0"/>
                <a:sym typeface="Wingdings" panose="05000000000000000000" pitchFamily="2" charset="2"/>
              </a:rPr>
              <a:t>:</a:t>
            </a:r>
            <a:endParaRPr lang="en-US" sz="3200" dirty="0">
              <a:solidFill>
                <a:srgbClr val="202124"/>
              </a:solidFill>
              <a:latin typeface="arial" panose="020B0604020202020204" pitchFamily="34" charset="0"/>
            </a:endParaRP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spTree>
    <p:extLst>
      <p:ext uri="{BB962C8B-B14F-4D97-AF65-F5344CB8AC3E}">
        <p14:creationId xmlns:p14="http://schemas.microsoft.com/office/powerpoint/2010/main" val="29583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Tasks</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hlinkClick r:id="rId5"/>
            <a:extLst>
              <a:ext uri="{FF2B5EF4-FFF2-40B4-BE49-F238E27FC236}">
                <a16:creationId xmlns:a16="http://schemas.microsoft.com/office/drawing/2014/main" id="{38539721-DB97-7232-193C-80A812F91937}"/>
              </a:ext>
            </a:extLst>
          </p:cNvPr>
          <p:cNvPicPr>
            <a:picLocks noChangeAspect="1"/>
          </p:cNvPicPr>
          <p:nvPr/>
        </p:nvPicPr>
        <p:blipFill>
          <a:blip r:embed="rId6"/>
          <a:stretch>
            <a:fillRect/>
          </a:stretch>
        </p:blipFill>
        <p:spPr>
          <a:xfrm>
            <a:off x="2667000" y="728662"/>
            <a:ext cx="6858000" cy="5400675"/>
          </a:xfrm>
          <a:prstGeom prst="rect">
            <a:avLst/>
          </a:prstGeom>
        </p:spPr>
      </p:pic>
    </p:spTree>
    <p:extLst>
      <p:ext uri="{BB962C8B-B14F-4D97-AF65-F5344CB8AC3E}">
        <p14:creationId xmlns:p14="http://schemas.microsoft.com/office/powerpoint/2010/main" val="120428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My tasks</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8" name="Grafik 7">
            <a:extLst>
              <a:ext uri="{FF2B5EF4-FFF2-40B4-BE49-F238E27FC236}">
                <a16:creationId xmlns:a16="http://schemas.microsoft.com/office/drawing/2014/main" id="{B2064994-A516-2C97-846B-90739A4AE2CC}"/>
              </a:ext>
            </a:extLst>
          </p:cNvPr>
          <p:cNvPicPr>
            <a:picLocks noChangeAspect="1"/>
          </p:cNvPicPr>
          <p:nvPr/>
        </p:nvPicPr>
        <p:blipFill>
          <a:blip r:embed="rId5"/>
          <a:stretch>
            <a:fillRect/>
          </a:stretch>
        </p:blipFill>
        <p:spPr>
          <a:xfrm>
            <a:off x="3609975" y="1690688"/>
            <a:ext cx="4972050" cy="4391025"/>
          </a:xfrm>
          <a:prstGeom prst="rect">
            <a:avLst/>
          </a:prstGeom>
        </p:spPr>
      </p:pic>
    </p:spTree>
    <p:extLst>
      <p:ext uri="{BB962C8B-B14F-4D97-AF65-F5344CB8AC3E}">
        <p14:creationId xmlns:p14="http://schemas.microsoft.com/office/powerpoint/2010/main" val="21329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hlinkClick r:id="rId5"/>
            <a:extLst>
              <a:ext uri="{FF2B5EF4-FFF2-40B4-BE49-F238E27FC236}">
                <a16:creationId xmlns:a16="http://schemas.microsoft.com/office/drawing/2014/main" id="{147E667D-C50A-1504-77CA-A1B02B6B3A73}"/>
              </a:ext>
            </a:extLst>
          </p:cNvPr>
          <p:cNvPicPr>
            <a:picLocks noChangeAspect="1"/>
          </p:cNvPicPr>
          <p:nvPr/>
        </p:nvPicPr>
        <p:blipFill>
          <a:blip r:embed="rId6"/>
          <a:stretch>
            <a:fillRect/>
          </a:stretch>
        </p:blipFill>
        <p:spPr>
          <a:xfrm>
            <a:off x="4218343" y="3175721"/>
            <a:ext cx="3999134" cy="506557"/>
          </a:xfrm>
          <a:prstGeom prst="rect">
            <a:avLst/>
          </a:prstGeom>
        </p:spPr>
      </p:pic>
    </p:spTree>
    <p:extLst>
      <p:ext uri="{BB962C8B-B14F-4D97-AF65-F5344CB8AC3E}">
        <p14:creationId xmlns:p14="http://schemas.microsoft.com/office/powerpoint/2010/main" val="316196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Google Workspace : </a:t>
            </a:r>
            <a:r>
              <a:rPr lang="en-US" dirty="0" err="1"/>
              <a:t>Strumenti</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CAF14ED4-1349-9F0C-7402-5A990724F7F6}"/>
              </a:ext>
            </a:extLst>
          </p:cNvPr>
          <p:cNvPicPr>
            <a:picLocks noChangeAspect="1"/>
          </p:cNvPicPr>
          <p:nvPr/>
        </p:nvPicPr>
        <p:blipFill>
          <a:blip r:embed="rId5"/>
          <a:stretch>
            <a:fillRect/>
          </a:stretch>
        </p:blipFill>
        <p:spPr>
          <a:xfrm>
            <a:off x="3851564" y="1906498"/>
            <a:ext cx="609600" cy="609600"/>
          </a:xfrm>
          <a:prstGeom prst="rect">
            <a:avLst/>
          </a:prstGeom>
        </p:spPr>
      </p:pic>
      <p:sp>
        <p:nvSpPr>
          <p:cNvPr id="6" name="Google Shape;69;p2">
            <a:extLst>
              <a:ext uri="{FF2B5EF4-FFF2-40B4-BE49-F238E27FC236}">
                <a16:creationId xmlns:a16="http://schemas.microsoft.com/office/drawing/2014/main" id="{56E63B7B-5DF0-1EC1-0032-333075204D18}"/>
              </a:ext>
            </a:extLst>
          </p:cNvPr>
          <p:cNvSpPr txBox="1">
            <a:spLocks/>
          </p:cNvSpPr>
          <p:nvPr/>
        </p:nvSpPr>
        <p:spPr>
          <a:xfrm>
            <a:off x="4738255" y="1375328"/>
            <a:ext cx="6518563" cy="4525963"/>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202124"/>
              </a:solidFill>
              <a:latin typeface="arial" panose="020B0604020202020204" pitchFamily="34" charset="0"/>
            </a:endParaRPr>
          </a:p>
          <a:p>
            <a:pPr marL="0" indent="0">
              <a:buNone/>
            </a:pPr>
            <a:r>
              <a:rPr lang="en-US" sz="3200" i="1" dirty="0">
                <a:solidFill>
                  <a:srgbClr val="202124"/>
                </a:solidFill>
                <a:latin typeface="arial" panose="020B0604020202020204" pitchFamily="34" charset="0"/>
              </a:rPr>
              <a:t>Gmail</a:t>
            </a:r>
          </a:p>
          <a:p>
            <a:pPr marL="0" indent="0">
              <a:buNone/>
            </a:pPr>
            <a:endParaRPr lang="en-US" sz="900" i="1" dirty="0">
              <a:solidFill>
                <a:srgbClr val="202124"/>
              </a:solidFill>
              <a:latin typeface="arial" panose="020B0604020202020204" pitchFamily="34" charset="0"/>
            </a:endParaRPr>
          </a:p>
          <a:p>
            <a:pPr marL="0" indent="0">
              <a:buNone/>
            </a:pPr>
            <a:r>
              <a:rPr lang="en-US" sz="3200" i="1" dirty="0">
                <a:solidFill>
                  <a:srgbClr val="202124"/>
                </a:solidFill>
                <a:latin typeface="arial" panose="020B0604020202020204" pitchFamily="34" charset="0"/>
              </a:rPr>
              <a:t>Google Calendar</a:t>
            </a:r>
          </a:p>
          <a:p>
            <a:pPr marL="0" indent="0">
              <a:buNone/>
            </a:pPr>
            <a:endParaRPr lang="en-US" sz="1050" i="1" dirty="0">
              <a:solidFill>
                <a:srgbClr val="202124"/>
              </a:solidFill>
              <a:latin typeface="arial" panose="020B0604020202020204" pitchFamily="34" charset="0"/>
            </a:endParaRPr>
          </a:p>
          <a:p>
            <a:pPr marL="0" indent="0">
              <a:buNone/>
            </a:pPr>
            <a:r>
              <a:rPr lang="en-US" sz="3200" i="1" dirty="0">
                <a:solidFill>
                  <a:srgbClr val="202124"/>
                </a:solidFill>
                <a:latin typeface="arial" panose="020B0604020202020204" pitchFamily="34" charset="0"/>
              </a:rPr>
              <a:t>Google Drive </a:t>
            </a:r>
          </a:p>
          <a:p>
            <a:pPr marL="0" indent="0">
              <a:buNone/>
            </a:pPr>
            <a:endParaRPr lang="en-US" sz="1050" i="1" dirty="0">
              <a:solidFill>
                <a:srgbClr val="202124"/>
              </a:solidFill>
              <a:latin typeface="arial" panose="020B0604020202020204" pitchFamily="34" charset="0"/>
            </a:endParaRPr>
          </a:p>
          <a:p>
            <a:pPr marL="0" indent="0">
              <a:buNone/>
            </a:pPr>
            <a:r>
              <a:rPr lang="en-US" sz="3200" i="1" dirty="0">
                <a:solidFill>
                  <a:srgbClr val="202124"/>
                </a:solidFill>
                <a:latin typeface="arial" panose="020B0604020202020204" pitchFamily="34" charset="0"/>
              </a:rPr>
              <a:t>Google Meet</a:t>
            </a:r>
          </a:p>
          <a:p>
            <a:pPr marL="0" indent="0">
              <a:buNone/>
            </a:pPr>
            <a:endParaRPr lang="en-US" sz="1050" i="1" dirty="0">
              <a:solidFill>
                <a:srgbClr val="202124"/>
              </a:solidFill>
              <a:latin typeface="arial" panose="020B0604020202020204" pitchFamily="34" charset="0"/>
            </a:endParaRPr>
          </a:p>
          <a:p>
            <a:pPr marL="0" indent="0">
              <a:buNone/>
            </a:pPr>
            <a:r>
              <a:rPr lang="en-US" sz="3200" i="1" dirty="0">
                <a:solidFill>
                  <a:srgbClr val="202124"/>
                </a:solidFill>
                <a:latin typeface="arial" panose="020B0604020202020204" pitchFamily="34" charset="0"/>
              </a:rPr>
              <a:t>Google Chat </a:t>
            </a: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2050" name="Picture 2" descr="calendar icon">
            <a:extLst>
              <a:ext uri="{FF2B5EF4-FFF2-40B4-BE49-F238E27FC236}">
                <a16:creationId xmlns:a16="http://schemas.microsoft.com/office/drawing/2014/main" id="{A705A1BA-62BE-C4E3-19B0-A4AE10D46E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2637" y="268012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CCC1663C-262E-B9AB-6F84-6092C78EAED1}"/>
              </a:ext>
            </a:extLst>
          </p:cNvPr>
          <p:cNvPicPr>
            <a:picLocks noChangeAspect="1"/>
          </p:cNvPicPr>
          <p:nvPr/>
        </p:nvPicPr>
        <p:blipFill>
          <a:blip r:embed="rId7"/>
          <a:stretch>
            <a:fillRect/>
          </a:stretch>
        </p:blipFill>
        <p:spPr>
          <a:xfrm>
            <a:off x="3832637" y="3453752"/>
            <a:ext cx="609600" cy="609600"/>
          </a:xfrm>
          <a:prstGeom prst="rect">
            <a:avLst/>
          </a:prstGeom>
        </p:spPr>
      </p:pic>
      <p:pic>
        <p:nvPicPr>
          <p:cNvPr id="10" name="Grafik 9">
            <a:extLst>
              <a:ext uri="{FF2B5EF4-FFF2-40B4-BE49-F238E27FC236}">
                <a16:creationId xmlns:a16="http://schemas.microsoft.com/office/drawing/2014/main" id="{FC579AF4-3439-D477-EC46-46D0AC3DD346}"/>
              </a:ext>
            </a:extLst>
          </p:cNvPr>
          <p:cNvPicPr>
            <a:picLocks noChangeAspect="1"/>
          </p:cNvPicPr>
          <p:nvPr/>
        </p:nvPicPr>
        <p:blipFill>
          <a:blip r:embed="rId8"/>
          <a:stretch>
            <a:fillRect/>
          </a:stretch>
        </p:blipFill>
        <p:spPr>
          <a:xfrm>
            <a:off x="3832636" y="4227379"/>
            <a:ext cx="609600" cy="609600"/>
          </a:xfrm>
          <a:prstGeom prst="rect">
            <a:avLst/>
          </a:prstGeom>
        </p:spPr>
      </p:pic>
      <p:pic>
        <p:nvPicPr>
          <p:cNvPr id="12" name="Grafik 11">
            <a:extLst>
              <a:ext uri="{FF2B5EF4-FFF2-40B4-BE49-F238E27FC236}">
                <a16:creationId xmlns:a16="http://schemas.microsoft.com/office/drawing/2014/main" id="{07347DAF-6C7B-B9A2-BE8E-1886742D331B}"/>
              </a:ext>
            </a:extLst>
          </p:cNvPr>
          <p:cNvPicPr>
            <a:picLocks noChangeAspect="1"/>
          </p:cNvPicPr>
          <p:nvPr/>
        </p:nvPicPr>
        <p:blipFill rotWithShape="1">
          <a:blip r:embed="rId9"/>
          <a:srcRect r="61926" b="-16117"/>
          <a:stretch/>
        </p:blipFill>
        <p:spPr>
          <a:xfrm>
            <a:off x="3832636" y="5001006"/>
            <a:ext cx="624113" cy="845969"/>
          </a:xfrm>
          <a:prstGeom prst="rect">
            <a:avLst/>
          </a:prstGeom>
        </p:spPr>
      </p:pic>
    </p:spTree>
    <p:extLst>
      <p:ext uri="{BB962C8B-B14F-4D97-AF65-F5344CB8AC3E}">
        <p14:creationId xmlns:p14="http://schemas.microsoft.com/office/powerpoint/2010/main" val="288026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Gmail</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6" name="Google Shape;69;p2">
            <a:extLst>
              <a:ext uri="{FF2B5EF4-FFF2-40B4-BE49-F238E27FC236}">
                <a16:creationId xmlns:a16="http://schemas.microsoft.com/office/drawing/2014/main" id="{56E63B7B-5DF0-1EC1-0032-333075204D18}"/>
              </a:ext>
            </a:extLst>
          </p:cNvPr>
          <p:cNvSpPr txBox="1">
            <a:spLocks/>
          </p:cNvSpPr>
          <p:nvPr/>
        </p:nvSpPr>
        <p:spPr>
          <a:xfrm>
            <a:off x="942109" y="1375328"/>
            <a:ext cx="10314709"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202124"/>
              </a:solidFill>
              <a:latin typeface="arial" panose="020B0604020202020204" pitchFamily="34" charset="0"/>
            </a:endParaRPr>
          </a:p>
          <a:p>
            <a:pPr marL="0" indent="0">
              <a:buNone/>
            </a:pPr>
            <a:endParaRPr lang="en-US" sz="3200" i="1" dirty="0">
              <a:solidFill>
                <a:srgbClr val="202124"/>
              </a:solidFill>
              <a:latin typeface="arial" panose="020B0604020202020204" pitchFamily="34" charset="0"/>
            </a:endParaRPr>
          </a:p>
          <a:p>
            <a:pPr marL="0" indent="0">
              <a:buNone/>
            </a:pPr>
            <a:endParaRPr lang="en-US" sz="900" i="1" dirty="0">
              <a:solidFill>
                <a:srgbClr val="202124"/>
              </a:solidFill>
              <a:latin typeface="arial" panose="020B0604020202020204" pitchFamily="34" charset="0"/>
            </a:endParaRP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11" name="Grafik 10">
            <a:extLst>
              <a:ext uri="{FF2B5EF4-FFF2-40B4-BE49-F238E27FC236}">
                <a16:creationId xmlns:a16="http://schemas.microsoft.com/office/drawing/2014/main" id="{CAF14ED4-1349-9F0C-7402-5A990724F7F6}"/>
              </a:ext>
            </a:extLst>
          </p:cNvPr>
          <p:cNvPicPr>
            <a:picLocks noChangeAspect="1"/>
          </p:cNvPicPr>
          <p:nvPr/>
        </p:nvPicPr>
        <p:blipFill>
          <a:blip r:embed="rId5"/>
          <a:stretch>
            <a:fillRect/>
          </a:stretch>
        </p:blipFill>
        <p:spPr>
          <a:xfrm>
            <a:off x="942109" y="671416"/>
            <a:ext cx="609600" cy="609600"/>
          </a:xfrm>
          <a:prstGeom prst="rect">
            <a:avLst/>
          </a:prstGeom>
        </p:spPr>
      </p:pic>
      <p:pic>
        <p:nvPicPr>
          <p:cNvPr id="13" name="Grafik 12">
            <a:extLst>
              <a:ext uri="{FF2B5EF4-FFF2-40B4-BE49-F238E27FC236}">
                <a16:creationId xmlns:a16="http://schemas.microsoft.com/office/drawing/2014/main" id="{6126664F-7B0D-E259-F205-377132771AC2}"/>
              </a:ext>
            </a:extLst>
          </p:cNvPr>
          <p:cNvPicPr>
            <a:picLocks noChangeAspect="1"/>
          </p:cNvPicPr>
          <p:nvPr/>
        </p:nvPicPr>
        <p:blipFill>
          <a:blip r:embed="rId6"/>
          <a:stretch>
            <a:fillRect/>
          </a:stretch>
        </p:blipFill>
        <p:spPr>
          <a:xfrm>
            <a:off x="2536056" y="1910331"/>
            <a:ext cx="7119888" cy="3771316"/>
          </a:xfrm>
          <a:prstGeom prst="rect">
            <a:avLst/>
          </a:prstGeom>
        </p:spPr>
      </p:pic>
    </p:spTree>
    <p:extLst>
      <p:ext uri="{BB962C8B-B14F-4D97-AF65-F5344CB8AC3E}">
        <p14:creationId xmlns:p14="http://schemas.microsoft.com/office/powerpoint/2010/main" val="258110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Gmail</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6" name="Google Shape;69;p2">
            <a:extLst>
              <a:ext uri="{FF2B5EF4-FFF2-40B4-BE49-F238E27FC236}">
                <a16:creationId xmlns:a16="http://schemas.microsoft.com/office/drawing/2014/main" id="{56E63B7B-5DF0-1EC1-0032-333075204D18}"/>
              </a:ext>
            </a:extLst>
          </p:cNvPr>
          <p:cNvSpPr txBox="1">
            <a:spLocks/>
          </p:cNvSpPr>
          <p:nvPr/>
        </p:nvSpPr>
        <p:spPr>
          <a:xfrm>
            <a:off x="942109" y="1375328"/>
            <a:ext cx="10314709"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202124"/>
              </a:solidFill>
              <a:latin typeface="arial" panose="020B0604020202020204" pitchFamily="34" charset="0"/>
            </a:endParaRPr>
          </a:p>
          <a:p>
            <a:pPr marL="0" indent="0">
              <a:buNone/>
            </a:pPr>
            <a:endParaRPr lang="en-US" sz="3200" i="1" dirty="0">
              <a:solidFill>
                <a:srgbClr val="202124"/>
              </a:solidFill>
              <a:latin typeface="arial" panose="020B0604020202020204" pitchFamily="34" charset="0"/>
            </a:endParaRPr>
          </a:p>
          <a:p>
            <a:pPr marL="0" indent="0">
              <a:buNone/>
            </a:pPr>
            <a:endParaRPr lang="en-US" sz="900" i="1" dirty="0">
              <a:solidFill>
                <a:srgbClr val="202124"/>
              </a:solidFill>
              <a:latin typeface="arial" panose="020B0604020202020204" pitchFamily="34" charset="0"/>
            </a:endParaRP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11" name="Grafik 10">
            <a:extLst>
              <a:ext uri="{FF2B5EF4-FFF2-40B4-BE49-F238E27FC236}">
                <a16:creationId xmlns:a16="http://schemas.microsoft.com/office/drawing/2014/main" id="{CAF14ED4-1349-9F0C-7402-5A990724F7F6}"/>
              </a:ext>
            </a:extLst>
          </p:cNvPr>
          <p:cNvPicPr>
            <a:picLocks noChangeAspect="1"/>
          </p:cNvPicPr>
          <p:nvPr/>
        </p:nvPicPr>
        <p:blipFill>
          <a:blip r:embed="rId5"/>
          <a:stretch>
            <a:fillRect/>
          </a:stretch>
        </p:blipFill>
        <p:spPr>
          <a:xfrm>
            <a:off x="942109" y="671416"/>
            <a:ext cx="609600" cy="609600"/>
          </a:xfrm>
          <a:prstGeom prst="rect">
            <a:avLst/>
          </a:prstGeom>
        </p:spPr>
      </p:pic>
      <p:pic>
        <p:nvPicPr>
          <p:cNvPr id="3" name="Grafik 2">
            <a:extLst>
              <a:ext uri="{FF2B5EF4-FFF2-40B4-BE49-F238E27FC236}">
                <a16:creationId xmlns:a16="http://schemas.microsoft.com/office/drawing/2014/main" id="{FDC537C9-355B-E06E-A004-8A3F283C0759}"/>
              </a:ext>
            </a:extLst>
          </p:cNvPr>
          <p:cNvPicPr>
            <a:picLocks noChangeAspect="1"/>
          </p:cNvPicPr>
          <p:nvPr/>
        </p:nvPicPr>
        <p:blipFill>
          <a:blip r:embed="rId6"/>
          <a:stretch>
            <a:fillRect/>
          </a:stretch>
        </p:blipFill>
        <p:spPr>
          <a:xfrm>
            <a:off x="2024062" y="1767164"/>
            <a:ext cx="8143875" cy="4057650"/>
          </a:xfrm>
          <a:prstGeom prst="rect">
            <a:avLst/>
          </a:prstGeom>
        </p:spPr>
      </p:pic>
    </p:spTree>
    <p:extLst>
      <p:ext uri="{BB962C8B-B14F-4D97-AF65-F5344CB8AC3E}">
        <p14:creationId xmlns:p14="http://schemas.microsoft.com/office/powerpoint/2010/main" val="106926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it-IT" dirty="0"/>
              <a:t>Obiettivi e risultati di apprendimento</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graphicFrame>
        <p:nvGraphicFramePr>
          <p:cNvPr id="3" name="Tabelle 2">
            <a:extLst>
              <a:ext uri="{FF2B5EF4-FFF2-40B4-BE49-F238E27FC236}">
                <a16:creationId xmlns:a16="http://schemas.microsoft.com/office/drawing/2014/main" id="{7F022365-7461-075C-1A23-DCD7855A23AA}"/>
              </a:ext>
            </a:extLst>
          </p:cNvPr>
          <p:cNvGraphicFramePr>
            <a:graphicFrameLocks noGrp="1"/>
          </p:cNvGraphicFramePr>
          <p:nvPr>
            <p:extLst>
              <p:ext uri="{D42A27DB-BD31-4B8C-83A1-F6EECF244321}">
                <p14:modId xmlns:p14="http://schemas.microsoft.com/office/powerpoint/2010/main" val="1308779228"/>
              </p:ext>
            </p:extLst>
          </p:nvPr>
        </p:nvGraphicFramePr>
        <p:xfrm>
          <a:off x="838200" y="1690688"/>
          <a:ext cx="10245436" cy="3534078"/>
        </p:xfrm>
        <a:graphic>
          <a:graphicData uri="http://schemas.openxmlformats.org/drawingml/2006/table">
            <a:tbl>
              <a:tblPr firstRow="1" bandRow="1">
                <a:tableStyleId>{5C22544A-7EE6-4342-B048-85BDC9FD1C3A}</a:tableStyleId>
              </a:tblPr>
              <a:tblGrid>
                <a:gridCol w="5122718">
                  <a:extLst>
                    <a:ext uri="{9D8B030D-6E8A-4147-A177-3AD203B41FA5}">
                      <a16:colId xmlns:a16="http://schemas.microsoft.com/office/drawing/2014/main" val="3524848239"/>
                    </a:ext>
                  </a:extLst>
                </a:gridCol>
                <a:gridCol w="5122718">
                  <a:extLst>
                    <a:ext uri="{9D8B030D-6E8A-4147-A177-3AD203B41FA5}">
                      <a16:colId xmlns:a16="http://schemas.microsoft.com/office/drawing/2014/main" val="4181990165"/>
                    </a:ext>
                  </a:extLst>
                </a:gridCol>
              </a:tblGrid>
              <a:tr h="1004238">
                <a:tc>
                  <a:txBody>
                    <a:bodyPr/>
                    <a:lstStyle/>
                    <a:p>
                      <a:pPr algn="ctr"/>
                      <a:r>
                        <a:rPr lang="de-AT" sz="2400" dirty="0" err="1"/>
                        <a:t>Obiettivi</a:t>
                      </a:r>
                      <a:r>
                        <a:rPr lang="de-AT" sz="2400" dirty="0"/>
                        <a:t> di </a:t>
                      </a:r>
                      <a:r>
                        <a:rPr lang="de-AT" sz="2400" dirty="0" err="1"/>
                        <a:t>questa</a:t>
                      </a:r>
                      <a:r>
                        <a:rPr lang="de-AT" sz="2400" dirty="0"/>
                        <a:t> </a:t>
                      </a:r>
                      <a:r>
                        <a:rPr lang="de-AT" sz="2400" dirty="0" err="1"/>
                        <a:t>sessione</a:t>
                      </a:r>
                      <a:endParaRPr lang="de-AT" sz="2400" dirty="0"/>
                    </a:p>
                  </a:txBody>
                  <a:tcPr anchor="ctr"/>
                </a:tc>
                <a:tc>
                  <a:txBody>
                    <a:bodyPr/>
                    <a:lstStyle/>
                    <a:p>
                      <a:pPr algn="ctr"/>
                      <a:r>
                        <a:rPr lang="de-AT" sz="2400" dirty="0" err="1"/>
                        <a:t>Risultati</a:t>
                      </a:r>
                      <a:r>
                        <a:rPr lang="de-AT" sz="2400" dirty="0"/>
                        <a:t> </a:t>
                      </a:r>
                      <a:r>
                        <a:rPr lang="de-AT" sz="2400" dirty="0" err="1"/>
                        <a:t>dell'apprendimento</a:t>
                      </a:r>
                      <a:endParaRPr lang="de-AT" sz="2400" dirty="0"/>
                    </a:p>
                  </a:txBody>
                  <a:tcPr anchor="ctr"/>
                </a:tc>
                <a:extLst>
                  <a:ext uri="{0D108BD9-81ED-4DB2-BD59-A6C34878D82A}">
                    <a16:rowId xmlns:a16="http://schemas.microsoft.com/office/drawing/2014/main" val="2732129477"/>
                  </a:ext>
                </a:extLst>
              </a:tr>
              <a:tr h="1004238">
                <a:tc>
                  <a:txBody>
                    <a:bodyPr/>
                    <a:lstStyle/>
                    <a:p>
                      <a:pPr marL="0" indent="0">
                        <a:buFont typeface="Arial" panose="020B0604020202020204" pitchFamily="34" charset="0"/>
                        <a:buNone/>
                      </a:pPr>
                      <a:endParaRPr lang="it-IT" sz="2000" dirty="0"/>
                    </a:p>
                    <a:p>
                      <a:pPr marL="0" indent="0">
                        <a:buFont typeface="Arial" panose="020B0604020202020204" pitchFamily="34" charset="0"/>
                        <a:buNone/>
                      </a:pPr>
                      <a:r>
                        <a:rPr lang="it-IT" sz="2000" dirty="0"/>
                        <a:t>Panoramica sugli strumenti di comunicazione e collaborazione digitale</a:t>
                      </a:r>
                    </a:p>
                    <a:p>
                      <a:pPr marL="0" indent="0">
                        <a:buFont typeface="Arial" panose="020B0604020202020204" pitchFamily="34" charset="0"/>
                        <a:buNone/>
                      </a:pPr>
                      <a:endParaRPr lang="it-IT" sz="2000" dirty="0"/>
                    </a:p>
                    <a:p>
                      <a:pPr marL="0" indent="0">
                        <a:buFont typeface="Arial" panose="020B0604020202020204" pitchFamily="34" charset="0"/>
                        <a:buNone/>
                      </a:pPr>
                      <a:r>
                        <a:rPr lang="it-IT" sz="2000" dirty="0"/>
                        <a:t>Primi passi verso l'utilizzo di questi strumenti nella vita lavorativa</a:t>
                      </a:r>
                      <a:endParaRPr lang="de-AT" sz="2000" dirty="0"/>
                    </a:p>
                  </a:txBody>
                  <a:tcPr/>
                </a:tc>
                <a:tc>
                  <a:txBody>
                    <a:bodyPr/>
                    <a:lstStyle/>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Esplorare gli strumenti più comuni e le loro diverse funzionalità</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Conoscere i passi fondamentali per l'utilizzo pratico di questi strumenti per la comunicazione e la collaborazione digitale</a:t>
                      </a:r>
                      <a:endParaRPr lang="de-AT" sz="2000" dirty="0"/>
                    </a:p>
                    <a:p>
                      <a:pPr marL="285750" indent="-285750">
                        <a:buFont typeface="Arial" panose="020B0604020202020204" pitchFamily="34" charset="0"/>
                        <a:buChar char="•"/>
                      </a:pPr>
                      <a:endParaRPr lang="de-AT" sz="2000" dirty="0"/>
                    </a:p>
                  </a:txBody>
                  <a:tcPr/>
                </a:tc>
                <a:extLst>
                  <a:ext uri="{0D108BD9-81ED-4DB2-BD59-A6C34878D82A}">
                    <a16:rowId xmlns:a16="http://schemas.microsoft.com/office/drawing/2014/main" val="2056271316"/>
                  </a:ext>
                </a:extLst>
              </a:tr>
            </a:tbl>
          </a:graphicData>
        </a:graphic>
      </p:graphicFrame>
    </p:spTree>
    <p:extLst>
      <p:ext uri="{BB962C8B-B14F-4D97-AF65-F5344CB8AC3E}">
        <p14:creationId xmlns:p14="http://schemas.microsoft.com/office/powerpoint/2010/main" val="1577364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Google Calendar</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6" name="Google Shape;69;p2">
            <a:extLst>
              <a:ext uri="{FF2B5EF4-FFF2-40B4-BE49-F238E27FC236}">
                <a16:creationId xmlns:a16="http://schemas.microsoft.com/office/drawing/2014/main" id="{56E63B7B-5DF0-1EC1-0032-333075204D18}"/>
              </a:ext>
            </a:extLst>
          </p:cNvPr>
          <p:cNvSpPr txBox="1">
            <a:spLocks/>
          </p:cNvSpPr>
          <p:nvPr/>
        </p:nvSpPr>
        <p:spPr>
          <a:xfrm>
            <a:off x="942109" y="1375328"/>
            <a:ext cx="10314709"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202124"/>
              </a:solidFill>
              <a:latin typeface="arial" panose="020B0604020202020204" pitchFamily="34" charset="0"/>
            </a:endParaRPr>
          </a:p>
          <a:p>
            <a:pPr marL="0" indent="0">
              <a:buNone/>
            </a:pPr>
            <a:endParaRPr lang="en-US" sz="3200" i="1" dirty="0">
              <a:solidFill>
                <a:srgbClr val="202124"/>
              </a:solidFill>
              <a:latin typeface="arial" panose="020B0604020202020204" pitchFamily="34" charset="0"/>
            </a:endParaRPr>
          </a:p>
          <a:p>
            <a:pPr marL="0" indent="0">
              <a:buNone/>
            </a:pPr>
            <a:endParaRPr lang="en-US" sz="900" i="1" dirty="0">
              <a:solidFill>
                <a:srgbClr val="202124"/>
              </a:solidFill>
              <a:latin typeface="arial" panose="020B0604020202020204" pitchFamily="34" charset="0"/>
            </a:endParaRP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7" name="Picture 2" descr="calendar icon">
            <a:extLst>
              <a:ext uri="{FF2B5EF4-FFF2-40B4-BE49-F238E27FC236}">
                <a16:creationId xmlns:a16="http://schemas.microsoft.com/office/drawing/2014/main" id="{197462CF-D8EF-BAE4-A836-1DE78A32E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109" y="72310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AE4604AF-D2C4-0CA2-AD5E-06BD7797A81E}"/>
              </a:ext>
            </a:extLst>
          </p:cNvPr>
          <p:cNvPicPr>
            <a:picLocks noChangeAspect="1"/>
          </p:cNvPicPr>
          <p:nvPr/>
        </p:nvPicPr>
        <p:blipFill>
          <a:blip r:embed="rId6"/>
          <a:stretch>
            <a:fillRect/>
          </a:stretch>
        </p:blipFill>
        <p:spPr>
          <a:xfrm>
            <a:off x="2636693" y="1743467"/>
            <a:ext cx="6918614" cy="4105044"/>
          </a:xfrm>
          <a:prstGeom prst="rect">
            <a:avLst/>
          </a:prstGeom>
        </p:spPr>
      </p:pic>
    </p:spTree>
    <p:extLst>
      <p:ext uri="{BB962C8B-B14F-4D97-AF65-F5344CB8AC3E}">
        <p14:creationId xmlns:p14="http://schemas.microsoft.com/office/powerpoint/2010/main" val="2525831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Google Calendar</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6" name="Google Shape;69;p2">
            <a:extLst>
              <a:ext uri="{FF2B5EF4-FFF2-40B4-BE49-F238E27FC236}">
                <a16:creationId xmlns:a16="http://schemas.microsoft.com/office/drawing/2014/main" id="{56E63B7B-5DF0-1EC1-0032-333075204D18}"/>
              </a:ext>
            </a:extLst>
          </p:cNvPr>
          <p:cNvSpPr txBox="1">
            <a:spLocks/>
          </p:cNvSpPr>
          <p:nvPr/>
        </p:nvSpPr>
        <p:spPr>
          <a:xfrm>
            <a:off x="942109" y="1375328"/>
            <a:ext cx="10314709"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202124"/>
              </a:solidFill>
              <a:latin typeface="arial" panose="020B0604020202020204" pitchFamily="34" charset="0"/>
            </a:endParaRPr>
          </a:p>
          <a:p>
            <a:pPr marL="0" indent="0">
              <a:buNone/>
            </a:pPr>
            <a:endParaRPr lang="en-US" sz="3200" i="1" dirty="0">
              <a:solidFill>
                <a:srgbClr val="202124"/>
              </a:solidFill>
              <a:latin typeface="arial" panose="020B0604020202020204" pitchFamily="34" charset="0"/>
            </a:endParaRPr>
          </a:p>
          <a:p>
            <a:pPr marL="0" indent="0">
              <a:buNone/>
            </a:pPr>
            <a:endParaRPr lang="en-US" sz="900" i="1" dirty="0">
              <a:solidFill>
                <a:srgbClr val="202124"/>
              </a:solidFill>
              <a:latin typeface="arial" panose="020B0604020202020204" pitchFamily="34" charset="0"/>
            </a:endParaRP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7" name="Picture 2" descr="calendar icon">
            <a:extLst>
              <a:ext uri="{FF2B5EF4-FFF2-40B4-BE49-F238E27FC236}">
                <a16:creationId xmlns:a16="http://schemas.microsoft.com/office/drawing/2014/main" id="{197462CF-D8EF-BAE4-A836-1DE78A32E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109" y="72310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B31DB032-1ABE-9617-8AC1-E331C0D63509}"/>
              </a:ext>
            </a:extLst>
          </p:cNvPr>
          <p:cNvPicPr>
            <a:picLocks noChangeAspect="1"/>
          </p:cNvPicPr>
          <p:nvPr/>
        </p:nvPicPr>
        <p:blipFill>
          <a:blip r:embed="rId6"/>
          <a:stretch>
            <a:fillRect/>
          </a:stretch>
        </p:blipFill>
        <p:spPr>
          <a:xfrm>
            <a:off x="4624976" y="1408294"/>
            <a:ext cx="3214689" cy="4573744"/>
          </a:xfrm>
          <a:prstGeom prst="rect">
            <a:avLst/>
          </a:prstGeom>
        </p:spPr>
      </p:pic>
      <p:sp>
        <p:nvSpPr>
          <p:cNvPr id="14" name="Ellipse 13">
            <a:extLst>
              <a:ext uri="{FF2B5EF4-FFF2-40B4-BE49-F238E27FC236}">
                <a16:creationId xmlns:a16="http://schemas.microsoft.com/office/drawing/2014/main" id="{499D6F8E-6B01-9553-E883-8B524B91DFC0}"/>
              </a:ext>
            </a:extLst>
          </p:cNvPr>
          <p:cNvSpPr/>
          <p:nvPr/>
        </p:nvSpPr>
        <p:spPr>
          <a:xfrm>
            <a:off x="4624976" y="4779818"/>
            <a:ext cx="1182064" cy="1235186"/>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AT" dirty="0"/>
          </a:p>
        </p:txBody>
      </p:sp>
    </p:spTree>
    <p:extLst>
      <p:ext uri="{BB962C8B-B14F-4D97-AF65-F5344CB8AC3E}">
        <p14:creationId xmlns:p14="http://schemas.microsoft.com/office/powerpoint/2010/main" val="4106553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a:t>
            </a:r>
            <a:r>
              <a:rPr lang="en-US" dirty="0" err="1"/>
              <a:t>Navigazione</a:t>
            </a:r>
            <a:r>
              <a:rPr lang="en-US" dirty="0"/>
              <a:t>			     </a:t>
            </a:r>
            <a:r>
              <a:rPr lang="en-US" dirty="0" err="1"/>
              <a:t>Eventi</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6" name="Google Shape;69;p2">
            <a:extLst>
              <a:ext uri="{FF2B5EF4-FFF2-40B4-BE49-F238E27FC236}">
                <a16:creationId xmlns:a16="http://schemas.microsoft.com/office/drawing/2014/main" id="{56E63B7B-5DF0-1EC1-0032-333075204D18}"/>
              </a:ext>
            </a:extLst>
          </p:cNvPr>
          <p:cNvSpPr txBox="1">
            <a:spLocks/>
          </p:cNvSpPr>
          <p:nvPr/>
        </p:nvSpPr>
        <p:spPr>
          <a:xfrm>
            <a:off x="942109" y="1375328"/>
            <a:ext cx="10314709"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202124"/>
              </a:solidFill>
              <a:latin typeface="arial" panose="020B0604020202020204" pitchFamily="34" charset="0"/>
            </a:endParaRPr>
          </a:p>
          <a:p>
            <a:pPr marL="0" indent="0">
              <a:buNone/>
            </a:pPr>
            <a:endParaRPr lang="en-US" sz="3200" i="1" dirty="0">
              <a:solidFill>
                <a:srgbClr val="202124"/>
              </a:solidFill>
              <a:latin typeface="arial" panose="020B0604020202020204" pitchFamily="34" charset="0"/>
            </a:endParaRPr>
          </a:p>
          <a:p>
            <a:pPr marL="0" indent="0">
              <a:buNone/>
            </a:pPr>
            <a:endParaRPr lang="en-US" sz="900" i="1" dirty="0">
              <a:solidFill>
                <a:srgbClr val="202124"/>
              </a:solidFill>
              <a:latin typeface="arial" panose="020B0604020202020204" pitchFamily="34" charset="0"/>
            </a:endParaRP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7" name="Picture 2" descr="calendar icon">
            <a:extLst>
              <a:ext uri="{FF2B5EF4-FFF2-40B4-BE49-F238E27FC236}">
                <a16:creationId xmlns:a16="http://schemas.microsoft.com/office/drawing/2014/main" id="{197462CF-D8EF-BAE4-A836-1DE78A32E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109" y="72310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0521AF7F-1A9C-FEAF-5FC9-0AF4B71B89C3}"/>
              </a:ext>
            </a:extLst>
          </p:cNvPr>
          <p:cNvPicPr>
            <a:picLocks noChangeAspect="1"/>
          </p:cNvPicPr>
          <p:nvPr/>
        </p:nvPicPr>
        <p:blipFill>
          <a:blip r:embed="rId6"/>
          <a:stretch>
            <a:fillRect/>
          </a:stretch>
        </p:blipFill>
        <p:spPr>
          <a:xfrm>
            <a:off x="1502576" y="1585057"/>
            <a:ext cx="4042849" cy="4421866"/>
          </a:xfrm>
          <a:prstGeom prst="rect">
            <a:avLst/>
          </a:prstGeom>
        </p:spPr>
      </p:pic>
      <p:pic>
        <p:nvPicPr>
          <p:cNvPr id="8" name="Grafik 7">
            <a:extLst>
              <a:ext uri="{FF2B5EF4-FFF2-40B4-BE49-F238E27FC236}">
                <a16:creationId xmlns:a16="http://schemas.microsoft.com/office/drawing/2014/main" id="{A80685ED-DC3F-B335-3A4D-D3AB787119EF}"/>
              </a:ext>
            </a:extLst>
          </p:cNvPr>
          <p:cNvPicPr>
            <a:picLocks noChangeAspect="1"/>
          </p:cNvPicPr>
          <p:nvPr/>
        </p:nvPicPr>
        <p:blipFill>
          <a:blip r:embed="rId7"/>
          <a:stretch>
            <a:fillRect/>
          </a:stretch>
        </p:blipFill>
        <p:spPr>
          <a:xfrm>
            <a:off x="6635958" y="1852182"/>
            <a:ext cx="4315194" cy="4049109"/>
          </a:xfrm>
          <a:prstGeom prst="rect">
            <a:avLst/>
          </a:prstGeom>
        </p:spPr>
      </p:pic>
    </p:spTree>
    <p:extLst>
      <p:ext uri="{BB962C8B-B14F-4D97-AF65-F5344CB8AC3E}">
        <p14:creationId xmlns:p14="http://schemas.microsoft.com/office/powerpoint/2010/main" val="3165034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a:t>
            </a:r>
            <a:r>
              <a:rPr lang="en-US" dirty="0" err="1"/>
              <a:t>condivisione</a:t>
            </a:r>
            <a:r>
              <a:rPr lang="en-US" dirty="0"/>
              <a:t> </a:t>
            </a:r>
            <a:r>
              <a:rPr lang="en-US" dirty="0" err="1"/>
              <a:t>dei</a:t>
            </a:r>
            <a:r>
              <a:rPr lang="en-US" dirty="0"/>
              <a:t> </a:t>
            </a:r>
            <a:r>
              <a:rPr lang="en-US" dirty="0" err="1"/>
              <a:t>calendari</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6" name="Google Shape;69;p2">
            <a:extLst>
              <a:ext uri="{FF2B5EF4-FFF2-40B4-BE49-F238E27FC236}">
                <a16:creationId xmlns:a16="http://schemas.microsoft.com/office/drawing/2014/main" id="{56E63B7B-5DF0-1EC1-0032-333075204D18}"/>
              </a:ext>
            </a:extLst>
          </p:cNvPr>
          <p:cNvSpPr txBox="1">
            <a:spLocks/>
          </p:cNvSpPr>
          <p:nvPr/>
        </p:nvSpPr>
        <p:spPr>
          <a:xfrm>
            <a:off x="942109" y="1375328"/>
            <a:ext cx="10314709"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202124"/>
              </a:solidFill>
              <a:latin typeface="arial" panose="020B0604020202020204" pitchFamily="34" charset="0"/>
            </a:endParaRPr>
          </a:p>
          <a:p>
            <a:pPr marL="0" indent="0">
              <a:buNone/>
            </a:pPr>
            <a:endParaRPr lang="en-US" sz="3200" i="1" dirty="0">
              <a:solidFill>
                <a:srgbClr val="202124"/>
              </a:solidFill>
              <a:latin typeface="arial" panose="020B0604020202020204" pitchFamily="34" charset="0"/>
            </a:endParaRPr>
          </a:p>
          <a:p>
            <a:pPr marL="0" indent="0">
              <a:buNone/>
            </a:pPr>
            <a:endParaRPr lang="en-US" sz="900" i="1" dirty="0">
              <a:solidFill>
                <a:srgbClr val="202124"/>
              </a:solidFill>
              <a:latin typeface="arial" panose="020B0604020202020204" pitchFamily="34" charset="0"/>
            </a:endParaRP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7" name="Picture 2" descr="calendar icon">
            <a:extLst>
              <a:ext uri="{FF2B5EF4-FFF2-40B4-BE49-F238E27FC236}">
                <a16:creationId xmlns:a16="http://schemas.microsoft.com/office/drawing/2014/main" id="{197462CF-D8EF-BAE4-A836-1DE78A32E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109" y="72310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C5066152-4A97-7BB5-87F6-5F95A48F5CCB}"/>
              </a:ext>
            </a:extLst>
          </p:cNvPr>
          <p:cNvPicPr>
            <a:picLocks noChangeAspect="1"/>
          </p:cNvPicPr>
          <p:nvPr/>
        </p:nvPicPr>
        <p:blipFill>
          <a:blip r:embed="rId6"/>
          <a:stretch>
            <a:fillRect/>
          </a:stretch>
        </p:blipFill>
        <p:spPr>
          <a:xfrm>
            <a:off x="3291591" y="1888781"/>
            <a:ext cx="5608818" cy="4174004"/>
          </a:xfrm>
          <a:prstGeom prst="rect">
            <a:avLst/>
          </a:prstGeom>
        </p:spPr>
      </p:pic>
    </p:spTree>
    <p:extLst>
      <p:ext uri="{BB962C8B-B14F-4D97-AF65-F5344CB8AC3E}">
        <p14:creationId xmlns:p14="http://schemas.microsoft.com/office/powerpoint/2010/main" val="977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a:xfrm>
            <a:off x="911544" y="2623416"/>
            <a:ext cx="10515600" cy="1325563"/>
          </a:xfrm>
        </p:spPr>
        <p:txBody>
          <a:bodyPr/>
          <a:lstStyle/>
          <a:p>
            <a:pPr algn="ctr"/>
            <a:r>
              <a:rPr lang="en-US" dirty="0"/>
              <a:t>	Google Drive</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hlinkClick r:id="rId5"/>
            <a:extLst>
              <a:ext uri="{FF2B5EF4-FFF2-40B4-BE49-F238E27FC236}">
                <a16:creationId xmlns:a16="http://schemas.microsoft.com/office/drawing/2014/main" id="{3C078670-254F-3863-6530-7063C4D9CEBE}"/>
              </a:ext>
            </a:extLst>
          </p:cNvPr>
          <p:cNvPicPr>
            <a:picLocks noChangeAspect="1"/>
          </p:cNvPicPr>
          <p:nvPr/>
        </p:nvPicPr>
        <p:blipFill>
          <a:blip r:embed="rId6"/>
          <a:stretch>
            <a:fillRect/>
          </a:stretch>
        </p:blipFill>
        <p:spPr>
          <a:xfrm>
            <a:off x="4114800" y="2828997"/>
            <a:ext cx="914400" cy="914400"/>
          </a:xfrm>
          <a:prstGeom prst="rect">
            <a:avLst/>
          </a:prstGeom>
        </p:spPr>
      </p:pic>
    </p:spTree>
    <p:extLst>
      <p:ext uri="{BB962C8B-B14F-4D97-AF65-F5344CB8AC3E}">
        <p14:creationId xmlns:p14="http://schemas.microsoft.com/office/powerpoint/2010/main" val="428719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a:xfrm>
            <a:off x="816076" y="247606"/>
            <a:ext cx="10515600" cy="1325563"/>
          </a:xfrm>
        </p:spPr>
        <p:txBody>
          <a:bodyPr/>
          <a:lstStyle/>
          <a:p>
            <a:r>
              <a:rPr lang="en-US" dirty="0"/>
              <a:t>	Files on Google Drive</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6" name="Google Shape;69;p2">
            <a:extLst>
              <a:ext uri="{FF2B5EF4-FFF2-40B4-BE49-F238E27FC236}">
                <a16:creationId xmlns:a16="http://schemas.microsoft.com/office/drawing/2014/main" id="{56E63B7B-5DF0-1EC1-0032-333075204D18}"/>
              </a:ext>
            </a:extLst>
          </p:cNvPr>
          <p:cNvSpPr txBox="1">
            <a:spLocks/>
          </p:cNvSpPr>
          <p:nvPr/>
        </p:nvSpPr>
        <p:spPr>
          <a:xfrm>
            <a:off x="816076" y="1451027"/>
            <a:ext cx="10314709"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0" dirty="0">
                <a:solidFill>
                  <a:srgbClr val="4E4E4E"/>
                </a:solidFill>
                <a:effectLst/>
                <a:latin typeface="source sans pro" panose="020B0503030403020204" pitchFamily="34" charset="0"/>
              </a:rPr>
              <a:t>Documents: </a:t>
            </a:r>
            <a:r>
              <a:rPr lang="en-US" sz="2000" b="0" i="0" dirty="0">
                <a:solidFill>
                  <a:srgbClr val="4E4E4E"/>
                </a:solidFill>
                <a:effectLst/>
                <a:latin typeface="source sans pro" panose="020B0503030403020204" pitchFamily="34" charset="0"/>
              </a:rPr>
              <a:t>For composing letters, flyers, essays, and other text-based files (similar to Microsoft Word)</a:t>
            </a:r>
          </a:p>
          <a:p>
            <a:pPr marL="0" indent="0">
              <a:buNone/>
            </a:pPr>
            <a:endParaRPr lang="en-US" sz="100" b="0" i="0" dirty="0">
              <a:solidFill>
                <a:srgbClr val="4E4E4E"/>
              </a:solidFill>
              <a:effectLst/>
              <a:latin typeface="source sans pro" panose="020B0503030403020204" pitchFamily="34" charset="0"/>
            </a:endParaRPr>
          </a:p>
          <a:p>
            <a:pPr marL="0" indent="0">
              <a:buNone/>
            </a:pPr>
            <a:r>
              <a:rPr lang="en-US" sz="2000" b="1" i="0" dirty="0">
                <a:solidFill>
                  <a:srgbClr val="4E4E4E"/>
                </a:solidFill>
                <a:effectLst/>
                <a:latin typeface="source sans pro" panose="020B0503030403020204" pitchFamily="34" charset="0"/>
              </a:rPr>
              <a:t>Spreadsheets: </a:t>
            </a:r>
            <a:r>
              <a:rPr lang="en-US" sz="2000" b="0" i="0" dirty="0">
                <a:solidFill>
                  <a:srgbClr val="4E4E4E"/>
                </a:solidFill>
                <a:effectLst/>
                <a:latin typeface="source sans pro" panose="020B0503030403020204" pitchFamily="34" charset="0"/>
              </a:rPr>
              <a:t>For storing and organizing information (similar to Microsoft Excel)</a:t>
            </a:r>
          </a:p>
          <a:p>
            <a:pPr marL="0" indent="0">
              <a:buNone/>
            </a:pPr>
            <a:endParaRPr lang="en-US" sz="2000" dirty="0">
              <a:solidFill>
                <a:srgbClr val="4E4E4E"/>
              </a:solidFill>
              <a:latin typeface="source sans pro" panose="020B0503030403020204" pitchFamily="34" charset="0"/>
            </a:endParaRPr>
          </a:p>
          <a:p>
            <a:pPr marL="0" indent="0">
              <a:buNone/>
            </a:pPr>
            <a:r>
              <a:rPr lang="en-US" sz="2000" b="1" i="0" dirty="0">
                <a:solidFill>
                  <a:srgbClr val="4E4E4E"/>
                </a:solidFill>
                <a:effectLst/>
                <a:latin typeface="source sans pro" panose="020B0503030403020204" pitchFamily="34" charset="0"/>
              </a:rPr>
              <a:t>Presentations:</a:t>
            </a:r>
            <a:r>
              <a:rPr lang="en-US" sz="2000" b="0" i="0" dirty="0">
                <a:solidFill>
                  <a:srgbClr val="4E4E4E"/>
                </a:solidFill>
                <a:effectLst/>
                <a:latin typeface="source sans pro" panose="020B0503030403020204" pitchFamily="34" charset="0"/>
              </a:rPr>
              <a:t> For creating slideshows (similar to Microsoft PowerPoint)</a:t>
            </a:r>
          </a:p>
          <a:p>
            <a:pPr marL="0" indent="0">
              <a:buNone/>
            </a:pPr>
            <a:endParaRPr lang="en-US" sz="2000" dirty="0">
              <a:solidFill>
                <a:srgbClr val="4E4E4E"/>
              </a:solidFill>
              <a:latin typeface="source sans pro" panose="020B0503030403020204" pitchFamily="34" charset="0"/>
            </a:endParaRPr>
          </a:p>
          <a:p>
            <a:pPr marL="0" indent="0">
              <a:buNone/>
            </a:pPr>
            <a:r>
              <a:rPr lang="en-US" sz="2000" b="1" i="0" dirty="0">
                <a:solidFill>
                  <a:srgbClr val="4E4E4E"/>
                </a:solidFill>
                <a:effectLst/>
                <a:latin typeface="source sans pro" panose="020B0503030403020204" pitchFamily="34" charset="0"/>
              </a:rPr>
              <a:t>Forms: </a:t>
            </a:r>
            <a:r>
              <a:rPr lang="en-US" sz="2000" b="0" i="0" dirty="0">
                <a:solidFill>
                  <a:srgbClr val="4E4E4E"/>
                </a:solidFill>
                <a:effectLst/>
                <a:latin typeface="source sans pro" panose="020B0503030403020204" pitchFamily="34" charset="0"/>
              </a:rPr>
              <a:t>For collecting and organizing data (for creating online surveys)</a:t>
            </a:r>
          </a:p>
          <a:p>
            <a:pPr marL="0" indent="0">
              <a:buNone/>
            </a:pPr>
            <a:endParaRPr lang="en-US" sz="2000" dirty="0">
              <a:solidFill>
                <a:srgbClr val="4E4E4E"/>
              </a:solidFill>
              <a:latin typeface="source sans pro" panose="020B0503030403020204" pitchFamily="34" charset="0"/>
            </a:endParaRPr>
          </a:p>
          <a:p>
            <a:pPr marL="0" indent="0">
              <a:buNone/>
            </a:pPr>
            <a:r>
              <a:rPr lang="en-US" sz="2000" b="1" i="0" dirty="0">
                <a:solidFill>
                  <a:srgbClr val="4E4E4E"/>
                </a:solidFill>
                <a:effectLst/>
                <a:latin typeface="source sans pro" panose="020B0503030403020204" pitchFamily="34" charset="0"/>
              </a:rPr>
              <a:t>Drawings:</a:t>
            </a:r>
            <a:r>
              <a:rPr lang="en-US" sz="2000" b="0" i="0" dirty="0">
                <a:solidFill>
                  <a:srgbClr val="4E4E4E"/>
                </a:solidFill>
                <a:effectLst/>
                <a:latin typeface="source sans pro" panose="020B0503030403020204" pitchFamily="34" charset="0"/>
              </a:rPr>
              <a:t> For creating simple vector graphics or diagrams</a:t>
            </a:r>
          </a:p>
          <a:p>
            <a:pPr marL="0" indent="0">
              <a:buNone/>
            </a:pPr>
            <a:endParaRPr lang="en-US" sz="3200" i="1" dirty="0">
              <a:solidFill>
                <a:srgbClr val="202124"/>
              </a:solidFill>
              <a:latin typeface="arial" panose="020B0604020202020204" pitchFamily="34" charset="0"/>
            </a:endParaRPr>
          </a:p>
        </p:txBody>
      </p:sp>
      <p:pic>
        <p:nvPicPr>
          <p:cNvPr id="3" name="Grafik 2">
            <a:extLst>
              <a:ext uri="{FF2B5EF4-FFF2-40B4-BE49-F238E27FC236}">
                <a16:creationId xmlns:a16="http://schemas.microsoft.com/office/drawing/2014/main" id="{3C078670-254F-3863-6530-7063C4D9CEBE}"/>
              </a:ext>
            </a:extLst>
          </p:cNvPr>
          <p:cNvPicPr>
            <a:picLocks noChangeAspect="1"/>
          </p:cNvPicPr>
          <p:nvPr/>
        </p:nvPicPr>
        <p:blipFill>
          <a:blip r:embed="rId5"/>
          <a:stretch>
            <a:fillRect/>
          </a:stretch>
        </p:blipFill>
        <p:spPr>
          <a:xfrm>
            <a:off x="1094509" y="576210"/>
            <a:ext cx="609600" cy="609600"/>
          </a:xfrm>
          <a:prstGeom prst="rect">
            <a:avLst/>
          </a:prstGeom>
        </p:spPr>
      </p:pic>
      <p:pic>
        <p:nvPicPr>
          <p:cNvPr id="7" name="Grafik 6">
            <a:extLst>
              <a:ext uri="{FF2B5EF4-FFF2-40B4-BE49-F238E27FC236}">
                <a16:creationId xmlns:a16="http://schemas.microsoft.com/office/drawing/2014/main" id="{483CA68C-3A43-5470-850B-D291E7A3CE6C}"/>
              </a:ext>
            </a:extLst>
          </p:cNvPr>
          <p:cNvPicPr>
            <a:picLocks noChangeAspect="1"/>
          </p:cNvPicPr>
          <p:nvPr/>
        </p:nvPicPr>
        <p:blipFill>
          <a:blip r:embed="rId6"/>
          <a:stretch>
            <a:fillRect/>
          </a:stretch>
        </p:blipFill>
        <p:spPr>
          <a:xfrm>
            <a:off x="221673" y="1592174"/>
            <a:ext cx="519545" cy="519545"/>
          </a:xfrm>
          <a:prstGeom prst="rect">
            <a:avLst/>
          </a:prstGeom>
        </p:spPr>
      </p:pic>
      <p:pic>
        <p:nvPicPr>
          <p:cNvPr id="8" name="Grafik 7">
            <a:extLst>
              <a:ext uri="{FF2B5EF4-FFF2-40B4-BE49-F238E27FC236}">
                <a16:creationId xmlns:a16="http://schemas.microsoft.com/office/drawing/2014/main" id="{B69DB0AC-16FC-7483-9ACA-4D3A9957342F}"/>
              </a:ext>
            </a:extLst>
          </p:cNvPr>
          <p:cNvPicPr>
            <a:picLocks noChangeAspect="1"/>
          </p:cNvPicPr>
          <p:nvPr/>
        </p:nvPicPr>
        <p:blipFill>
          <a:blip r:embed="rId7"/>
          <a:stretch>
            <a:fillRect/>
          </a:stretch>
        </p:blipFill>
        <p:spPr>
          <a:xfrm>
            <a:off x="200890" y="2355710"/>
            <a:ext cx="519545" cy="519545"/>
          </a:xfrm>
          <a:prstGeom prst="rect">
            <a:avLst/>
          </a:prstGeom>
        </p:spPr>
      </p:pic>
      <p:pic>
        <p:nvPicPr>
          <p:cNvPr id="11" name="Grafik 10">
            <a:extLst>
              <a:ext uri="{FF2B5EF4-FFF2-40B4-BE49-F238E27FC236}">
                <a16:creationId xmlns:a16="http://schemas.microsoft.com/office/drawing/2014/main" id="{F3D83E31-50B1-4DC8-8406-54D29766CF5E}"/>
              </a:ext>
            </a:extLst>
          </p:cNvPr>
          <p:cNvPicPr>
            <a:picLocks noChangeAspect="1"/>
          </p:cNvPicPr>
          <p:nvPr/>
        </p:nvPicPr>
        <p:blipFill>
          <a:blip r:embed="rId8"/>
          <a:stretch>
            <a:fillRect/>
          </a:stretch>
        </p:blipFill>
        <p:spPr>
          <a:xfrm>
            <a:off x="200890" y="3128750"/>
            <a:ext cx="518205" cy="524301"/>
          </a:xfrm>
          <a:prstGeom prst="rect">
            <a:avLst/>
          </a:prstGeom>
        </p:spPr>
      </p:pic>
      <p:pic>
        <p:nvPicPr>
          <p:cNvPr id="12" name="Grafik 11">
            <a:extLst>
              <a:ext uri="{FF2B5EF4-FFF2-40B4-BE49-F238E27FC236}">
                <a16:creationId xmlns:a16="http://schemas.microsoft.com/office/drawing/2014/main" id="{4D7BE030-EE09-7554-8836-AF10093E7BE3}"/>
              </a:ext>
            </a:extLst>
          </p:cNvPr>
          <p:cNvPicPr>
            <a:picLocks noChangeAspect="1"/>
          </p:cNvPicPr>
          <p:nvPr/>
        </p:nvPicPr>
        <p:blipFill>
          <a:blip r:embed="rId9"/>
          <a:stretch>
            <a:fillRect/>
          </a:stretch>
        </p:blipFill>
        <p:spPr>
          <a:xfrm>
            <a:off x="200889" y="3906546"/>
            <a:ext cx="518205" cy="518205"/>
          </a:xfrm>
          <a:prstGeom prst="rect">
            <a:avLst/>
          </a:prstGeom>
        </p:spPr>
      </p:pic>
      <p:pic>
        <p:nvPicPr>
          <p:cNvPr id="13" name="Grafik 12">
            <a:extLst>
              <a:ext uri="{FF2B5EF4-FFF2-40B4-BE49-F238E27FC236}">
                <a16:creationId xmlns:a16="http://schemas.microsoft.com/office/drawing/2014/main" id="{6A928B19-7563-5307-9DA1-B55C2B6BE809}"/>
              </a:ext>
            </a:extLst>
          </p:cNvPr>
          <p:cNvPicPr>
            <a:picLocks noChangeAspect="1"/>
          </p:cNvPicPr>
          <p:nvPr/>
        </p:nvPicPr>
        <p:blipFill>
          <a:blip r:embed="rId10"/>
          <a:stretch>
            <a:fillRect/>
          </a:stretch>
        </p:blipFill>
        <p:spPr>
          <a:xfrm>
            <a:off x="221673" y="4688262"/>
            <a:ext cx="497421" cy="497421"/>
          </a:xfrm>
          <a:prstGeom prst="rect">
            <a:avLst/>
          </a:prstGeom>
        </p:spPr>
      </p:pic>
    </p:spTree>
    <p:extLst>
      <p:ext uri="{BB962C8B-B14F-4D97-AF65-F5344CB8AC3E}">
        <p14:creationId xmlns:p14="http://schemas.microsoft.com/office/powerpoint/2010/main" val="2242893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a:xfrm>
            <a:off x="911544" y="2623416"/>
            <a:ext cx="10515600" cy="1325563"/>
          </a:xfrm>
        </p:spPr>
        <p:txBody>
          <a:bodyPr/>
          <a:lstStyle/>
          <a:p>
            <a:pPr algn="ctr"/>
            <a:r>
              <a:rPr lang="en-US" dirty="0"/>
              <a:t>	Google Meet</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10" name="Grafik 9">
            <a:extLst>
              <a:ext uri="{FF2B5EF4-FFF2-40B4-BE49-F238E27FC236}">
                <a16:creationId xmlns:a16="http://schemas.microsoft.com/office/drawing/2014/main" id="{63ABA836-3642-95F5-F6E7-B8D79E8B25D5}"/>
              </a:ext>
            </a:extLst>
          </p:cNvPr>
          <p:cNvPicPr>
            <a:picLocks noChangeAspect="1"/>
          </p:cNvPicPr>
          <p:nvPr/>
        </p:nvPicPr>
        <p:blipFill>
          <a:blip r:embed="rId5"/>
          <a:stretch>
            <a:fillRect/>
          </a:stretch>
        </p:blipFill>
        <p:spPr>
          <a:xfrm>
            <a:off x="4003990" y="2828997"/>
            <a:ext cx="914400" cy="914400"/>
          </a:xfrm>
          <a:prstGeom prst="rect">
            <a:avLst/>
          </a:prstGeom>
        </p:spPr>
      </p:pic>
    </p:spTree>
    <p:extLst>
      <p:ext uri="{BB962C8B-B14F-4D97-AF65-F5344CB8AC3E}">
        <p14:creationId xmlns:p14="http://schemas.microsoft.com/office/powerpoint/2010/main" val="347064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Google Meet</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6" name="Google Shape;69;p2">
            <a:extLst>
              <a:ext uri="{FF2B5EF4-FFF2-40B4-BE49-F238E27FC236}">
                <a16:creationId xmlns:a16="http://schemas.microsoft.com/office/drawing/2014/main" id="{56E63B7B-5DF0-1EC1-0032-333075204D18}"/>
              </a:ext>
            </a:extLst>
          </p:cNvPr>
          <p:cNvSpPr txBox="1">
            <a:spLocks/>
          </p:cNvSpPr>
          <p:nvPr/>
        </p:nvSpPr>
        <p:spPr>
          <a:xfrm>
            <a:off x="938645" y="1332732"/>
            <a:ext cx="10314709"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r>
              <a:rPr lang="en-US" dirty="0"/>
              <a:t>Come </a:t>
            </a:r>
            <a:r>
              <a:rPr lang="en-US" dirty="0" err="1"/>
              <a:t>creare</a:t>
            </a:r>
            <a:r>
              <a:rPr lang="en-US" dirty="0"/>
              <a:t> un meeting?</a:t>
            </a:r>
          </a:p>
          <a:p>
            <a:pPr marL="457200">
              <a:lnSpc>
                <a:spcPct val="100000"/>
              </a:lnSpc>
              <a:spcBef>
                <a:spcPts val="400"/>
              </a:spcBef>
              <a:buSzPts val="1224"/>
              <a:buFont typeface="Arial" panose="020B0604020202020204" pitchFamily="34" charset="0"/>
              <a:buNone/>
            </a:pPr>
            <a:endParaRPr lang="en-US" dirty="0"/>
          </a:p>
          <a:p>
            <a:pPr marL="457200">
              <a:lnSpc>
                <a:spcPct val="100000"/>
              </a:lnSpc>
              <a:spcBef>
                <a:spcPts val="400"/>
              </a:spcBef>
              <a:buSzPts val="1224"/>
              <a:buFont typeface="Arial" panose="020B0604020202020204" pitchFamily="34" charset="0"/>
              <a:buNone/>
            </a:pPr>
            <a:endParaRPr lang="en-US" dirty="0"/>
          </a:p>
          <a:p>
            <a:pPr marL="457200" algn="ctr">
              <a:lnSpc>
                <a:spcPct val="100000"/>
              </a:lnSpc>
              <a:spcBef>
                <a:spcPts val="400"/>
              </a:spcBef>
              <a:buSzPts val="1224"/>
              <a:buFont typeface="Arial" panose="020B0604020202020204" pitchFamily="34" charset="0"/>
              <a:buNone/>
            </a:pPr>
            <a:r>
              <a:rPr lang="en-US" dirty="0">
                <a:sym typeface="Wingdings" panose="05000000000000000000" pitchFamily="2" charset="2"/>
              </a:rPr>
              <a:t> Fai click </a:t>
            </a:r>
            <a:r>
              <a:rPr lang="en-US" dirty="0" err="1">
                <a:sym typeface="Wingdings" panose="05000000000000000000" pitchFamily="2" charset="2"/>
              </a:rPr>
              <a:t>sull’icona</a:t>
            </a:r>
            <a:r>
              <a:rPr lang="en-US" dirty="0">
                <a:sym typeface="Wingdings" panose="05000000000000000000" pitchFamily="2" charset="2"/>
              </a:rPr>
              <a:t>:</a:t>
            </a:r>
            <a:r>
              <a:rPr lang="en-US" dirty="0"/>
              <a:t> </a:t>
            </a:r>
          </a:p>
          <a:p>
            <a:pPr marL="457200">
              <a:lnSpc>
                <a:spcPct val="100000"/>
              </a:lnSpc>
              <a:spcBef>
                <a:spcPts val="400"/>
              </a:spcBef>
              <a:buSzPts val="1224"/>
              <a:buFont typeface="Arial" panose="020B0604020202020204" pitchFamily="34" charset="0"/>
              <a:buNone/>
            </a:pPr>
            <a:r>
              <a:rPr lang="en-US" dirty="0"/>
              <a:t> </a:t>
            </a:r>
          </a:p>
        </p:txBody>
      </p:sp>
      <p:pic>
        <p:nvPicPr>
          <p:cNvPr id="3" name="Grafik 2">
            <a:extLst>
              <a:ext uri="{FF2B5EF4-FFF2-40B4-BE49-F238E27FC236}">
                <a16:creationId xmlns:a16="http://schemas.microsoft.com/office/drawing/2014/main" id="{098EADA6-4385-B678-829C-BF47D402C629}"/>
              </a:ext>
            </a:extLst>
          </p:cNvPr>
          <p:cNvPicPr>
            <a:picLocks noChangeAspect="1"/>
          </p:cNvPicPr>
          <p:nvPr/>
        </p:nvPicPr>
        <p:blipFill>
          <a:blip r:embed="rId5"/>
          <a:stretch>
            <a:fillRect/>
          </a:stretch>
        </p:blipFill>
        <p:spPr>
          <a:xfrm>
            <a:off x="962221" y="723079"/>
            <a:ext cx="609653" cy="609653"/>
          </a:xfrm>
          <a:prstGeom prst="rect">
            <a:avLst/>
          </a:prstGeom>
        </p:spPr>
      </p:pic>
      <p:pic>
        <p:nvPicPr>
          <p:cNvPr id="9" name="Grafik 8">
            <a:hlinkClick r:id="rId6"/>
            <a:extLst>
              <a:ext uri="{FF2B5EF4-FFF2-40B4-BE49-F238E27FC236}">
                <a16:creationId xmlns:a16="http://schemas.microsoft.com/office/drawing/2014/main" id="{8C9E4590-4153-F0D0-7951-5C39981D2A33}"/>
              </a:ext>
            </a:extLst>
          </p:cNvPr>
          <p:cNvPicPr>
            <a:picLocks noChangeAspect="1"/>
          </p:cNvPicPr>
          <p:nvPr/>
        </p:nvPicPr>
        <p:blipFill>
          <a:blip r:embed="rId7"/>
          <a:stretch>
            <a:fillRect/>
          </a:stretch>
        </p:blipFill>
        <p:spPr>
          <a:xfrm>
            <a:off x="5562586" y="3913882"/>
            <a:ext cx="1066828" cy="1066828"/>
          </a:xfrm>
          <a:prstGeom prst="rect">
            <a:avLst/>
          </a:prstGeom>
        </p:spPr>
      </p:pic>
    </p:spTree>
    <p:extLst>
      <p:ext uri="{BB962C8B-B14F-4D97-AF65-F5344CB8AC3E}">
        <p14:creationId xmlns:p14="http://schemas.microsoft.com/office/powerpoint/2010/main" val="1320582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a:t>
            </a:r>
            <a:r>
              <a:rPr lang="en-US" dirty="0" err="1"/>
              <a:t>Inizio</a:t>
            </a:r>
            <a:r>
              <a:rPr lang="en-US" dirty="0"/>
              <a:t> Google Meet</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098EADA6-4385-B678-829C-BF47D402C629}"/>
              </a:ext>
            </a:extLst>
          </p:cNvPr>
          <p:cNvPicPr>
            <a:picLocks noChangeAspect="1"/>
          </p:cNvPicPr>
          <p:nvPr/>
        </p:nvPicPr>
        <p:blipFill>
          <a:blip r:embed="rId5"/>
          <a:stretch>
            <a:fillRect/>
          </a:stretch>
        </p:blipFill>
        <p:spPr>
          <a:xfrm>
            <a:off x="962221" y="723079"/>
            <a:ext cx="609653" cy="609653"/>
          </a:xfrm>
          <a:prstGeom prst="rect">
            <a:avLst/>
          </a:prstGeom>
        </p:spPr>
      </p:pic>
      <p:pic>
        <p:nvPicPr>
          <p:cNvPr id="7" name="Grafik 6">
            <a:extLst>
              <a:ext uri="{FF2B5EF4-FFF2-40B4-BE49-F238E27FC236}">
                <a16:creationId xmlns:a16="http://schemas.microsoft.com/office/drawing/2014/main" id="{4811D3CF-C084-6353-D4B7-5E3EEDE92021}"/>
              </a:ext>
            </a:extLst>
          </p:cNvPr>
          <p:cNvPicPr>
            <a:picLocks noChangeAspect="1"/>
          </p:cNvPicPr>
          <p:nvPr/>
        </p:nvPicPr>
        <p:blipFill>
          <a:blip r:embed="rId6"/>
          <a:stretch>
            <a:fillRect/>
          </a:stretch>
        </p:blipFill>
        <p:spPr>
          <a:xfrm>
            <a:off x="2900362" y="2232314"/>
            <a:ext cx="6391275" cy="3695700"/>
          </a:xfrm>
          <a:prstGeom prst="rect">
            <a:avLst/>
          </a:prstGeom>
        </p:spPr>
      </p:pic>
    </p:spTree>
    <p:extLst>
      <p:ext uri="{BB962C8B-B14F-4D97-AF65-F5344CB8AC3E}">
        <p14:creationId xmlns:p14="http://schemas.microsoft.com/office/powerpoint/2010/main" val="39993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a:t>
            </a:r>
            <a:r>
              <a:rPr lang="en-US" dirty="0" err="1"/>
              <a:t>Impostazioni</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098EADA6-4385-B678-829C-BF47D402C629}"/>
              </a:ext>
            </a:extLst>
          </p:cNvPr>
          <p:cNvPicPr>
            <a:picLocks noChangeAspect="1"/>
          </p:cNvPicPr>
          <p:nvPr/>
        </p:nvPicPr>
        <p:blipFill>
          <a:blip r:embed="rId5"/>
          <a:stretch>
            <a:fillRect/>
          </a:stretch>
        </p:blipFill>
        <p:spPr>
          <a:xfrm>
            <a:off x="962221" y="723079"/>
            <a:ext cx="609653" cy="609653"/>
          </a:xfrm>
          <a:prstGeom prst="rect">
            <a:avLst/>
          </a:prstGeom>
        </p:spPr>
      </p:pic>
      <p:pic>
        <p:nvPicPr>
          <p:cNvPr id="6" name="Grafik 5">
            <a:extLst>
              <a:ext uri="{FF2B5EF4-FFF2-40B4-BE49-F238E27FC236}">
                <a16:creationId xmlns:a16="http://schemas.microsoft.com/office/drawing/2014/main" id="{6CDE0D82-41E1-EF93-A11F-77EF96068CC7}"/>
              </a:ext>
            </a:extLst>
          </p:cNvPr>
          <p:cNvPicPr>
            <a:picLocks noChangeAspect="1"/>
          </p:cNvPicPr>
          <p:nvPr/>
        </p:nvPicPr>
        <p:blipFill>
          <a:blip r:embed="rId6"/>
          <a:stretch>
            <a:fillRect/>
          </a:stretch>
        </p:blipFill>
        <p:spPr>
          <a:xfrm>
            <a:off x="3284211" y="1690688"/>
            <a:ext cx="5623578" cy="3822989"/>
          </a:xfrm>
          <a:prstGeom prst="rect">
            <a:avLst/>
          </a:prstGeom>
        </p:spPr>
      </p:pic>
    </p:spTree>
    <p:extLst>
      <p:ext uri="{BB962C8B-B14F-4D97-AF65-F5344CB8AC3E}">
        <p14:creationId xmlns:p14="http://schemas.microsoft.com/office/powerpoint/2010/main" val="168612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D55C7-BA6E-4C68-E7E6-8FAA052FDEC3}"/>
              </a:ext>
            </a:extLst>
          </p:cNvPr>
          <p:cNvSpPr>
            <a:spLocks noGrp="1"/>
          </p:cNvSpPr>
          <p:nvPr>
            <p:ph type="ctrTitle"/>
          </p:nvPr>
        </p:nvSpPr>
        <p:spPr>
          <a:xfrm>
            <a:off x="193963" y="2235200"/>
            <a:ext cx="6761019" cy="2387600"/>
          </a:xfrm>
        </p:spPr>
        <p:txBody>
          <a:bodyPr>
            <a:normAutofit fontScale="90000"/>
          </a:bodyPr>
          <a:lstStyle/>
          <a:p>
            <a:r>
              <a:rPr lang="it-IT" dirty="0"/>
              <a:t>Strumenti per la comunicazione e la collaborazione digitale</a:t>
            </a:r>
            <a:endParaRPr lang="de-AT"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81CFBC01-6BC5-4449-73A9-5434183B460B}"/>
              </a:ext>
            </a:extLst>
          </p:cNvPr>
          <p:cNvPicPr>
            <a:picLocks noChangeAspect="1"/>
          </p:cNvPicPr>
          <p:nvPr/>
        </p:nvPicPr>
        <p:blipFill>
          <a:blip r:embed="rId5"/>
          <a:stretch>
            <a:fillRect/>
          </a:stretch>
        </p:blipFill>
        <p:spPr>
          <a:xfrm>
            <a:off x="7238357" y="407821"/>
            <a:ext cx="4108515" cy="5338984"/>
          </a:xfrm>
          <a:prstGeom prst="rect">
            <a:avLst/>
          </a:prstGeom>
        </p:spPr>
      </p:pic>
    </p:spTree>
    <p:extLst>
      <p:ext uri="{BB962C8B-B14F-4D97-AF65-F5344CB8AC3E}">
        <p14:creationId xmlns:p14="http://schemas.microsoft.com/office/powerpoint/2010/main" val="4001038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a:t>
            </a:r>
            <a:r>
              <a:rPr lang="en-US" dirty="0" err="1"/>
              <a:t>Avvio</a:t>
            </a:r>
            <a:r>
              <a:rPr lang="en-US" dirty="0"/>
              <a:t> o </a:t>
            </a:r>
            <a:r>
              <a:rPr lang="en-US" dirty="0" err="1"/>
              <a:t>programmazione</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098EADA6-4385-B678-829C-BF47D402C629}"/>
              </a:ext>
            </a:extLst>
          </p:cNvPr>
          <p:cNvPicPr>
            <a:picLocks noChangeAspect="1"/>
          </p:cNvPicPr>
          <p:nvPr/>
        </p:nvPicPr>
        <p:blipFill>
          <a:blip r:embed="rId5"/>
          <a:stretch>
            <a:fillRect/>
          </a:stretch>
        </p:blipFill>
        <p:spPr>
          <a:xfrm>
            <a:off x="962221" y="723079"/>
            <a:ext cx="609653" cy="609653"/>
          </a:xfrm>
          <a:prstGeom prst="rect">
            <a:avLst/>
          </a:prstGeom>
        </p:spPr>
      </p:pic>
      <p:pic>
        <p:nvPicPr>
          <p:cNvPr id="7" name="Grafik 6">
            <a:extLst>
              <a:ext uri="{FF2B5EF4-FFF2-40B4-BE49-F238E27FC236}">
                <a16:creationId xmlns:a16="http://schemas.microsoft.com/office/drawing/2014/main" id="{44141631-254E-4577-A8FE-95350F472285}"/>
              </a:ext>
            </a:extLst>
          </p:cNvPr>
          <p:cNvPicPr>
            <a:picLocks noChangeAspect="1"/>
          </p:cNvPicPr>
          <p:nvPr/>
        </p:nvPicPr>
        <p:blipFill>
          <a:blip r:embed="rId6"/>
          <a:stretch>
            <a:fillRect/>
          </a:stretch>
        </p:blipFill>
        <p:spPr>
          <a:xfrm>
            <a:off x="1343025" y="2433699"/>
            <a:ext cx="10848975" cy="2886075"/>
          </a:xfrm>
          <a:prstGeom prst="rect">
            <a:avLst/>
          </a:prstGeom>
        </p:spPr>
      </p:pic>
    </p:spTree>
    <p:extLst>
      <p:ext uri="{BB962C8B-B14F-4D97-AF65-F5344CB8AC3E}">
        <p14:creationId xmlns:p14="http://schemas.microsoft.com/office/powerpoint/2010/main" val="3911811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a:xfrm>
            <a:off x="911544" y="2623416"/>
            <a:ext cx="10515600" cy="1325563"/>
          </a:xfrm>
        </p:spPr>
        <p:txBody>
          <a:bodyPr/>
          <a:lstStyle/>
          <a:p>
            <a:pPr algn="ctr"/>
            <a:r>
              <a:rPr lang="en-US" dirty="0"/>
              <a:t>	Google Chat</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B35E1DC3-6452-E143-09E4-2C2456B8BC47}"/>
              </a:ext>
            </a:extLst>
          </p:cNvPr>
          <p:cNvPicPr>
            <a:picLocks noChangeAspect="1"/>
          </p:cNvPicPr>
          <p:nvPr/>
        </p:nvPicPr>
        <p:blipFill>
          <a:blip r:embed="rId5"/>
          <a:stretch>
            <a:fillRect/>
          </a:stretch>
        </p:blipFill>
        <p:spPr>
          <a:xfrm>
            <a:off x="4253346" y="2826703"/>
            <a:ext cx="823541" cy="1122276"/>
          </a:xfrm>
          <a:prstGeom prst="rect">
            <a:avLst/>
          </a:prstGeom>
        </p:spPr>
      </p:pic>
    </p:spTree>
    <p:extLst>
      <p:ext uri="{BB962C8B-B14F-4D97-AF65-F5344CB8AC3E}">
        <p14:creationId xmlns:p14="http://schemas.microsoft.com/office/powerpoint/2010/main" val="2514662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a:t>
            </a:r>
            <a:r>
              <a:rPr lang="en-US" dirty="0" err="1"/>
              <a:t>Iniziare</a:t>
            </a:r>
            <a:r>
              <a:rPr lang="en-US" dirty="0"/>
              <a:t> </a:t>
            </a:r>
            <a:r>
              <a:rPr lang="en-US" dirty="0" err="1"/>
              <a:t>una</a:t>
            </a:r>
            <a:r>
              <a:rPr lang="en-US" dirty="0"/>
              <a:t> chat</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extLst>
              <a:ext uri="{FF2B5EF4-FFF2-40B4-BE49-F238E27FC236}">
                <a16:creationId xmlns:a16="http://schemas.microsoft.com/office/drawing/2014/main" id="{86D76DF0-DF3D-1430-DB30-1F8A9595AD45}"/>
              </a:ext>
            </a:extLst>
          </p:cNvPr>
          <p:cNvPicPr>
            <a:picLocks noChangeAspect="1"/>
          </p:cNvPicPr>
          <p:nvPr/>
        </p:nvPicPr>
        <p:blipFill rotWithShape="1">
          <a:blip r:embed="rId5"/>
          <a:srcRect r="61926" b="-16117"/>
          <a:stretch/>
        </p:blipFill>
        <p:spPr>
          <a:xfrm>
            <a:off x="878463" y="604921"/>
            <a:ext cx="624113" cy="845969"/>
          </a:xfrm>
          <a:prstGeom prst="rect">
            <a:avLst/>
          </a:prstGeom>
        </p:spPr>
      </p:pic>
      <p:pic>
        <p:nvPicPr>
          <p:cNvPr id="8" name="Grafik 7">
            <a:extLst>
              <a:ext uri="{FF2B5EF4-FFF2-40B4-BE49-F238E27FC236}">
                <a16:creationId xmlns:a16="http://schemas.microsoft.com/office/drawing/2014/main" id="{C6061314-84BF-B65F-548C-D12F1BDA8383}"/>
              </a:ext>
            </a:extLst>
          </p:cNvPr>
          <p:cNvPicPr>
            <a:picLocks noChangeAspect="1"/>
          </p:cNvPicPr>
          <p:nvPr/>
        </p:nvPicPr>
        <p:blipFill>
          <a:blip r:embed="rId6"/>
          <a:stretch>
            <a:fillRect/>
          </a:stretch>
        </p:blipFill>
        <p:spPr>
          <a:xfrm>
            <a:off x="4540467" y="1503196"/>
            <a:ext cx="3111065" cy="5169246"/>
          </a:xfrm>
          <a:prstGeom prst="rect">
            <a:avLst/>
          </a:prstGeom>
        </p:spPr>
      </p:pic>
    </p:spTree>
    <p:extLst>
      <p:ext uri="{BB962C8B-B14F-4D97-AF65-F5344CB8AC3E}">
        <p14:creationId xmlns:p14="http://schemas.microsoft.com/office/powerpoint/2010/main" val="3958036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	 </a:t>
            </a:r>
            <a:r>
              <a:rPr lang="en-US" dirty="0" err="1"/>
              <a:t>Stanze</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extLst>
              <a:ext uri="{FF2B5EF4-FFF2-40B4-BE49-F238E27FC236}">
                <a16:creationId xmlns:a16="http://schemas.microsoft.com/office/drawing/2014/main" id="{86D76DF0-DF3D-1430-DB30-1F8A9595AD45}"/>
              </a:ext>
            </a:extLst>
          </p:cNvPr>
          <p:cNvPicPr>
            <a:picLocks noChangeAspect="1"/>
          </p:cNvPicPr>
          <p:nvPr/>
        </p:nvPicPr>
        <p:blipFill rotWithShape="1">
          <a:blip r:embed="rId5"/>
          <a:srcRect r="61926" b="-16117"/>
          <a:stretch/>
        </p:blipFill>
        <p:spPr>
          <a:xfrm>
            <a:off x="878463" y="604921"/>
            <a:ext cx="624113" cy="845969"/>
          </a:xfrm>
          <a:prstGeom prst="rect">
            <a:avLst/>
          </a:prstGeom>
        </p:spPr>
      </p:pic>
      <p:pic>
        <p:nvPicPr>
          <p:cNvPr id="3" name="Grafik 2">
            <a:extLst>
              <a:ext uri="{FF2B5EF4-FFF2-40B4-BE49-F238E27FC236}">
                <a16:creationId xmlns:a16="http://schemas.microsoft.com/office/drawing/2014/main" id="{6FA5CD4F-E6CD-8594-FD5E-74191F7ED3B1}"/>
              </a:ext>
            </a:extLst>
          </p:cNvPr>
          <p:cNvPicPr>
            <a:picLocks noChangeAspect="1"/>
          </p:cNvPicPr>
          <p:nvPr/>
        </p:nvPicPr>
        <p:blipFill>
          <a:blip r:embed="rId6"/>
          <a:stretch>
            <a:fillRect/>
          </a:stretch>
        </p:blipFill>
        <p:spPr>
          <a:xfrm>
            <a:off x="4472573" y="1221892"/>
            <a:ext cx="3246853" cy="5331872"/>
          </a:xfrm>
          <a:prstGeom prst="rect">
            <a:avLst/>
          </a:prstGeom>
        </p:spPr>
      </p:pic>
    </p:spTree>
    <p:extLst>
      <p:ext uri="{BB962C8B-B14F-4D97-AF65-F5344CB8AC3E}">
        <p14:creationId xmlns:p14="http://schemas.microsoft.com/office/powerpoint/2010/main" val="2886075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err="1"/>
              <a:t>Congratulazioni</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extLst>
              <a:ext uri="{FF2B5EF4-FFF2-40B4-BE49-F238E27FC236}">
                <a16:creationId xmlns:a16="http://schemas.microsoft.com/office/drawing/2014/main" id="{80C641CA-C267-A8FA-EBA7-934C7224DADC}"/>
              </a:ext>
            </a:extLst>
          </p:cNvPr>
          <p:cNvPicPr>
            <a:picLocks noChangeAspect="1"/>
          </p:cNvPicPr>
          <p:nvPr/>
        </p:nvPicPr>
        <p:blipFill>
          <a:blip r:embed="rId5"/>
          <a:stretch>
            <a:fillRect/>
          </a:stretch>
        </p:blipFill>
        <p:spPr>
          <a:xfrm>
            <a:off x="3106426" y="1836882"/>
            <a:ext cx="5979147" cy="4475018"/>
          </a:xfrm>
          <a:prstGeom prst="rect">
            <a:avLst/>
          </a:prstGeom>
        </p:spPr>
      </p:pic>
    </p:spTree>
    <p:extLst>
      <p:ext uri="{BB962C8B-B14F-4D97-AF65-F5344CB8AC3E}">
        <p14:creationId xmlns:p14="http://schemas.microsoft.com/office/powerpoint/2010/main" val="928185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pPr algn="ctr"/>
            <a:r>
              <a:rPr lang="lt-LT" sz="4400" b="0" i="1" dirty="0">
                <a:ln w="0"/>
                <a:solidFill>
                  <a:schemeClr val="accent1"/>
                </a:solidFill>
                <a:effectLst>
                  <a:outerShdw blurRad="38100" dist="25400" dir="5400000" algn="ctr" rotWithShape="0">
                    <a:srgbClr val="6E747A">
                      <a:alpha val="43000"/>
                    </a:srgbClr>
                  </a:outerShdw>
                </a:effectLst>
              </a:rPr>
              <a:t>References</a:t>
            </a:r>
            <a:r>
              <a:rPr lang="de-AT" sz="4400" b="0" i="1" dirty="0">
                <a:ln w="0"/>
                <a:solidFill>
                  <a:schemeClr val="accent1"/>
                </a:solidFill>
                <a:effectLst>
                  <a:outerShdw blurRad="38100" dist="25400" dir="5400000" algn="ctr" rotWithShape="0">
                    <a:srgbClr val="6E747A">
                      <a:alpha val="43000"/>
                    </a:srgbClr>
                  </a:outerShdw>
                </a:effectLst>
              </a:rPr>
              <a:t> I</a:t>
            </a:r>
            <a:br>
              <a:rPr lang="en-US" sz="4400" dirty="0"/>
            </a:br>
            <a:endParaRPr lang="en-US" dirty="0"/>
          </a:p>
        </p:txBody>
      </p:sp>
      <p:sp>
        <p:nvSpPr>
          <p:cNvPr id="3" name="Content Placeholder 2">
            <a:extLst>
              <a:ext uri="{FF2B5EF4-FFF2-40B4-BE49-F238E27FC236}">
                <a16:creationId xmlns:a16="http://schemas.microsoft.com/office/drawing/2014/main" id="{CBA7F6A9-D4B7-55D5-BF13-F84DC1EB7AEC}"/>
              </a:ext>
            </a:extLst>
          </p:cNvPr>
          <p:cNvSpPr>
            <a:spLocks noGrp="1"/>
          </p:cNvSpPr>
          <p:nvPr>
            <p:ph idx="1"/>
          </p:nvPr>
        </p:nvSpPr>
        <p:spPr>
          <a:xfrm>
            <a:off x="838200" y="1489587"/>
            <a:ext cx="10515600" cy="4687376"/>
          </a:xfrm>
        </p:spPr>
        <p:txBody>
          <a:bodyPr>
            <a:normAutofit/>
          </a:bodyPr>
          <a:lstStyle/>
          <a:p>
            <a:r>
              <a:rPr lang="de-DE" sz="2400" dirty="0">
                <a:hlinkClick r:id="rId3"/>
              </a:rPr>
              <a:t>Wie nutzen Sie digitale Kommunikationstools und -</a:t>
            </a:r>
            <a:r>
              <a:rPr lang="de-DE" sz="2400" dirty="0" err="1">
                <a:hlinkClick r:id="rId3"/>
              </a:rPr>
              <a:t>plattformen</a:t>
            </a:r>
            <a:r>
              <a:rPr lang="de-DE" sz="2400" dirty="0">
                <a:hlinkClick r:id="rId3"/>
              </a:rPr>
              <a:t>, um mit anderen zusammenzuarbeiten und sich zu vernetzen? (linkedin.com)</a:t>
            </a:r>
            <a:endParaRPr lang="de-DE" sz="2400" dirty="0"/>
          </a:p>
          <a:p>
            <a:r>
              <a:rPr lang="de-AT" sz="2400" dirty="0">
                <a:hlinkClick r:id="rId4"/>
              </a:rPr>
              <a:t>15 Best </a:t>
            </a:r>
            <a:r>
              <a:rPr lang="de-AT" sz="2400" dirty="0" err="1">
                <a:hlinkClick r:id="rId4"/>
              </a:rPr>
              <a:t>Workplace</a:t>
            </a:r>
            <a:r>
              <a:rPr lang="de-AT" sz="2400" dirty="0">
                <a:hlinkClick r:id="rId4"/>
              </a:rPr>
              <a:t> </a:t>
            </a:r>
            <a:r>
              <a:rPr lang="de-AT" sz="2400" dirty="0" err="1">
                <a:hlinkClick r:id="rId4"/>
              </a:rPr>
              <a:t>Collaboration</a:t>
            </a:r>
            <a:r>
              <a:rPr lang="de-AT" sz="2400" dirty="0">
                <a:hlinkClick r:id="rId4"/>
              </a:rPr>
              <a:t> &amp; Communication Apps | </a:t>
            </a:r>
            <a:r>
              <a:rPr lang="de-AT" sz="2400" dirty="0" err="1">
                <a:hlinkClick r:id="rId4"/>
              </a:rPr>
              <a:t>elcom</a:t>
            </a:r>
            <a:endParaRPr lang="de-AT" sz="2400" dirty="0"/>
          </a:p>
          <a:p>
            <a:r>
              <a:rPr lang="en-US" sz="2400" dirty="0">
                <a:hlinkClick r:id="rId5"/>
              </a:rPr>
              <a:t>What is Microsoft Teams? - Microsoft Support</a:t>
            </a:r>
            <a:endParaRPr lang="en-US" sz="2400" dirty="0"/>
          </a:p>
          <a:p>
            <a:r>
              <a:rPr lang="en-US" sz="2400" dirty="0">
                <a:hlinkClick r:id="rId6"/>
              </a:rPr>
              <a:t>How to Use Microsoft Teams Video Conference | </a:t>
            </a:r>
            <a:r>
              <a:rPr lang="en-US" sz="2400" dirty="0" err="1">
                <a:hlinkClick r:id="rId6"/>
              </a:rPr>
              <a:t>GoSkills</a:t>
            </a:r>
            <a:endParaRPr lang="en-US" sz="2400" dirty="0"/>
          </a:p>
          <a:p>
            <a:r>
              <a:rPr lang="en-US" sz="2400" dirty="0">
                <a:hlinkClick r:id="rId7"/>
              </a:rPr>
              <a:t>First things to know about chats in Microsoft Teams - Microsoft Support</a:t>
            </a:r>
            <a:endParaRPr lang="en-US" sz="2400" dirty="0"/>
          </a:p>
          <a:p>
            <a:r>
              <a:rPr lang="en-US" sz="2400" dirty="0">
                <a:hlinkClick r:id="rId8"/>
              </a:rPr>
              <a:t>Google Workspace: Secure Online Productivity &amp; Collaboration Tools</a:t>
            </a:r>
            <a:endParaRPr lang="en-US" sz="2400" dirty="0"/>
          </a:p>
          <a:p>
            <a:r>
              <a:rPr lang="en-US" sz="2400" dirty="0">
                <a:hlinkClick r:id="rId9"/>
              </a:rPr>
              <a:t>What you can do with Gmail - Google Workspace Learning Center</a:t>
            </a:r>
            <a:endParaRPr lang="en-US" sz="2400" dirty="0"/>
          </a:p>
          <a:p>
            <a:r>
              <a:rPr lang="en-US" sz="2400" dirty="0">
                <a:hlinkClick r:id="rId10"/>
              </a:rPr>
              <a:t>Gmail: Introduction to Gmail (gcfglobal.org)</a:t>
            </a:r>
            <a:endParaRPr lang="en-US" sz="2400" dirty="0"/>
          </a:p>
          <a:p>
            <a:pPr marL="0" indent="0">
              <a:buNone/>
            </a:pPr>
            <a:endParaRPr lang="en-US" sz="1100" dirty="0"/>
          </a:p>
          <a:p>
            <a:pPr marL="0" indent="0">
              <a:buNone/>
            </a:pPr>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Tree>
    <p:extLst>
      <p:ext uri="{BB962C8B-B14F-4D97-AF65-F5344CB8AC3E}">
        <p14:creationId xmlns:p14="http://schemas.microsoft.com/office/powerpoint/2010/main" val="2915908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pPr algn="ctr"/>
            <a:r>
              <a:rPr lang="lt-LT" sz="4400" b="0" i="1" dirty="0">
                <a:ln w="0"/>
                <a:solidFill>
                  <a:schemeClr val="accent1"/>
                </a:solidFill>
                <a:effectLst>
                  <a:outerShdw blurRad="38100" dist="25400" dir="5400000" algn="ctr" rotWithShape="0">
                    <a:srgbClr val="6E747A">
                      <a:alpha val="43000"/>
                    </a:srgbClr>
                  </a:outerShdw>
                </a:effectLst>
              </a:rPr>
              <a:t>References</a:t>
            </a:r>
            <a:r>
              <a:rPr lang="de-AT" sz="4400" b="0" i="1" dirty="0">
                <a:ln w="0"/>
                <a:solidFill>
                  <a:schemeClr val="accent1"/>
                </a:solidFill>
                <a:effectLst>
                  <a:outerShdw blurRad="38100" dist="25400" dir="5400000" algn="ctr" rotWithShape="0">
                    <a:srgbClr val="6E747A">
                      <a:alpha val="43000"/>
                    </a:srgbClr>
                  </a:outerShdw>
                </a:effectLst>
              </a:rPr>
              <a:t> II</a:t>
            </a:r>
            <a:br>
              <a:rPr lang="en-US" sz="4400" dirty="0"/>
            </a:br>
            <a:endParaRPr lang="en-US" dirty="0"/>
          </a:p>
        </p:txBody>
      </p:sp>
      <p:sp>
        <p:nvSpPr>
          <p:cNvPr id="3" name="Content Placeholder 2">
            <a:extLst>
              <a:ext uri="{FF2B5EF4-FFF2-40B4-BE49-F238E27FC236}">
                <a16:creationId xmlns:a16="http://schemas.microsoft.com/office/drawing/2014/main" id="{CBA7F6A9-D4B7-55D5-BF13-F84DC1EB7AEC}"/>
              </a:ext>
            </a:extLst>
          </p:cNvPr>
          <p:cNvSpPr>
            <a:spLocks noGrp="1"/>
          </p:cNvSpPr>
          <p:nvPr>
            <p:ph idx="1"/>
          </p:nvPr>
        </p:nvSpPr>
        <p:spPr>
          <a:xfrm>
            <a:off x="838200" y="1489587"/>
            <a:ext cx="10515600" cy="4687376"/>
          </a:xfrm>
        </p:spPr>
        <p:txBody>
          <a:bodyPr>
            <a:normAutofit/>
          </a:bodyPr>
          <a:lstStyle/>
          <a:p>
            <a:r>
              <a:rPr lang="en-US" sz="2400" dirty="0">
                <a:hlinkClick r:id="rId3"/>
              </a:rPr>
              <a:t>Google Tips: Getting Started with Google Calendar (gcfglobal.org)</a:t>
            </a:r>
            <a:endParaRPr lang="en-US" sz="2400" dirty="0"/>
          </a:p>
          <a:p>
            <a:r>
              <a:rPr lang="en-US" sz="2400" dirty="0">
                <a:hlinkClick r:id="rId4"/>
              </a:rPr>
              <a:t>Google Drive: All About Google Drive (gcfglobal.org)</a:t>
            </a:r>
            <a:endParaRPr lang="en-US" sz="2400" dirty="0"/>
          </a:p>
          <a:p>
            <a:r>
              <a:rPr lang="en-US" sz="2400" dirty="0">
                <a:hlinkClick r:id="rId5"/>
              </a:rPr>
              <a:t>Start or schedule a Google Meet video meeting - Android - Google Meet Help</a:t>
            </a:r>
            <a:endParaRPr lang="en-US" sz="2400" dirty="0"/>
          </a:p>
          <a:p>
            <a:r>
              <a:rPr lang="en-US" sz="2400" dirty="0">
                <a:hlinkClick r:id="rId6"/>
              </a:rPr>
              <a:t>How Is Google Meet Different From The Free Version? (tscloud.com.my)</a:t>
            </a:r>
            <a:endParaRPr lang="en-US" sz="2400" dirty="0"/>
          </a:p>
          <a:p>
            <a:r>
              <a:rPr lang="en-US" sz="2400" dirty="0">
                <a:hlinkClick r:id="rId7"/>
              </a:rPr>
              <a:t>Google Meet: Your complete Guide to mastering online meetings (wisestamp.com)</a:t>
            </a:r>
            <a:endParaRPr lang="en-US" sz="2400" dirty="0"/>
          </a:p>
          <a:p>
            <a:r>
              <a:rPr lang="en-US" sz="2400" dirty="0">
                <a:hlinkClick r:id="rId8"/>
              </a:rPr>
              <a:t>Google Chat: The 2023 Definitive Guide | DragApp.com</a:t>
            </a:r>
            <a:endParaRPr lang="en-US" sz="2400" dirty="0"/>
          </a:p>
          <a:p>
            <a:pPr marL="0" indent="0">
              <a:buNone/>
            </a:pPr>
            <a:endParaRPr lang="en-US" sz="1600" dirty="0"/>
          </a:p>
          <a:p>
            <a:pPr marL="0" indent="0">
              <a:buNone/>
            </a:pPr>
            <a:r>
              <a:rPr lang="en-US" sz="2400" dirty="0"/>
              <a:t>Pictures:</a:t>
            </a:r>
          </a:p>
          <a:p>
            <a:r>
              <a:rPr lang="en-US" sz="2400" dirty="0">
                <a:hlinkClick r:id="rId9"/>
              </a:rPr>
              <a:t>www.pixabay.com</a:t>
            </a:r>
            <a:r>
              <a:rPr lang="en-US" sz="2400" dirty="0"/>
              <a:t> </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Tree>
    <p:extLst>
      <p:ext uri="{BB962C8B-B14F-4D97-AF65-F5344CB8AC3E}">
        <p14:creationId xmlns:p14="http://schemas.microsoft.com/office/powerpoint/2010/main" val="734719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F837AD-48EE-2E4B-083D-866489FEE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1027" y="6148955"/>
            <a:ext cx="2505895" cy="526238"/>
          </a:xfrm>
          <a:prstGeom prst="rect">
            <a:avLst/>
          </a:prstGeom>
        </p:spPr>
      </p:pic>
      <p:pic>
        <p:nvPicPr>
          <p:cNvPr id="7" name="Picture 6">
            <a:extLst>
              <a:ext uri="{FF2B5EF4-FFF2-40B4-BE49-F238E27FC236}">
                <a16:creationId xmlns:a16="http://schemas.microsoft.com/office/drawing/2014/main" id="{34D3BBD3-8E1D-E319-CA6D-3F600E545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25" y="97715"/>
            <a:ext cx="2557807" cy="2557807"/>
          </a:xfrm>
          <a:prstGeom prst="rect">
            <a:avLst/>
          </a:prstGeom>
        </p:spPr>
      </p:pic>
      <p:sp>
        <p:nvSpPr>
          <p:cNvPr id="12" name="Isosceles Triangle 11">
            <a:extLst>
              <a:ext uri="{FF2B5EF4-FFF2-40B4-BE49-F238E27FC236}">
                <a16:creationId xmlns:a16="http://schemas.microsoft.com/office/drawing/2014/main" id="{43096DA6-0AE1-D801-2844-BD5875387814}"/>
              </a:ext>
            </a:extLst>
          </p:cNvPr>
          <p:cNvSpPr/>
          <p:nvPr/>
        </p:nvSpPr>
        <p:spPr>
          <a:xfrm rot="5400000">
            <a:off x="-114994" y="3487047"/>
            <a:ext cx="3485945" cy="3255962"/>
          </a:xfrm>
          <a:prstGeom prst="triangle">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0A2BFD75-0274-317D-51EC-9804F0A7DEA5}"/>
              </a:ext>
            </a:extLst>
          </p:cNvPr>
          <p:cNvSpPr/>
          <p:nvPr/>
        </p:nvSpPr>
        <p:spPr>
          <a:xfrm rot="5400000">
            <a:off x="-114991" y="2091470"/>
            <a:ext cx="3485945" cy="3255962"/>
          </a:xfrm>
          <a:prstGeom prst="triangl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DFD5EC8-C790-E705-7B40-83524A67D584}"/>
              </a:ext>
            </a:extLst>
          </p:cNvPr>
          <p:cNvSpPr/>
          <p:nvPr/>
        </p:nvSpPr>
        <p:spPr>
          <a:xfrm>
            <a:off x="3832264" y="716530"/>
            <a:ext cx="7017988" cy="1938992"/>
          </a:xfrm>
          <a:prstGeom prst="rect">
            <a:avLst/>
          </a:prstGeom>
          <a:noFill/>
        </p:spPr>
        <p:txBody>
          <a:bodyPr wrap="square" lIns="91440" tIns="45720" rIns="91440" bIns="45720">
            <a:spAutoFit/>
          </a:bodyPr>
          <a:lstStyle/>
          <a:p>
            <a:pPr algn="ctr"/>
            <a:r>
              <a:rPr lang="en-GB" sz="4000" b="0" cap="none" spc="0" dirty="0">
                <a:ln w="0"/>
                <a:solidFill>
                  <a:schemeClr val="accent1"/>
                </a:solidFill>
                <a:effectLst>
                  <a:outerShdw blurRad="38100" dist="25400" dir="5400000" algn="ctr" rotWithShape="0">
                    <a:srgbClr val="6E747A">
                      <a:alpha val="43000"/>
                    </a:srgbClr>
                  </a:outerShdw>
                </a:effectLst>
              </a:rPr>
              <a:t>Promoting Inclusive Employment in the GLAM Sector through Open </a:t>
            </a:r>
            <a:r>
              <a:rPr lang="en-GB" sz="4000" b="0" cap="none" spc="0" dirty="0" err="1">
                <a:ln w="0"/>
                <a:solidFill>
                  <a:schemeClr val="accent1"/>
                </a:solidFill>
                <a:effectLst>
                  <a:outerShdw blurRad="38100" dist="25400" dir="5400000" algn="ctr" rotWithShape="0">
                    <a:srgbClr val="6E747A">
                      <a:alpha val="43000"/>
                    </a:srgbClr>
                  </a:outerShdw>
                </a:effectLst>
              </a:rPr>
              <a:t>Innovatio</a:t>
            </a:r>
            <a:r>
              <a:rPr lang="lt-LT" sz="4000" b="0" cap="none" spc="0" dirty="0">
                <a:ln w="0"/>
                <a:solidFill>
                  <a:schemeClr val="accent1"/>
                </a:solidFill>
                <a:effectLst>
                  <a:outerShdw blurRad="38100" dist="25400" dir="5400000" algn="ctr" rotWithShape="0">
                    <a:srgbClr val="6E747A">
                      <a:alpha val="43000"/>
                    </a:srgbClr>
                  </a:outerShdw>
                </a:effectLst>
              </a:rPr>
              <a:t>n</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pic>
        <p:nvPicPr>
          <p:cNvPr id="11" name="Picture 10">
            <a:extLst>
              <a:ext uri="{FF2B5EF4-FFF2-40B4-BE49-F238E27FC236}">
                <a16:creationId xmlns:a16="http://schemas.microsoft.com/office/drawing/2014/main" id="{55BBC107-BF3A-A599-554A-906F158F9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4893" y="3103160"/>
            <a:ext cx="1524273" cy="979627"/>
          </a:xfrm>
          <a:prstGeom prst="rect">
            <a:avLst/>
          </a:prstGeom>
        </p:spPr>
      </p:pic>
      <p:pic>
        <p:nvPicPr>
          <p:cNvPr id="13" name="Picture 12">
            <a:extLst>
              <a:ext uri="{FF2B5EF4-FFF2-40B4-BE49-F238E27FC236}">
                <a16:creationId xmlns:a16="http://schemas.microsoft.com/office/drawing/2014/main" id="{57E2E022-DA44-AD8F-EAD5-7010EECA30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0074" y="4675114"/>
            <a:ext cx="2129231" cy="1086684"/>
          </a:xfrm>
          <a:prstGeom prst="rect">
            <a:avLst/>
          </a:prstGeom>
        </p:spPr>
      </p:pic>
      <p:pic>
        <p:nvPicPr>
          <p:cNvPr id="15" name="Picture 14">
            <a:extLst>
              <a:ext uri="{FF2B5EF4-FFF2-40B4-BE49-F238E27FC236}">
                <a16:creationId xmlns:a16="http://schemas.microsoft.com/office/drawing/2014/main" id="{E0164455-A3AE-5D30-914C-AE49A4636B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1827" y="4739380"/>
            <a:ext cx="2869200" cy="723043"/>
          </a:xfrm>
          <a:prstGeom prst="rect">
            <a:avLst/>
          </a:prstGeom>
        </p:spPr>
      </p:pic>
      <p:pic>
        <p:nvPicPr>
          <p:cNvPr id="18" name="Picture 17">
            <a:extLst>
              <a:ext uri="{FF2B5EF4-FFF2-40B4-BE49-F238E27FC236}">
                <a16:creationId xmlns:a16="http://schemas.microsoft.com/office/drawing/2014/main" id="{360E0629-858F-4CDB-42F4-2DEF125F0B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47014" y="4638603"/>
            <a:ext cx="1003238" cy="823820"/>
          </a:xfrm>
          <a:prstGeom prst="rect">
            <a:avLst/>
          </a:prstGeom>
        </p:spPr>
      </p:pic>
      <p:pic>
        <p:nvPicPr>
          <p:cNvPr id="19" name="Picture 18">
            <a:extLst>
              <a:ext uri="{FF2B5EF4-FFF2-40B4-BE49-F238E27FC236}">
                <a16:creationId xmlns:a16="http://schemas.microsoft.com/office/drawing/2014/main" id="{2BB46B8E-01E2-0477-3AD6-F9297499A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5240" y="2759937"/>
            <a:ext cx="1773548" cy="1773548"/>
          </a:xfrm>
          <a:prstGeom prst="rect">
            <a:avLst/>
          </a:prstGeom>
        </p:spPr>
      </p:pic>
      <p:sp>
        <p:nvSpPr>
          <p:cNvPr id="21" name="TextBox 20">
            <a:extLst>
              <a:ext uri="{FF2B5EF4-FFF2-40B4-BE49-F238E27FC236}">
                <a16:creationId xmlns:a16="http://schemas.microsoft.com/office/drawing/2014/main" id="{2736A386-6AB9-863F-738A-4CE215808972}"/>
              </a:ext>
            </a:extLst>
          </p:cNvPr>
          <p:cNvSpPr txBox="1"/>
          <p:nvPr/>
        </p:nvSpPr>
        <p:spPr>
          <a:xfrm>
            <a:off x="2396766" y="6305861"/>
            <a:ext cx="6094428" cy="369332"/>
          </a:xfrm>
          <a:prstGeom prst="rect">
            <a:avLst/>
          </a:prstGeom>
          <a:noFill/>
        </p:spPr>
        <p:txBody>
          <a:bodyPr wrap="square">
            <a:spAutoFit/>
          </a:bodyPr>
          <a:lstStyle/>
          <a:p>
            <a:r>
              <a:rPr lang="en-GB" sz="1800" dirty="0"/>
              <a:t>Project No: 2022-1-AT01-KA220-ADU-00008513</a:t>
            </a:r>
            <a:endParaRPr lang="en-US" dirty="0"/>
          </a:p>
        </p:txBody>
      </p:sp>
      <p:pic>
        <p:nvPicPr>
          <p:cNvPr id="3" name="Picture 2">
            <a:extLst>
              <a:ext uri="{FF2B5EF4-FFF2-40B4-BE49-F238E27FC236}">
                <a16:creationId xmlns:a16="http://schemas.microsoft.com/office/drawing/2014/main" id="{7861C13C-C55F-B96E-48B1-1AA053ADA6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7170" y="3342054"/>
            <a:ext cx="3293857" cy="778668"/>
          </a:xfrm>
          <a:prstGeom prst="rect">
            <a:avLst/>
          </a:prstGeom>
        </p:spPr>
      </p:pic>
    </p:spTree>
    <p:extLst>
      <p:ext uri="{BB962C8B-B14F-4D97-AF65-F5344CB8AC3E}">
        <p14:creationId xmlns:p14="http://schemas.microsoft.com/office/powerpoint/2010/main" val="121761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a:xfrm>
            <a:off x="838200" y="2443955"/>
            <a:ext cx="7369629" cy="1182065"/>
          </a:xfrm>
        </p:spPr>
        <p:txBody>
          <a:bodyPr>
            <a:normAutofit fontScale="90000"/>
          </a:bodyPr>
          <a:lstStyle/>
          <a:p>
            <a:r>
              <a:rPr lang="en-US" dirty="0"/>
              <a:t>Quale </a:t>
            </a:r>
            <a:r>
              <a:rPr lang="en-US" dirty="0" err="1"/>
              <a:t>strumento</a:t>
            </a:r>
            <a:r>
              <a:rPr lang="en-US" dirty="0"/>
              <a:t> devo </a:t>
            </a:r>
            <a:r>
              <a:rPr lang="en-US" dirty="0" err="1"/>
              <a:t>utilizzare</a:t>
            </a:r>
            <a:r>
              <a:rPr lang="en-US" dirty="0"/>
              <a:t>?</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pic>
        <p:nvPicPr>
          <p:cNvPr id="6" name="Grafik 5">
            <a:extLst>
              <a:ext uri="{FF2B5EF4-FFF2-40B4-BE49-F238E27FC236}">
                <a16:creationId xmlns:a16="http://schemas.microsoft.com/office/drawing/2014/main" id="{0979FAD8-6F05-F946-3079-F347192E7C51}"/>
              </a:ext>
            </a:extLst>
          </p:cNvPr>
          <p:cNvPicPr>
            <a:picLocks noChangeAspect="1"/>
          </p:cNvPicPr>
          <p:nvPr/>
        </p:nvPicPr>
        <p:blipFill>
          <a:blip r:embed="rId5"/>
          <a:stretch>
            <a:fillRect/>
          </a:stretch>
        </p:blipFill>
        <p:spPr>
          <a:xfrm>
            <a:off x="7663813" y="1593849"/>
            <a:ext cx="4351338" cy="4351338"/>
          </a:xfrm>
          <a:prstGeom prst="rect">
            <a:avLst/>
          </a:prstGeom>
        </p:spPr>
      </p:pic>
    </p:spTree>
    <p:extLst>
      <p:ext uri="{BB962C8B-B14F-4D97-AF65-F5344CB8AC3E}">
        <p14:creationId xmlns:p14="http://schemas.microsoft.com/office/powerpoint/2010/main" val="145347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it-IT" dirty="0"/>
              <a:t>Strumenti per la comunicazione e la collaborazione</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sp>
        <p:nvSpPr>
          <p:cNvPr id="7" name="Google Shape;69;p2">
            <a:extLst>
              <a:ext uri="{FF2B5EF4-FFF2-40B4-BE49-F238E27FC236}">
                <a16:creationId xmlns:a16="http://schemas.microsoft.com/office/drawing/2014/main" id="{4BA17239-F685-AC53-0C33-626C53A4C049}"/>
              </a:ext>
            </a:extLst>
          </p:cNvPr>
          <p:cNvSpPr txBox="1">
            <a:spLocks/>
          </p:cNvSpPr>
          <p:nvPr/>
        </p:nvSpPr>
        <p:spPr>
          <a:xfrm>
            <a:off x="1751502" y="1851170"/>
            <a:ext cx="9571971" cy="396929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en-US" sz="3200" i="1"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Microsoft Teams</a:t>
            </a:r>
          </a:p>
          <a:p>
            <a:pPr>
              <a:buFont typeface="Wingdings" panose="05000000000000000000" pitchFamily="2" charset="2"/>
              <a:buChar char="ü"/>
            </a:pPr>
            <a:endParaRPr lang="en-US" sz="3200" i="1"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Google Workspace</a:t>
            </a: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3" name="Grafik 2">
            <a:extLst>
              <a:ext uri="{FF2B5EF4-FFF2-40B4-BE49-F238E27FC236}">
                <a16:creationId xmlns:a16="http://schemas.microsoft.com/office/drawing/2014/main" id="{BDC24A51-DE0A-DC96-D120-86ED252BF3DB}"/>
              </a:ext>
            </a:extLst>
          </p:cNvPr>
          <p:cNvPicPr>
            <a:picLocks noChangeAspect="1"/>
          </p:cNvPicPr>
          <p:nvPr/>
        </p:nvPicPr>
        <p:blipFill>
          <a:blip r:embed="rId5"/>
          <a:stretch>
            <a:fillRect/>
          </a:stretch>
        </p:blipFill>
        <p:spPr>
          <a:xfrm>
            <a:off x="6537488" y="2002616"/>
            <a:ext cx="5262014" cy="3157208"/>
          </a:xfrm>
          <a:prstGeom prst="rect">
            <a:avLst/>
          </a:prstGeom>
        </p:spPr>
      </p:pic>
    </p:spTree>
    <p:extLst>
      <p:ext uri="{BB962C8B-B14F-4D97-AF65-F5344CB8AC3E}">
        <p14:creationId xmlns:p14="http://schemas.microsoft.com/office/powerpoint/2010/main" val="286666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Microsoft Teams</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pic>
        <p:nvPicPr>
          <p:cNvPr id="9" name="Grafik 8">
            <a:hlinkClick r:id="rId5"/>
            <a:extLst>
              <a:ext uri="{FF2B5EF4-FFF2-40B4-BE49-F238E27FC236}">
                <a16:creationId xmlns:a16="http://schemas.microsoft.com/office/drawing/2014/main" id="{0882ADD4-3263-74E6-6A69-27D56134E727}"/>
              </a:ext>
            </a:extLst>
          </p:cNvPr>
          <p:cNvPicPr>
            <a:picLocks noChangeAspect="1"/>
          </p:cNvPicPr>
          <p:nvPr/>
        </p:nvPicPr>
        <p:blipFill>
          <a:blip r:embed="rId6"/>
          <a:stretch>
            <a:fillRect/>
          </a:stretch>
        </p:blipFill>
        <p:spPr>
          <a:xfrm>
            <a:off x="4019358" y="1913803"/>
            <a:ext cx="4000883" cy="3925866"/>
          </a:xfrm>
          <a:prstGeom prst="rect">
            <a:avLst/>
          </a:prstGeom>
        </p:spPr>
      </p:pic>
    </p:spTree>
    <p:extLst>
      <p:ext uri="{BB962C8B-B14F-4D97-AF65-F5344CB8AC3E}">
        <p14:creationId xmlns:p14="http://schemas.microsoft.com/office/powerpoint/2010/main" val="91163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err="1"/>
              <a:t>Funzioni</a:t>
            </a:r>
            <a:r>
              <a:rPr lang="en-US" dirty="0"/>
              <a:t> di Microsoft Teams</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extLst>
              <a:ext uri="{FF2B5EF4-FFF2-40B4-BE49-F238E27FC236}">
                <a16:creationId xmlns:a16="http://schemas.microsoft.com/office/drawing/2014/main" id="{3A7673F7-FAF1-6CAE-389E-349CDDDE9B82}"/>
              </a:ext>
            </a:extLst>
          </p:cNvPr>
          <p:cNvPicPr>
            <a:picLocks noChangeAspect="1"/>
          </p:cNvPicPr>
          <p:nvPr/>
        </p:nvPicPr>
        <p:blipFill>
          <a:blip r:embed="rId5"/>
          <a:stretch>
            <a:fillRect/>
          </a:stretch>
        </p:blipFill>
        <p:spPr>
          <a:xfrm>
            <a:off x="2688621" y="1690688"/>
            <a:ext cx="6814758" cy="4200659"/>
          </a:xfrm>
          <a:prstGeom prst="rect">
            <a:avLst/>
          </a:prstGeom>
        </p:spPr>
      </p:pic>
    </p:spTree>
    <p:extLst>
      <p:ext uri="{BB962C8B-B14F-4D97-AF65-F5344CB8AC3E}">
        <p14:creationId xmlns:p14="http://schemas.microsoft.com/office/powerpoint/2010/main" val="273994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err="1"/>
              <a:t>Cos’è</a:t>
            </a:r>
            <a:r>
              <a:rPr lang="en-US" dirty="0"/>
              <a:t> un team?</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hlinkClick r:id="rId5"/>
            <a:extLst>
              <a:ext uri="{FF2B5EF4-FFF2-40B4-BE49-F238E27FC236}">
                <a16:creationId xmlns:a16="http://schemas.microsoft.com/office/drawing/2014/main" id="{3A7673F7-FAF1-6CAE-389E-349CDDDE9B82}"/>
              </a:ext>
            </a:extLst>
          </p:cNvPr>
          <p:cNvPicPr>
            <a:picLocks noChangeAspect="1"/>
          </p:cNvPicPr>
          <p:nvPr/>
        </p:nvPicPr>
        <p:blipFill>
          <a:blip r:embed="rId6"/>
          <a:stretch>
            <a:fillRect/>
          </a:stretch>
        </p:blipFill>
        <p:spPr>
          <a:xfrm>
            <a:off x="6868652" y="2403987"/>
            <a:ext cx="4198056" cy="2587708"/>
          </a:xfrm>
          <a:prstGeom prst="rect">
            <a:avLst/>
          </a:prstGeom>
        </p:spPr>
      </p:pic>
      <p:sp>
        <p:nvSpPr>
          <p:cNvPr id="3" name="Google Shape;69;p2">
            <a:extLst>
              <a:ext uri="{FF2B5EF4-FFF2-40B4-BE49-F238E27FC236}">
                <a16:creationId xmlns:a16="http://schemas.microsoft.com/office/drawing/2014/main" id="{6B6979E3-4075-C645-6966-D2C67B1805BC}"/>
              </a:ext>
            </a:extLst>
          </p:cNvPr>
          <p:cNvSpPr txBox="1">
            <a:spLocks/>
          </p:cNvSpPr>
          <p:nvPr/>
        </p:nvSpPr>
        <p:spPr>
          <a:xfrm>
            <a:off x="1364734" y="1502463"/>
            <a:ext cx="9571971" cy="396929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en-US" sz="3200" i="1"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Team</a:t>
            </a:r>
          </a:p>
          <a:p>
            <a:pPr>
              <a:buFont typeface="Wingdings" panose="05000000000000000000" pitchFamily="2" charset="2"/>
              <a:buChar char="ü"/>
            </a:pPr>
            <a:endParaRPr lang="en-US" sz="3200" i="1"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Channel</a:t>
            </a:r>
          </a:p>
          <a:p>
            <a:pPr marL="0" indent="0">
              <a:buNone/>
            </a:pPr>
            <a:endParaRPr lang="en-US" sz="3200" i="1"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Tab</a:t>
            </a:r>
            <a:endParaRPr lang="en-US" sz="3200" dirty="0">
              <a:solidFill>
                <a:srgbClr val="202124"/>
              </a:solidFill>
              <a:latin typeface="arial" panose="020B0604020202020204" pitchFamily="34" charset="0"/>
            </a:endParaRP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spTree>
    <p:extLst>
      <p:ext uri="{BB962C8B-B14F-4D97-AF65-F5344CB8AC3E}">
        <p14:creationId xmlns:p14="http://schemas.microsoft.com/office/powerpoint/2010/main" val="363506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Status</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9" name="Grafik 8">
            <a:extLst>
              <a:ext uri="{FF2B5EF4-FFF2-40B4-BE49-F238E27FC236}">
                <a16:creationId xmlns:a16="http://schemas.microsoft.com/office/drawing/2014/main" id="{C0347A44-2FCB-02D3-BDE9-3704BE7A9EF6}"/>
              </a:ext>
            </a:extLst>
          </p:cNvPr>
          <p:cNvPicPr>
            <a:picLocks noChangeAspect="1"/>
          </p:cNvPicPr>
          <p:nvPr/>
        </p:nvPicPr>
        <p:blipFill>
          <a:blip r:embed="rId5"/>
          <a:stretch>
            <a:fillRect/>
          </a:stretch>
        </p:blipFill>
        <p:spPr>
          <a:xfrm>
            <a:off x="3923071" y="1180925"/>
            <a:ext cx="3673116" cy="4722577"/>
          </a:xfrm>
          <a:prstGeom prst="rect">
            <a:avLst/>
          </a:prstGeom>
        </p:spPr>
      </p:pic>
    </p:spTree>
    <p:extLst>
      <p:ext uri="{BB962C8B-B14F-4D97-AF65-F5344CB8AC3E}">
        <p14:creationId xmlns:p14="http://schemas.microsoft.com/office/powerpoint/2010/main" val="4294435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5878</Words>
  <Application>Microsoft Macintosh PowerPoint</Application>
  <PresentationFormat>Widescreen</PresentationFormat>
  <Paragraphs>467</Paragraphs>
  <Slides>37</Slides>
  <Notes>35</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37</vt:i4>
      </vt:variant>
    </vt:vector>
  </HeadingPairs>
  <TitlesOfParts>
    <vt:vector size="52" baseType="lpstr">
      <vt:lpstr>-apple-system</vt:lpstr>
      <vt:lpstr>Arial</vt:lpstr>
      <vt:lpstr>Arial</vt:lpstr>
      <vt:lpstr>BlinkMacSystemFont</vt:lpstr>
      <vt:lpstr>Calibri</vt:lpstr>
      <vt:lpstr>Calibri Light</vt:lpstr>
      <vt:lpstr>Google Sans Text</vt:lpstr>
      <vt:lpstr>Mulish</vt:lpstr>
      <vt:lpstr>Poppins</vt:lpstr>
      <vt:lpstr>Quicksand</vt:lpstr>
      <vt:lpstr>Roboto</vt:lpstr>
      <vt:lpstr>Segoe UI</vt:lpstr>
      <vt:lpstr>source sans pro</vt:lpstr>
      <vt:lpstr>Wingdings</vt:lpstr>
      <vt:lpstr>Office Theme</vt:lpstr>
      <vt:lpstr> Blended learning course</vt:lpstr>
      <vt:lpstr>Obiettivi e risultati di apprendimento</vt:lpstr>
      <vt:lpstr>Strumenti per la comunicazione e la collaborazione digitale</vt:lpstr>
      <vt:lpstr>Quale strumento devo utilizzare?</vt:lpstr>
      <vt:lpstr>Strumenti per la comunicazione e la collaborazione</vt:lpstr>
      <vt:lpstr>Microsoft Teams</vt:lpstr>
      <vt:lpstr>Funzioni di Microsoft Teams</vt:lpstr>
      <vt:lpstr>Cos’è un team?</vt:lpstr>
      <vt:lpstr>Status</vt:lpstr>
      <vt:lpstr>Video conferenze</vt:lpstr>
      <vt:lpstr>Video conferenze</vt:lpstr>
      <vt:lpstr>Video conferenze</vt:lpstr>
      <vt:lpstr>Messaggistica istantanea</vt:lpstr>
      <vt:lpstr>Tasks</vt:lpstr>
      <vt:lpstr>My tasks</vt:lpstr>
      <vt:lpstr>Presentazione standard di PowerPoint</vt:lpstr>
      <vt:lpstr>Google Workspace : Strumenti</vt:lpstr>
      <vt:lpstr> Gmail</vt:lpstr>
      <vt:lpstr> Gmail</vt:lpstr>
      <vt:lpstr> Google Calendar</vt:lpstr>
      <vt:lpstr> Google Calendar</vt:lpstr>
      <vt:lpstr>     Navigazione        Eventi</vt:lpstr>
      <vt:lpstr> condivisione dei calendari</vt:lpstr>
      <vt:lpstr> Google Drive</vt:lpstr>
      <vt:lpstr> Files on Google Drive</vt:lpstr>
      <vt:lpstr> Google Meet</vt:lpstr>
      <vt:lpstr> Google Meet</vt:lpstr>
      <vt:lpstr> Inizio Google Meet</vt:lpstr>
      <vt:lpstr> Impostazioni</vt:lpstr>
      <vt:lpstr> Avvio o programmazione</vt:lpstr>
      <vt:lpstr> Google Chat</vt:lpstr>
      <vt:lpstr> Iniziare una chat</vt:lpstr>
      <vt:lpstr>  Stanze</vt:lpstr>
      <vt:lpstr>Congratulazioni</vt:lpstr>
      <vt:lpstr>References I </vt:lpstr>
      <vt:lpstr>References II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 course</dc:title>
  <dc:creator>admin</dc:creator>
  <cp:lastModifiedBy>Chiara Cancellario</cp:lastModifiedBy>
  <cp:revision>83</cp:revision>
  <dcterms:created xsi:type="dcterms:W3CDTF">2023-12-01T07:14:57Z</dcterms:created>
  <dcterms:modified xsi:type="dcterms:W3CDTF">2024-06-10T10:11:42Z</dcterms:modified>
</cp:coreProperties>
</file>