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Roboto" panose="02000000000000000000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C4hJX554XWwrdEyhY7vaHMWHL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4049754" y="2686449"/>
            <a:ext cx="6454220" cy="526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l-GR" sz="3600" dirty="0"/>
            </a:br>
            <a:r>
              <a:rPr lang="el-GR" sz="3600" b="1" dirty="0"/>
              <a:t>Πρόγραμμα μικτής μάθησης</a:t>
            </a:r>
            <a:endParaRPr sz="3600" b="1"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3079803" y="3673350"/>
            <a:ext cx="6454219" cy="16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l-GR" b="1" dirty="0"/>
              <a:t>Ενότητα 3: ΕΠΙΚΟΙΝΩΝΙΑ &amp; ΣΥΝΕΡΓΑΣΙΑ </a:t>
            </a:r>
            <a:endParaRPr lang="el-GR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l-GR" b="1" dirty="0"/>
              <a:t>Συνεδρία 2: Ψηφιακά Εργαλεία 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l-GR" dirty="0"/>
              <a:t>Αναπτύχθηκε από: VINCO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1027" y="6148955"/>
            <a:ext cx="2505895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54" y="-39188"/>
            <a:ext cx="2557807" cy="255780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501806" y="6189800"/>
            <a:ext cx="844497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«Χρηματοδοτείται από την Ευρωπαϊκή Ένωση. Ωστόσο, οι απόψεις και οι γνώμες που εκφράζονται είναι αποκλειστικά του/των συγγραφέα/ων και δεν αντανακλούν κατ' ανάγκη τις απόψεις και τις γνώμες της Ευρωπαϊκής Ένωσης ή της OeAD-GmbH. Ούτε η Ευρωπαϊκή Ένωση ούτε η χορηγούσα αρχή μπορούν να θεωρηθούν υπεύθυνοι γι' αυτές.»Αριθμός έργου: 2022-1-AT01-KA220-ADU-00008513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rot="5400000">
            <a:off x="-114992" y="3041120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50608A"/>
              </a:gs>
              <a:gs pos="50000">
                <a:srgbClr val="748BC8"/>
              </a:gs>
              <a:gs pos="100000">
                <a:srgbClr val="8BA7F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5400000">
            <a:off x="-114993" y="1801018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1735F"/>
              </a:gs>
              <a:gs pos="50000">
                <a:srgbClr val="D2A78A"/>
              </a:gs>
              <a:gs pos="100000">
                <a:srgbClr val="FCC8A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3495202" y="517166"/>
            <a:ext cx="7563323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Προώθηση της απασχόλησης χωρίς αποκλεισμούς στον τομέα GLAM μέσω της ανοικτής καινοτομίας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ctrTitle"/>
          </p:nvPr>
        </p:nvSpPr>
        <p:spPr>
          <a:xfrm>
            <a:off x="1502576" y="367518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l-GR"/>
              <a:t>Ψηφιακή συνεργασία</a:t>
            </a: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9217" y="288511"/>
            <a:ext cx="3453566" cy="4487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dirty="0"/>
              <a:t>Ποια εργαλεία θυμάστε;</a:t>
            </a:r>
            <a:endParaRPr dirty="0"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911544" y="1651000"/>
            <a:ext cx="10515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3200"/>
              <a:buFont typeface="Noto Sans Symbols"/>
              <a:buChar char="✔"/>
            </a:pPr>
            <a:r>
              <a:rPr lang="el-GR" sz="3200" i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…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i="1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3200"/>
              <a:buFont typeface="Noto Sans Symbols"/>
              <a:buChar char="✔"/>
            </a:pPr>
            <a:r>
              <a:rPr lang="el-GR" sz="3200" i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…</a:t>
            </a:r>
            <a:endParaRPr/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24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63813" y="1593849"/>
            <a:ext cx="4351338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Ας κάνουμε μία διαδικτυακή συνάντηση</a:t>
            </a:r>
            <a:endParaRPr/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7272" y="877455"/>
            <a:ext cx="4470904" cy="297943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/>
          <p:nvPr/>
        </p:nvSpPr>
        <p:spPr>
          <a:xfrm>
            <a:off x="911544" y="1651000"/>
            <a:ext cx="10515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8288" marR="0" lvl="0" indent="-2682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3200"/>
              <a:buFont typeface="Noto Sans Symbols"/>
              <a:buChar char="✔"/>
            </a:pPr>
            <a:r>
              <a:rPr lang="el-GR" sz="3200" i="1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Ορίστε μια ημερομηνία για να επισκεφθείτε μια τοπική βιβλιοθήκη ή ένα μουσείο</a:t>
            </a:r>
            <a:endParaRPr sz="3200" i="1" dirty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8288" marR="0" lvl="0" indent="-2682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i="1" dirty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8288" marR="0" lvl="0" indent="-2682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3200"/>
              <a:buFont typeface="Noto Sans Symbols"/>
              <a:buChar char="✔"/>
            </a:pPr>
            <a:r>
              <a:rPr lang="el-GR" sz="3200" i="1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Φτιάξτε ένα πρόγραμμα για αυτή την επίσκεψη </a:t>
            </a:r>
            <a:endParaRPr sz="3200" i="1" dirty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8288" marR="0" lvl="0" indent="-650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24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Ας δούμε τις λεπτομέρεις</a:t>
            </a:r>
            <a:endParaRPr/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9261" y="0"/>
            <a:ext cx="4659405" cy="310505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 txBox="1"/>
          <p:nvPr/>
        </p:nvSpPr>
        <p:spPr>
          <a:xfrm>
            <a:off x="911544" y="1651000"/>
            <a:ext cx="1068009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8288" marR="0" lvl="0" indent="-2682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3200"/>
              <a:buFont typeface="Noto Sans Symbols"/>
              <a:buChar char="✔"/>
            </a:pPr>
            <a:r>
              <a:rPr lang="el-GR" sz="3200" i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Ποιος είναι ο ακριβής χρόνος;</a:t>
            </a:r>
            <a:endParaRPr/>
          </a:p>
          <a:p>
            <a:pPr marL="268288" marR="0" lvl="0" indent="-2682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3200"/>
              <a:buFont typeface="Noto Sans Symbols"/>
              <a:buChar char="✔"/>
            </a:pPr>
            <a:r>
              <a:rPr lang="el-GR" sz="3200" i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Πώς θα πάμε στη βιβλιοθήκη ή στο μουσείο;</a:t>
            </a:r>
            <a:endParaRPr sz="3200" i="1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8288" marR="0" lvl="0" indent="-2682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3200"/>
              <a:buFont typeface="Noto Sans Symbols"/>
              <a:buChar char="✔"/>
            </a:pPr>
            <a:r>
              <a:rPr lang="el-GR" sz="3200" i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Τι θα φάμε; </a:t>
            </a:r>
            <a:endParaRPr/>
          </a:p>
          <a:p>
            <a:pPr marL="268288" marR="0" lvl="0" indent="-2682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3200"/>
              <a:buFont typeface="Noto Sans Symbols"/>
              <a:buChar char="✔"/>
            </a:pPr>
            <a:r>
              <a:rPr lang="el-GR" sz="3200" i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Υπάρχουν άλλα πράγματα που πρέπει να προγραμματίσουμε;</a:t>
            </a:r>
            <a:endParaRPr sz="3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24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Συγχαρητήρια</a:t>
            </a:r>
            <a:endParaRPr/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06426" y="1836882"/>
            <a:ext cx="5979147" cy="4475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1027" y="6148955"/>
            <a:ext cx="2505895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325" y="97715"/>
            <a:ext cx="2557807" cy="255780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/>
          <p:nvPr/>
        </p:nvSpPr>
        <p:spPr>
          <a:xfrm rot="5400000">
            <a:off x="-114994" y="3487047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50608A"/>
              </a:gs>
              <a:gs pos="50000">
                <a:srgbClr val="748BC8"/>
              </a:gs>
              <a:gs pos="100000">
                <a:srgbClr val="8BA7F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7"/>
          <p:cNvSpPr/>
          <p:nvPr/>
        </p:nvSpPr>
        <p:spPr>
          <a:xfrm rot="5400000">
            <a:off x="-114991" y="2091470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1735F"/>
              </a:gs>
              <a:gs pos="50000">
                <a:srgbClr val="D2A78A"/>
              </a:gs>
              <a:gs pos="100000">
                <a:srgbClr val="FCC8A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3803288" y="502070"/>
            <a:ext cx="761248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Προώθηση της απασχόλησης χωρίς αποκλεισμούς στον τομέα GLAM μέσω της ανοικτής καινοτομίας</a:t>
            </a:r>
          </a:p>
        </p:txBody>
      </p:sp>
      <p:pic>
        <p:nvPicPr>
          <p:cNvPr id="154" name="Google Shape;15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54893" y="3103160"/>
            <a:ext cx="1524273" cy="97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80074" y="4675114"/>
            <a:ext cx="2129231" cy="1086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81827" y="4739380"/>
            <a:ext cx="2869200" cy="72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47014" y="4638603"/>
            <a:ext cx="1003238" cy="82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55240" y="2759937"/>
            <a:ext cx="1773548" cy="177354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 txBox="1"/>
          <p:nvPr/>
        </p:nvSpPr>
        <p:spPr>
          <a:xfrm>
            <a:off x="2396766" y="6305861"/>
            <a:ext cx="60944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Αριθμός έργου: 2022-1-AT01-KA220-ADU-00008513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79354" y="3301876"/>
            <a:ext cx="3110858" cy="735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Widescreen</PresentationFormat>
  <Paragraphs>46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Noto Sans Symbols</vt:lpstr>
      <vt:lpstr>Arial</vt:lpstr>
      <vt:lpstr>Arial</vt:lpstr>
      <vt:lpstr>Calibri</vt:lpstr>
      <vt:lpstr>Roboto</vt:lpstr>
      <vt:lpstr>Office Theme</vt:lpstr>
      <vt:lpstr> Πρόγραμμα μικτής μάθησης</vt:lpstr>
      <vt:lpstr>Ψηφιακή συνεργασία</vt:lpstr>
      <vt:lpstr>Ποια εργαλεία θυμάστε;</vt:lpstr>
      <vt:lpstr>Ας κάνουμε μία διαδικτυακή συνάντηση</vt:lpstr>
      <vt:lpstr>Ας δούμε τις λεπτομέρεις</vt:lpstr>
      <vt:lpstr>Συγχαρητήρια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Πρόγραμμα μικτής μάθησης</dc:title>
  <dc:creator>admin</dc:creator>
  <cp:lastModifiedBy>Vicky Axaopoulou</cp:lastModifiedBy>
  <cp:revision>1</cp:revision>
  <dcterms:created xsi:type="dcterms:W3CDTF">2023-12-01T07:14:57Z</dcterms:created>
  <dcterms:modified xsi:type="dcterms:W3CDTF">2024-04-29T11:03:53Z</dcterms:modified>
</cp:coreProperties>
</file>