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88" r:id="rId5"/>
    <p:sldId id="303" r:id="rId6"/>
    <p:sldId id="302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FA3C1-D311-4F85-B8EF-E302AD80B6C0}" v="3" dt="2024-01-31T06:19:56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69" autoAdjust="0"/>
  </p:normalViewPr>
  <p:slideViewPr>
    <p:cSldViewPr snapToGrid="0">
      <p:cViewPr varScale="1">
        <p:scale>
          <a:sx n="48" d="100"/>
          <a:sy n="48" d="100"/>
        </p:scale>
        <p:origin x="53" y="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r Schabereiter" userId="ec39d291-734c-4ac5-a648-4a2a0acf3475" providerId="ADAL" clId="{0D9FA3C1-D311-4F85-B8EF-E302AD80B6C0}"/>
    <pc:docChg chg="undo custSel addSld delSld modSld">
      <pc:chgData name="Rainer Schabereiter" userId="ec39d291-734c-4ac5-a648-4a2a0acf3475" providerId="ADAL" clId="{0D9FA3C1-D311-4F85-B8EF-E302AD80B6C0}" dt="2024-01-31T08:10:31.212" v="543" actId="20577"/>
      <pc:docMkLst>
        <pc:docMk/>
      </pc:docMkLst>
      <pc:sldChg chg="modSp mod">
        <pc:chgData name="Rainer Schabereiter" userId="ec39d291-734c-4ac5-a648-4a2a0acf3475" providerId="ADAL" clId="{0D9FA3C1-D311-4F85-B8EF-E302AD80B6C0}" dt="2024-01-31T06:05:31.819" v="1" actId="20577"/>
        <pc:sldMkLst>
          <pc:docMk/>
          <pc:sldMk cId="2522027111" sldId="256"/>
        </pc:sldMkLst>
        <pc:spChg chg="mod">
          <ac:chgData name="Rainer Schabereiter" userId="ec39d291-734c-4ac5-a648-4a2a0acf3475" providerId="ADAL" clId="{0D9FA3C1-D311-4F85-B8EF-E302AD80B6C0}" dt="2024-01-31T06:05:31.819" v="1" actId="20577"/>
          <ac:spMkLst>
            <pc:docMk/>
            <pc:sldMk cId="2522027111" sldId="256"/>
            <ac:spMk id="3" creationId="{FBF38C2F-F40C-3E10-95AF-AE764182241E}"/>
          </ac:spMkLst>
        </pc:spChg>
      </pc:sldChg>
      <pc:sldChg chg="addSp delSp modSp mod">
        <pc:chgData name="Rainer Schabereiter" userId="ec39d291-734c-4ac5-a648-4a2a0acf3475" providerId="ADAL" clId="{0D9FA3C1-D311-4F85-B8EF-E302AD80B6C0}" dt="2024-01-31T06:06:02.749" v="6" actId="1076"/>
        <pc:sldMkLst>
          <pc:docMk/>
          <pc:sldMk cId="4001038154" sldId="257"/>
        </pc:sldMkLst>
        <pc:picChg chg="add mod">
          <ac:chgData name="Rainer Schabereiter" userId="ec39d291-734c-4ac5-a648-4a2a0acf3475" providerId="ADAL" clId="{0D9FA3C1-D311-4F85-B8EF-E302AD80B6C0}" dt="2024-01-31T06:06:02.749" v="6" actId="1076"/>
          <ac:picMkLst>
            <pc:docMk/>
            <pc:sldMk cId="4001038154" sldId="257"/>
            <ac:picMk id="3" creationId="{DB90F4E6-D80F-B72D-3C8E-F4624874E908}"/>
          </ac:picMkLst>
        </pc:picChg>
        <pc:picChg chg="del">
          <ac:chgData name="Rainer Schabereiter" userId="ec39d291-734c-4ac5-a648-4a2a0acf3475" providerId="ADAL" clId="{0D9FA3C1-D311-4F85-B8EF-E302AD80B6C0}" dt="2024-01-31T06:05:53.409" v="2" actId="478"/>
          <ac:picMkLst>
            <pc:docMk/>
            <pc:sldMk cId="4001038154" sldId="257"/>
            <ac:picMk id="6" creationId="{BA917E98-9EFA-B51A-E5B8-4143F357AFEC}"/>
          </ac:picMkLst>
        </pc:picChg>
      </pc:sldChg>
      <pc:sldChg chg="modSp mod">
        <pc:chgData name="Rainer Schabereiter" userId="ec39d291-734c-4ac5-a648-4a2a0acf3475" providerId="ADAL" clId="{0D9FA3C1-D311-4F85-B8EF-E302AD80B6C0}" dt="2024-01-31T06:06:24.390" v="100" actId="20577"/>
        <pc:sldMkLst>
          <pc:docMk/>
          <pc:sldMk cId="1453471683" sldId="259"/>
        </pc:sldMkLst>
        <pc:spChg chg="mod">
          <ac:chgData name="Rainer Schabereiter" userId="ec39d291-734c-4ac5-a648-4a2a0acf3475" providerId="ADAL" clId="{0D9FA3C1-D311-4F85-B8EF-E302AD80B6C0}" dt="2024-01-31T06:06:24.390" v="100" actId="20577"/>
          <ac:spMkLst>
            <pc:docMk/>
            <pc:sldMk cId="1453471683" sldId="259"/>
            <ac:spMk id="2" creationId="{9502D6B1-9D8A-F428-9EB8-2583D28675F9}"/>
          </ac:spMkLst>
        </pc:spChg>
      </pc:sldChg>
      <pc:sldChg chg="addSp modSp mod">
        <pc:chgData name="Rainer Schabereiter" userId="ec39d291-734c-4ac5-a648-4a2a0acf3475" providerId="ADAL" clId="{0D9FA3C1-D311-4F85-B8EF-E302AD80B6C0}" dt="2024-01-31T06:23:48.615" v="279" actId="20577"/>
        <pc:sldMkLst>
          <pc:docMk/>
          <pc:sldMk cId="2739949236" sldId="288"/>
        </pc:sldMkLst>
        <pc:spChg chg="mod">
          <ac:chgData name="Rainer Schabereiter" userId="ec39d291-734c-4ac5-a648-4a2a0acf3475" providerId="ADAL" clId="{0D9FA3C1-D311-4F85-B8EF-E302AD80B6C0}" dt="2024-01-31T06:19:43.392" v="154" actId="20577"/>
          <ac:spMkLst>
            <pc:docMk/>
            <pc:sldMk cId="2739949236" sldId="288"/>
            <ac:spMk id="2" creationId="{9502D6B1-9D8A-F428-9EB8-2583D28675F9}"/>
          </ac:spMkLst>
        </pc:spChg>
        <pc:spChg chg="add mod">
          <ac:chgData name="Rainer Schabereiter" userId="ec39d291-734c-4ac5-a648-4a2a0acf3475" providerId="ADAL" clId="{0D9FA3C1-D311-4F85-B8EF-E302AD80B6C0}" dt="2024-01-31T06:23:48.615" v="279" actId="20577"/>
          <ac:spMkLst>
            <pc:docMk/>
            <pc:sldMk cId="2739949236" sldId="288"/>
            <ac:spMk id="3" creationId="{ACEA80DA-2F0D-4CD1-D2B8-90DB9C0E5665}"/>
          </ac:spMkLst>
        </pc:spChg>
        <pc:picChg chg="mod">
          <ac:chgData name="Rainer Schabereiter" userId="ec39d291-734c-4ac5-a648-4a2a0acf3475" providerId="ADAL" clId="{0D9FA3C1-D311-4F85-B8EF-E302AD80B6C0}" dt="2024-01-31T06:20:59.719" v="238" actId="1076"/>
          <ac:picMkLst>
            <pc:docMk/>
            <pc:sldMk cId="2739949236" sldId="288"/>
            <ac:picMk id="6" creationId="{D59ADB76-8157-D158-D249-94CA85370B3F}"/>
          </ac:picMkLst>
        </pc:picChg>
      </pc:sldChg>
      <pc:sldChg chg="del">
        <pc:chgData name="Rainer Schabereiter" userId="ec39d291-734c-4ac5-a648-4a2a0acf3475" providerId="ADAL" clId="{0D9FA3C1-D311-4F85-B8EF-E302AD80B6C0}" dt="2024-01-31T06:14:20.115" v="109" actId="47"/>
        <pc:sldMkLst>
          <pc:docMk/>
          <pc:sldMk cId="295830927" sldId="289"/>
        </pc:sldMkLst>
      </pc:sldChg>
      <pc:sldChg chg="del">
        <pc:chgData name="Rainer Schabereiter" userId="ec39d291-734c-4ac5-a648-4a2a0acf3475" providerId="ADAL" clId="{0D9FA3C1-D311-4F85-B8EF-E302AD80B6C0}" dt="2024-01-31T06:19:48.283" v="156" actId="47"/>
        <pc:sldMkLst>
          <pc:docMk/>
          <pc:sldMk cId="1204281402" sldId="290"/>
        </pc:sldMkLst>
      </pc:sldChg>
      <pc:sldChg chg="addSp delSp modSp add mod">
        <pc:chgData name="Rainer Schabereiter" userId="ec39d291-734c-4ac5-a648-4a2a0acf3475" providerId="ADAL" clId="{0D9FA3C1-D311-4F85-B8EF-E302AD80B6C0}" dt="2024-01-31T08:10:31.212" v="543" actId="20577"/>
        <pc:sldMkLst>
          <pc:docMk/>
          <pc:sldMk cId="1279384550" sldId="303"/>
        </pc:sldMkLst>
        <pc:spChg chg="mod">
          <ac:chgData name="Rainer Schabereiter" userId="ec39d291-734c-4ac5-a648-4a2a0acf3475" providerId="ADAL" clId="{0D9FA3C1-D311-4F85-B8EF-E302AD80B6C0}" dt="2024-01-31T08:09:38.525" v="373" actId="20577"/>
          <ac:spMkLst>
            <pc:docMk/>
            <pc:sldMk cId="1279384550" sldId="303"/>
            <ac:spMk id="2" creationId="{9502D6B1-9D8A-F428-9EB8-2583D28675F9}"/>
          </ac:spMkLst>
        </pc:spChg>
        <pc:spChg chg="mod">
          <ac:chgData name="Rainer Schabereiter" userId="ec39d291-734c-4ac5-a648-4a2a0acf3475" providerId="ADAL" clId="{0D9FA3C1-D311-4F85-B8EF-E302AD80B6C0}" dt="2024-01-31T08:10:31.212" v="543" actId="20577"/>
          <ac:spMkLst>
            <pc:docMk/>
            <pc:sldMk cId="1279384550" sldId="303"/>
            <ac:spMk id="3" creationId="{ACEA80DA-2F0D-4CD1-D2B8-90DB9C0E5665}"/>
          </ac:spMkLst>
        </pc:spChg>
        <pc:picChg chg="add del">
          <ac:chgData name="Rainer Schabereiter" userId="ec39d291-734c-4ac5-a648-4a2a0acf3475" providerId="ADAL" clId="{0D9FA3C1-D311-4F85-B8EF-E302AD80B6C0}" dt="2024-01-31T08:09:31.480" v="345" actId="478"/>
          <ac:picMkLst>
            <pc:docMk/>
            <pc:sldMk cId="1279384550" sldId="303"/>
            <ac:picMk id="6" creationId="{D59ADB76-8157-D158-D249-94CA85370B3F}"/>
          </ac:picMkLst>
        </pc:picChg>
      </pc:sldChg>
      <pc:sldChg chg="del">
        <pc:chgData name="Rainer Schabereiter" userId="ec39d291-734c-4ac5-a648-4a2a0acf3475" providerId="ADAL" clId="{0D9FA3C1-D311-4F85-B8EF-E302AD80B6C0}" dt="2024-01-31T06:14:07.953" v="101" actId="47"/>
        <pc:sldMkLst>
          <pc:docMk/>
          <pc:sldMk cId="2866661497" sldId="310"/>
        </pc:sldMkLst>
      </pc:sldChg>
    </pc:docChg>
  </pc:docChgLst>
  <pc:docChgLst>
    <pc:chgData name="Rainer Schabereiter" userId="ec39d291-734c-4ac5-a648-4a2a0acf3475" providerId="ADAL" clId="{E2347836-40FE-49F0-B7FF-D8F343444723}"/>
    <pc:docChg chg="redo custSel delSld modSld">
      <pc:chgData name="Rainer Schabereiter" userId="ec39d291-734c-4ac5-a648-4a2a0acf3475" providerId="ADAL" clId="{E2347836-40FE-49F0-B7FF-D8F343444723}" dt="2024-01-20T16:33:07.559" v="126" actId="47"/>
      <pc:docMkLst>
        <pc:docMk/>
      </pc:docMkLst>
      <pc:sldChg chg="modNotesTx">
        <pc:chgData name="Rainer Schabereiter" userId="ec39d291-734c-4ac5-a648-4a2a0acf3475" providerId="ADAL" clId="{E2347836-40FE-49F0-B7FF-D8F343444723}" dt="2024-01-20T14:02:36.658" v="0" actId="20577"/>
        <pc:sldMkLst>
          <pc:docMk/>
          <pc:sldMk cId="4001038154" sldId="257"/>
        </pc:sldMkLst>
      </pc:sldChg>
      <pc:sldChg chg="modSp mod modNotesTx">
        <pc:chgData name="Rainer Schabereiter" userId="ec39d291-734c-4ac5-a648-4a2a0acf3475" providerId="ADAL" clId="{E2347836-40FE-49F0-B7FF-D8F343444723}" dt="2024-01-20T14:02:37.407" v="9" actId="20577"/>
        <pc:sldMkLst>
          <pc:docMk/>
          <pc:sldMk cId="1453471683" sldId="259"/>
        </pc:sldMkLst>
        <pc:spChg chg="mod">
          <ac:chgData name="Rainer Schabereiter" userId="ec39d291-734c-4ac5-a648-4a2a0acf3475" providerId="ADAL" clId="{E2347836-40FE-49F0-B7FF-D8F343444723}" dt="2024-01-20T14:02:37.391" v="8" actId="5793"/>
          <ac:spMkLst>
            <pc:docMk/>
            <pc:sldMk cId="1453471683" sldId="259"/>
            <ac:spMk id="7" creationId="{4BA17239-F685-AC53-0C33-626C53A4C049}"/>
          </ac:spMkLst>
        </pc:spChg>
      </pc:sldChg>
      <pc:sldChg chg="del">
        <pc:chgData name="Rainer Schabereiter" userId="ec39d291-734c-4ac5-a648-4a2a0acf3475" providerId="ADAL" clId="{E2347836-40FE-49F0-B7FF-D8F343444723}" dt="2024-01-20T16:33:07.559" v="126" actId="47"/>
        <pc:sldMkLst>
          <pc:docMk/>
          <pc:sldMk cId="2915908112" sldId="260"/>
        </pc:sldMkLst>
      </pc:sldChg>
      <pc:sldChg chg="addSp delSp modSp mod modNotesTx">
        <pc:chgData name="Rainer Schabereiter" userId="ec39d291-734c-4ac5-a648-4a2a0acf3475" providerId="ADAL" clId="{E2347836-40FE-49F0-B7FF-D8F343444723}" dt="2024-01-20T14:08:04.115" v="56" actId="6549"/>
        <pc:sldMkLst>
          <pc:docMk/>
          <pc:sldMk cId="2739949236" sldId="288"/>
        </pc:sldMkLst>
        <pc:spChg chg="mod">
          <ac:chgData name="Rainer Schabereiter" userId="ec39d291-734c-4ac5-a648-4a2a0acf3475" providerId="ADAL" clId="{E2347836-40FE-49F0-B7FF-D8F343444723}" dt="2024-01-20T14:07:51.952" v="53" actId="20577"/>
          <ac:spMkLst>
            <pc:docMk/>
            <pc:sldMk cId="2739949236" sldId="288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4:07:53.456" v="54" actId="478"/>
          <ac:picMkLst>
            <pc:docMk/>
            <pc:sldMk cId="2739949236" sldId="288"/>
            <ac:picMk id="3" creationId="{118AAA26-F183-1B4F-BB2D-975071C5AA78}"/>
          </ac:picMkLst>
        </pc:picChg>
        <pc:picChg chg="add mod">
          <ac:chgData name="Rainer Schabereiter" userId="ec39d291-734c-4ac5-a648-4a2a0acf3475" providerId="ADAL" clId="{E2347836-40FE-49F0-B7FF-D8F343444723}" dt="2024-01-20T14:07:59.473" v="55"/>
          <ac:picMkLst>
            <pc:docMk/>
            <pc:sldMk cId="2739949236" sldId="288"/>
            <ac:picMk id="6" creationId="{D59ADB76-8157-D158-D249-94CA85370B3F}"/>
          </ac:picMkLst>
        </pc:picChg>
      </pc:sldChg>
      <pc:sldChg chg="addSp delSp modSp mod modNotesTx">
        <pc:chgData name="Rainer Schabereiter" userId="ec39d291-734c-4ac5-a648-4a2a0acf3475" providerId="ADAL" clId="{E2347836-40FE-49F0-B7FF-D8F343444723}" dt="2024-01-20T14:16:00.407" v="98" actId="1076"/>
        <pc:sldMkLst>
          <pc:docMk/>
          <pc:sldMk cId="295830927" sldId="289"/>
        </pc:sldMkLst>
        <pc:spChg chg="mod">
          <ac:chgData name="Rainer Schabereiter" userId="ec39d291-734c-4ac5-a648-4a2a0acf3475" providerId="ADAL" clId="{E2347836-40FE-49F0-B7FF-D8F343444723}" dt="2024-01-20T14:12:38.677" v="89" actId="20577"/>
          <ac:spMkLst>
            <pc:docMk/>
            <pc:sldMk cId="295830927" sldId="289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4:12:29.694" v="57" actId="478"/>
          <ac:picMkLst>
            <pc:docMk/>
            <pc:sldMk cId="295830927" sldId="289"/>
            <ac:picMk id="3" creationId="{1B625BED-75AA-4AA7-6E37-2A0B52C01CF7}"/>
          </ac:picMkLst>
        </pc:picChg>
        <pc:picChg chg="add mod">
          <ac:chgData name="Rainer Schabereiter" userId="ec39d291-734c-4ac5-a648-4a2a0acf3475" providerId="ADAL" clId="{E2347836-40FE-49F0-B7FF-D8F343444723}" dt="2024-01-20T14:16:00.407" v="98" actId="1076"/>
          <ac:picMkLst>
            <pc:docMk/>
            <pc:sldMk cId="295830927" sldId="289"/>
            <ac:picMk id="6" creationId="{4CFB2507-3400-8ECC-BB0A-E4E4784ECD65}"/>
          </ac:picMkLst>
        </pc:picChg>
        <pc:picChg chg="add mod">
          <ac:chgData name="Rainer Schabereiter" userId="ec39d291-734c-4ac5-a648-4a2a0acf3475" providerId="ADAL" clId="{E2347836-40FE-49F0-B7FF-D8F343444723}" dt="2024-01-20T14:15:54.576" v="96" actId="1076"/>
          <ac:picMkLst>
            <pc:docMk/>
            <pc:sldMk cId="295830927" sldId="289"/>
            <ac:picMk id="7" creationId="{5B05A781-1E81-ADCC-84E9-09FCF32830A0}"/>
          </ac:picMkLst>
        </pc:picChg>
      </pc:sldChg>
      <pc:sldChg chg="addSp delSp modSp mod modNotesTx">
        <pc:chgData name="Rainer Schabereiter" userId="ec39d291-734c-4ac5-a648-4a2a0acf3475" providerId="ADAL" clId="{E2347836-40FE-49F0-B7FF-D8F343444723}" dt="2024-01-20T16:11:17.723" v="115" actId="6549"/>
        <pc:sldMkLst>
          <pc:docMk/>
          <pc:sldMk cId="1204281402" sldId="290"/>
        </pc:sldMkLst>
        <pc:spChg chg="mod">
          <ac:chgData name="Rainer Schabereiter" userId="ec39d291-734c-4ac5-a648-4a2a0acf3475" providerId="ADAL" clId="{E2347836-40FE-49F0-B7FF-D8F343444723}" dt="2024-01-20T16:10:56.613" v="111" actId="20577"/>
          <ac:spMkLst>
            <pc:docMk/>
            <pc:sldMk cId="1204281402" sldId="290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6:10:48.892" v="99" actId="478"/>
          <ac:picMkLst>
            <pc:docMk/>
            <pc:sldMk cId="1204281402" sldId="290"/>
            <ac:picMk id="3" creationId="{FD0B1F07-E028-419A-7F27-151B0936D2DF}"/>
          </ac:picMkLst>
        </pc:picChg>
        <pc:picChg chg="add mod">
          <ac:chgData name="Rainer Schabereiter" userId="ec39d291-734c-4ac5-a648-4a2a0acf3475" providerId="ADAL" clId="{E2347836-40FE-49F0-B7FF-D8F343444723}" dt="2024-01-20T16:11:16.172" v="114" actId="1076"/>
          <ac:picMkLst>
            <pc:docMk/>
            <pc:sldMk cId="1204281402" sldId="290"/>
            <ac:picMk id="6" creationId="{AE577C56-0AD8-9770-587D-BEABFD7381DE}"/>
          </ac:picMkLst>
        </pc:picChg>
      </pc:sldChg>
      <pc:sldChg chg="del">
        <pc:chgData name="Rainer Schabereiter" userId="ec39d291-734c-4ac5-a648-4a2a0acf3475" providerId="ADAL" clId="{E2347836-40FE-49F0-B7FF-D8F343444723}" dt="2024-01-20T16:33:05.716" v="125" actId="47"/>
        <pc:sldMkLst>
          <pc:docMk/>
          <pc:sldMk cId="6521837" sldId="294"/>
        </pc:sldMkLst>
      </pc:sldChg>
      <pc:sldChg chg="modNotesTx">
        <pc:chgData name="Rainer Schabereiter" userId="ec39d291-734c-4ac5-a648-4a2a0acf3475" providerId="ADAL" clId="{E2347836-40FE-49F0-B7FF-D8F343444723}" dt="2024-01-20T16:33:01.214" v="124" actId="20577"/>
        <pc:sldMkLst>
          <pc:docMk/>
          <pc:sldMk cId="928185267" sldId="302"/>
        </pc:sldMkLst>
      </pc:sldChg>
      <pc:sldChg chg="del">
        <pc:chgData name="Rainer Schabereiter" userId="ec39d291-734c-4ac5-a648-4a2a0acf3475" providerId="ADAL" clId="{E2347836-40FE-49F0-B7FF-D8F343444723}" dt="2024-01-20T16:11:55.223" v="116" actId="47"/>
        <pc:sldMkLst>
          <pc:docMk/>
          <pc:sldMk cId="3161969248" sldId="303"/>
        </pc:sldMkLst>
      </pc:sldChg>
      <pc:sldChg chg="del">
        <pc:chgData name="Rainer Schabereiter" userId="ec39d291-734c-4ac5-a648-4a2a0acf3475" providerId="ADAL" clId="{E2347836-40FE-49F0-B7FF-D8F343444723}" dt="2024-01-20T16:32:49.026" v="117" actId="47"/>
        <pc:sldMkLst>
          <pc:docMk/>
          <pc:sldMk cId="2880267352" sldId="304"/>
        </pc:sldMkLst>
      </pc:sldChg>
      <pc:sldChg chg="del">
        <pc:chgData name="Rainer Schabereiter" userId="ec39d291-734c-4ac5-a648-4a2a0acf3475" providerId="ADAL" clId="{E2347836-40FE-49F0-B7FF-D8F343444723}" dt="2024-01-20T16:32:51.225" v="119" actId="47"/>
        <pc:sldMkLst>
          <pc:docMk/>
          <pc:sldMk cId="157784532" sldId="305"/>
        </pc:sldMkLst>
      </pc:sldChg>
      <pc:sldChg chg="del">
        <pc:chgData name="Rainer Schabereiter" userId="ec39d291-734c-4ac5-a648-4a2a0acf3475" providerId="ADAL" clId="{E2347836-40FE-49F0-B7FF-D8F343444723}" dt="2024-01-20T16:32:50.042" v="118" actId="47"/>
        <pc:sldMkLst>
          <pc:docMk/>
          <pc:sldMk cId="1247773802" sldId="306"/>
        </pc:sldMkLst>
      </pc:sldChg>
      <pc:sldChg chg="del">
        <pc:chgData name="Rainer Schabereiter" userId="ec39d291-734c-4ac5-a648-4a2a0acf3475" providerId="ADAL" clId="{E2347836-40FE-49F0-B7FF-D8F343444723}" dt="2024-01-20T16:32:52.061" v="120" actId="47"/>
        <pc:sldMkLst>
          <pc:docMk/>
          <pc:sldMk cId="3597166811" sldId="307"/>
        </pc:sldMkLst>
      </pc:sldChg>
      <pc:sldChg chg="del">
        <pc:chgData name="Rainer Schabereiter" userId="ec39d291-734c-4ac5-a648-4a2a0acf3475" providerId="ADAL" clId="{E2347836-40FE-49F0-B7FF-D8F343444723}" dt="2024-01-20T16:32:53.932" v="121" actId="47"/>
        <pc:sldMkLst>
          <pc:docMk/>
          <pc:sldMk cId="325280214" sldId="308"/>
        </pc:sldMkLst>
      </pc:sldChg>
      <pc:sldChg chg="del">
        <pc:chgData name="Rainer Schabereiter" userId="ec39d291-734c-4ac5-a648-4a2a0acf3475" providerId="ADAL" clId="{E2347836-40FE-49F0-B7FF-D8F343444723}" dt="2024-01-20T16:32:55.133" v="122" actId="47"/>
        <pc:sldMkLst>
          <pc:docMk/>
          <pc:sldMk cId="4065700815" sldId="309"/>
        </pc:sldMkLst>
      </pc:sldChg>
      <pc:sldChg chg="modSp mod modNotesTx">
        <pc:chgData name="Rainer Schabereiter" userId="ec39d291-734c-4ac5-a648-4a2a0acf3475" providerId="ADAL" clId="{E2347836-40FE-49F0-B7FF-D8F343444723}" dt="2024-01-20T14:02:37.645" v="16" actId="5793"/>
        <pc:sldMkLst>
          <pc:docMk/>
          <pc:sldMk cId="2866661497" sldId="310"/>
        </pc:sldMkLst>
        <pc:spChg chg="mod">
          <ac:chgData name="Rainer Schabereiter" userId="ec39d291-734c-4ac5-a648-4a2a0acf3475" providerId="ADAL" clId="{E2347836-40FE-49F0-B7FF-D8F343444723}" dt="2024-01-20T14:02:37.645" v="16" actId="5793"/>
          <ac:spMkLst>
            <pc:docMk/>
            <pc:sldMk cId="2866661497" sldId="310"/>
            <ac:spMk id="7" creationId="{4BA17239-F685-AC53-0C33-626C53A4C049}"/>
          </ac:spMkLst>
        </pc:spChg>
      </pc:sldChg>
      <pc:sldChg chg="del">
        <pc:chgData name="Rainer Schabereiter" userId="ec39d291-734c-4ac5-a648-4a2a0acf3475" providerId="ADAL" clId="{E2347836-40FE-49F0-B7FF-D8F343444723}" dt="2024-01-20T16:32:56.313" v="123" actId="47"/>
        <pc:sldMkLst>
          <pc:docMk/>
          <pc:sldMk cId="3898330474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E52F-DD2B-4821-80DA-B32D68A8CA9D}" type="datetimeFigureOut">
              <a:rPr lang="de-AT" smtClean="0"/>
              <a:t>05.05.2024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33EF-1E01-4717-96BF-F44828D2ED1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189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931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034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255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56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673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41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960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4675-70B7-BC20-980E-CBF6A999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02432-36DE-D963-CF6C-F4D996E0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11F8-0E74-7AF8-F72E-8E5E6E79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028B-B1CF-3087-67B5-AFB7A923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F3121-C28B-64A6-B188-5ED16A5E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D2C7-49E0-3D2C-B049-80956D86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0B569-4C74-24E8-2D71-1B2B55841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6171-64A2-FE82-9F27-165A05F9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6BEE-7101-9053-952B-40F4886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B0AC-272C-6B07-F6E1-AD647AF4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422AD-DB14-9FD8-5A06-6A6EDF156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17BFA-6A73-10F8-0E3E-C2E1D6C9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65AC-D688-8B1F-EFA4-31F36CFA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8BD7F-4E30-0E92-1141-103D0409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EABD-AF84-0413-2F24-0C5D075B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04D6-2608-9107-D23C-64918867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8B1F-44CF-1AAC-F886-D14B560B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2D47-F1E2-F911-6529-135F875C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51CE-B663-6EFE-42E1-5A253F2B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8D01-70E5-265E-1C45-3BA03288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044F-BD8B-C11D-21E7-FFA5D7FF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FAE9-2C99-825F-356B-421E741B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9096-E73D-F83B-4336-EA5BEDCB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B17A-D8A4-0FD7-D8AD-6D46A21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CB323-DF6C-488F-8A54-820B76FB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4924-7CA4-986B-798C-47C6D9A3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B736-90F9-9D82-6901-4D391B784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2A509-CED1-D3F3-0EB7-40F76E82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25661-EB84-B3FA-66B4-78DF129A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CE544-145E-316F-2E6C-15D49AA0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46678-FAAD-4BE6-D407-23427A68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119C-08D8-6D45-9A25-70E1E0DF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B928-F489-AE5C-D725-1550C4A29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76EB-E9E0-FC0D-2D2B-0699035F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546C2-BAAE-3153-2E83-2BDFDDB3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FB735-1548-BA71-84CB-9A9FBBE27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5CDA3-697D-D4D2-2865-C5D60E6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95480-E3F2-ACDC-80F2-5294FE98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5F03B-AF0C-6186-9A05-55A79C2D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C775-CA56-2E87-EC2D-3FEBEEA1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560BB-1734-7803-8B36-FC0FB94C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0A8C-0707-E713-C7C0-223A334C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654A3-5F68-AF8A-0FBA-8578E4BF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3A1B3-2744-EEF9-7DA5-221941F2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71630-C3FE-4660-AFA5-6243179E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89297-E96A-B2B1-B9CA-9885AF83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1348-262C-10D7-2D62-CBF5E6A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F9A-8EB8-F809-D1DF-6DC6E678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6DBC7-7FE3-2DE6-9E90-1CFFD9F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91279-981F-4C19-74B0-56C79061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D2BA-8F3C-1B33-3F98-A7BE3C46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4E5C9-8DD4-04FA-C5AA-91FD759B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8AC6-3964-E1C8-DCF1-D64F3CFB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07B4E-9C2F-5CEB-4E5E-0F86E1FB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DEB5A-FB5E-4A82-8D3C-EE1F0D7D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C765A-57C5-E765-E618-C37B1D26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D102-E133-FED3-4D5D-DD23C348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1F463-2FAE-CC99-0740-5A4B8E88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951A7-CB74-A90E-391E-7005DC45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53F0-7A1F-9C56-E83C-274CEF601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4622-A56D-F229-E58D-8D712BC18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888F-C7A8-E50B-EC52-A4F9B23A5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2A54-ED4B-4122-A796-79590F12B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BEE1-516E-6D33-3AE3-F8283C25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</p:spPr>
        <p:txBody>
          <a:bodyPr>
            <a:normAutofit fontScale="90000"/>
          </a:bodyPr>
          <a:lstStyle/>
          <a:p>
            <a:br>
              <a:rPr lang="lt-LT" sz="3600" dirty="0"/>
            </a:br>
            <a:r>
              <a:rPr lang="lt-LT" sz="3600" b="1" dirty="0"/>
              <a:t>Mišraus mokymosi kursas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38C2F-F40C-3E10-95AF-AE7641822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5167" y="3568382"/>
            <a:ext cx="8181755" cy="1607774"/>
          </a:xfrm>
        </p:spPr>
        <p:txBody>
          <a:bodyPr>
            <a:normAutofit/>
          </a:bodyPr>
          <a:lstStyle/>
          <a:p>
            <a:r>
              <a:rPr lang="en-US" b="1" dirty="0"/>
              <a:t>3</a:t>
            </a:r>
            <a:r>
              <a:rPr lang="lt-LT" b="1" dirty="0"/>
              <a:t> modulis</a:t>
            </a:r>
            <a:r>
              <a:rPr lang="en-US" b="1" dirty="0"/>
              <a:t>:</a:t>
            </a:r>
            <a:r>
              <a:rPr lang="lt-LT" b="1" dirty="0"/>
              <a:t> </a:t>
            </a:r>
            <a:r>
              <a:rPr lang="de-AT" b="1" dirty="0"/>
              <a:t>KOMUNIKACIJA IR BENDRADARBIAVIMAS</a:t>
            </a:r>
            <a:endParaRPr lang="lt-LT" b="1" dirty="0"/>
          </a:p>
          <a:p>
            <a:r>
              <a:rPr lang="lt-LT" b="1" dirty="0"/>
              <a:t>2 užsiėmimas</a:t>
            </a:r>
          </a:p>
          <a:p>
            <a:r>
              <a:rPr lang="lt-LT" dirty="0"/>
              <a:t>Parengė:</a:t>
            </a:r>
            <a:r>
              <a:rPr lang="de-AT" dirty="0"/>
              <a:t> VINCO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4" y="-39188"/>
            <a:ext cx="2557807" cy="255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9A5588-6CC5-D4D8-00D2-83A2B97E9837}"/>
              </a:ext>
            </a:extLst>
          </p:cNvPr>
          <p:cNvSpPr txBox="1"/>
          <p:nvPr/>
        </p:nvSpPr>
        <p:spPr>
          <a:xfrm>
            <a:off x="491069" y="6147314"/>
            <a:ext cx="8444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50" dirty="0"/>
              <a:t>Šį projektą Nr. 2022-1-AT01-KA220-ADU-00008513 finansavo Europos Sąjunga. Tačiau išreiškiamas požiūris ar nuomonė yra tik autoriaus (-</a:t>
            </a:r>
            <a:r>
              <a:rPr lang="lt-LT" sz="1050" dirty="0" err="1"/>
              <a:t>ių</a:t>
            </a:r>
            <a:r>
              <a:rPr lang="lt-LT" sz="1050" dirty="0"/>
              <a:t>) ir nebūtinai atspindi Europos Sąjungos ar </a:t>
            </a:r>
            <a:r>
              <a:rPr lang="lt-LT" sz="1050" dirty="0" err="1"/>
              <a:t>OeAD-GmbH</a:t>
            </a:r>
            <a:r>
              <a:rPr lang="lt-LT" sz="1050" dirty="0"/>
              <a:t> požiūrį ir nuomonę. Nei Europos Sąjunga, nei pagalbą teikianti institucija negali būti laikoma už juos atsakinga.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„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Įtraukiojo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užimtumo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skatinimas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diegiant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atviras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inovacijas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GLAM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sektoriuje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220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D55C7-BA6E-4C68-E7E6-8FAA052FD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576" y="3675185"/>
            <a:ext cx="9144000" cy="2387600"/>
          </a:xfrm>
        </p:spPr>
        <p:txBody>
          <a:bodyPr/>
          <a:lstStyle/>
          <a:p>
            <a:r>
              <a:rPr lang="lt-LT" dirty="0"/>
              <a:t>Skaitmeninis bendradarbiavimas</a:t>
            </a:r>
            <a:endParaRPr lang="de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B90F4E6-D80F-B72D-3C8E-F4624874E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042" y="749274"/>
            <a:ext cx="2769520" cy="35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Kokias programinės įrangos priemones galite prisiminti?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4BA17239-F685-AC53-0C33-626C53A4C049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…</a:t>
            </a:r>
          </a:p>
          <a:p>
            <a:pPr marL="0" indent="0">
              <a:buNone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…</a:t>
            </a: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79FAD8-6F05-F946-3079-F347192E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813" y="1593849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Surenkime</a:t>
            </a:r>
            <a:r>
              <a:rPr lang="en-US" dirty="0"/>
              <a:t> </a:t>
            </a:r>
            <a:r>
              <a:rPr lang="en-US" dirty="0" err="1"/>
              <a:t>susitikimą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9ADB76-8157-D158-D249-94CA85370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261" y="0"/>
            <a:ext cx="4659405" cy="3105056"/>
          </a:xfrm>
          <a:prstGeom prst="rect">
            <a:avLst/>
          </a:prstGeom>
        </p:spPr>
      </p:pic>
      <p:sp>
        <p:nvSpPr>
          <p:cNvPr id="3" name="Google Shape;69;p2">
            <a:extLst>
              <a:ext uri="{FF2B5EF4-FFF2-40B4-BE49-F238E27FC236}">
                <a16:creationId xmlns:a16="http://schemas.microsoft.com/office/drawing/2014/main" id="{ACEA80DA-2F0D-4CD1-D2B8-90DB9C0E5665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lt-LT" sz="3200" i="1" dirty="0">
                <a:solidFill>
                  <a:srgbClr val="202124"/>
                </a:solidFill>
                <a:latin typeface="arial" panose="020B0604020202020204" pitchFamily="34" charset="0"/>
              </a:rPr>
              <a:t>Nustatykite datą, kada aplankysite vietinę biblioteką ar muziejų.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sz="3200" i="1" dirty="0">
                <a:solidFill>
                  <a:srgbClr val="202124"/>
                </a:solidFill>
                <a:latin typeface="arial" panose="020B0604020202020204" pitchFamily="34" charset="0"/>
              </a:rPr>
              <a:t>Nustatykite šio apsilankymo tvarkaraštį </a:t>
            </a: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4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Nustatykime</a:t>
            </a:r>
            <a:r>
              <a:rPr lang="en-US" dirty="0"/>
              <a:t> </a:t>
            </a:r>
            <a:r>
              <a:rPr lang="en-US" dirty="0" err="1"/>
              <a:t>detales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9ADB76-8157-D158-D249-94CA85370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261" y="0"/>
            <a:ext cx="4659405" cy="3105056"/>
          </a:xfrm>
          <a:prstGeom prst="rect">
            <a:avLst/>
          </a:prstGeom>
        </p:spPr>
      </p:pic>
      <p:sp>
        <p:nvSpPr>
          <p:cNvPr id="3" name="Google Shape;69;p2">
            <a:extLst>
              <a:ext uri="{FF2B5EF4-FFF2-40B4-BE49-F238E27FC236}">
                <a16:creationId xmlns:a16="http://schemas.microsoft.com/office/drawing/2014/main" id="{ACEA80DA-2F0D-4CD1-D2B8-90DB9C0E5665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lt-LT" sz="3200" i="1" dirty="0">
                <a:solidFill>
                  <a:srgbClr val="202124"/>
                </a:solidFill>
                <a:latin typeface="arial" panose="020B0604020202020204" pitchFamily="34" charset="0"/>
              </a:rPr>
              <a:t>Koks yra tikslus laikas?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sz="3200" i="1" dirty="0">
                <a:solidFill>
                  <a:srgbClr val="202124"/>
                </a:solidFill>
                <a:latin typeface="arial" panose="020B0604020202020204" pitchFamily="34" charset="0"/>
              </a:rPr>
              <a:t>Kaip nuvyksime į biblioteką ar muziejų?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sz="3200" i="1" dirty="0">
                <a:solidFill>
                  <a:srgbClr val="202124"/>
                </a:solidFill>
                <a:latin typeface="arial" panose="020B0604020202020204" pitchFamily="34" charset="0"/>
              </a:rPr>
              <a:t>Ką valgysime?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Ką dar reikia suplanuoti?</a:t>
            </a: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8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Sveikiname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0C641CA-C267-A8FA-EBA7-934C7224D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426" y="1836882"/>
            <a:ext cx="5979147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5" y="97715"/>
            <a:ext cx="2557807" cy="2557807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„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Įtraukiojo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užimtumo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skatinimas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diegiant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atviras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inovacijas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GLAM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sektoriuje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BC107-BF3A-A599-554A-906F158F9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93" y="3103160"/>
            <a:ext cx="1524273" cy="979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2E022-DA44-AD8F-EAD5-7010EECA3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74" y="4675114"/>
            <a:ext cx="2129231" cy="1086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64455-A3AE-5D30-914C-AE49A4636B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27" y="4739380"/>
            <a:ext cx="2869200" cy="723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E0629-858F-4CDB-42F4-2DEF125F0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14" y="4638603"/>
            <a:ext cx="1003238" cy="8238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B46B8E-01E2-0477-3AD6-F9297499AC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0" y="2759937"/>
            <a:ext cx="1773548" cy="1773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36A386-6AB9-863F-738A-4CE215808972}"/>
              </a:ext>
            </a:extLst>
          </p:cNvPr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Proje</a:t>
            </a:r>
            <a:r>
              <a:rPr lang="lt-LT" sz="1800" dirty="0" err="1"/>
              <a:t>kto</a:t>
            </a:r>
            <a:r>
              <a:rPr lang="en-GB" sz="1800" dirty="0"/>
              <a:t> N</a:t>
            </a:r>
            <a:r>
              <a:rPr lang="lt-LT" sz="1800" dirty="0"/>
              <a:t>r</a:t>
            </a:r>
            <a:r>
              <a:rPr lang="en-GB" sz="1800" dirty="0"/>
              <a:t>: 2022-1-AT01-KA220-ADU-00008513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51373-FB7E-924F-2437-A52E32ED9F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4" y="3301876"/>
            <a:ext cx="3110858" cy="7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149</Words>
  <Application>Microsoft Office PowerPoint</Application>
  <PresentationFormat>Widescreen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Roboto</vt:lpstr>
      <vt:lpstr>Wingdings</vt:lpstr>
      <vt:lpstr>Office Theme</vt:lpstr>
      <vt:lpstr> Mišraus mokymosi kursas</vt:lpstr>
      <vt:lpstr>Skaitmeninis bendradarbiavimas</vt:lpstr>
      <vt:lpstr>Kokias programinės įrangos priemones galite prisiminti?</vt:lpstr>
      <vt:lpstr>Surenkime susitikimą</vt:lpstr>
      <vt:lpstr>Nustatykime detales</vt:lpstr>
      <vt:lpstr>Sveikiname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admin</cp:lastModifiedBy>
  <cp:revision>75</cp:revision>
  <dcterms:created xsi:type="dcterms:W3CDTF">2023-12-01T07:14:57Z</dcterms:created>
  <dcterms:modified xsi:type="dcterms:W3CDTF">2024-05-05T09:56:12Z</dcterms:modified>
</cp:coreProperties>
</file>