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88" r:id="rId5"/>
    <p:sldId id="303" r:id="rId6"/>
    <p:sldId id="302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FA3C1-D311-4F85-B8EF-E302AD80B6C0}" v="3" dt="2024-01-31T06:19:56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5"/>
    <p:restoredTop sz="95196" autoAdjust="0"/>
  </p:normalViewPr>
  <p:slideViewPr>
    <p:cSldViewPr snapToGrid="0">
      <p:cViewPr varScale="1">
        <p:scale>
          <a:sx n="93" d="100"/>
          <a:sy n="93" d="100"/>
        </p:scale>
        <p:origin x="21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0D9FA3C1-D311-4F85-B8EF-E302AD80B6C0}"/>
    <pc:docChg chg="undo custSel addSld delSld modSld">
      <pc:chgData name="Rainer Schabereiter" userId="ec39d291-734c-4ac5-a648-4a2a0acf3475" providerId="ADAL" clId="{0D9FA3C1-D311-4F85-B8EF-E302AD80B6C0}" dt="2024-01-31T08:10:31.212" v="543" actId="20577"/>
      <pc:docMkLst>
        <pc:docMk/>
      </pc:docMkLst>
      <pc:sldChg chg="modSp mod">
        <pc:chgData name="Rainer Schabereiter" userId="ec39d291-734c-4ac5-a648-4a2a0acf3475" providerId="ADAL" clId="{0D9FA3C1-D311-4F85-B8EF-E302AD80B6C0}" dt="2024-01-31T06:05:31.819" v="1" actId="20577"/>
        <pc:sldMkLst>
          <pc:docMk/>
          <pc:sldMk cId="2522027111" sldId="256"/>
        </pc:sldMkLst>
        <pc:spChg chg="mod">
          <ac:chgData name="Rainer Schabereiter" userId="ec39d291-734c-4ac5-a648-4a2a0acf3475" providerId="ADAL" clId="{0D9FA3C1-D311-4F85-B8EF-E302AD80B6C0}" dt="2024-01-31T06:05:31.819" v="1" actId="20577"/>
          <ac:spMkLst>
            <pc:docMk/>
            <pc:sldMk cId="2522027111" sldId="256"/>
            <ac:spMk id="3" creationId="{FBF38C2F-F40C-3E10-95AF-AE764182241E}"/>
          </ac:spMkLst>
        </pc:spChg>
      </pc:sldChg>
      <pc:sldChg chg="addSp delSp modSp mod">
        <pc:chgData name="Rainer Schabereiter" userId="ec39d291-734c-4ac5-a648-4a2a0acf3475" providerId="ADAL" clId="{0D9FA3C1-D311-4F85-B8EF-E302AD80B6C0}" dt="2024-01-31T06:06:02.749" v="6" actId="1076"/>
        <pc:sldMkLst>
          <pc:docMk/>
          <pc:sldMk cId="4001038154" sldId="257"/>
        </pc:sldMkLst>
        <pc:picChg chg="add mod">
          <ac:chgData name="Rainer Schabereiter" userId="ec39d291-734c-4ac5-a648-4a2a0acf3475" providerId="ADAL" clId="{0D9FA3C1-D311-4F85-B8EF-E302AD80B6C0}" dt="2024-01-31T06:06:02.749" v="6" actId="1076"/>
          <ac:picMkLst>
            <pc:docMk/>
            <pc:sldMk cId="4001038154" sldId="257"/>
            <ac:picMk id="3" creationId="{DB90F4E6-D80F-B72D-3C8E-F4624874E908}"/>
          </ac:picMkLst>
        </pc:picChg>
        <pc:picChg chg="del">
          <ac:chgData name="Rainer Schabereiter" userId="ec39d291-734c-4ac5-a648-4a2a0acf3475" providerId="ADAL" clId="{0D9FA3C1-D311-4F85-B8EF-E302AD80B6C0}" dt="2024-01-31T06:05:53.409" v="2" actId="478"/>
          <ac:picMkLst>
            <pc:docMk/>
            <pc:sldMk cId="4001038154" sldId="257"/>
            <ac:picMk id="6" creationId="{BA917E98-9EFA-B51A-E5B8-4143F357AFEC}"/>
          </ac:picMkLst>
        </pc:picChg>
      </pc:sldChg>
      <pc:sldChg chg="modSp mod">
        <pc:chgData name="Rainer Schabereiter" userId="ec39d291-734c-4ac5-a648-4a2a0acf3475" providerId="ADAL" clId="{0D9FA3C1-D311-4F85-B8EF-E302AD80B6C0}" dt="2024-01-31T06:06:24.390" v="100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0D9FA3C1-D311-4F85-B8EF-E302AD80B6C0}" dt="2024-01-31T06:06:24.390" v="100" actId="20577"/>
          <ac:spMkLst>
            <pc:docMk/>
            <pc:sldMk cId="1453471683" sldId="259"/>
            <ac:spMk id="2" creationId="{9502D6B1-9D8A-F428-9EB8-2583D28675F9}"/>
          </ac:spMkLst>
        </pc:spChg>
      </pc:sldChg>
      <pc:sldChg chg="addSp modSp mod">
        <pc:chgData name="Rainer Schabereiter" userId="ec39d291-734c-4ac5-a648-4a2a0acf3475" providerId="ADAL" clId="{0D9FA3C1-D311-4F85-B8EF-E302AD80B6C0}" dt="2024-01-31T06:23:48.615" v="279" actId="20577"/>
        <pc:sldMkLst>
          <pc:docMk/>
          <pc:sldMk cId="2739949236" sldId="288"/>
        </pc:sldMkLst>
        <pc:spChg chg="mod">
          <ac:chgData name="Rainer Schabereiter" userId="ec39d291-734c-4ac5-a648-4a2a0acf3475" providerId="ADAL" clId="{0D9FA3C1-D311-4F85-B8EF-E302AD80B6C0}" dt="2024-01-31T06:19:43.392" v="154" actId="20577"/>
          <ac:spMkLst>
            <pc:docMk/>
            <pc:sldMk cId="2739949236" sldId="288"/>
            <ac:spMk id="2" creationId="{9502D6B1-9D8A-F428-9EB8-2583D28675F9}"/>
          </ac:spMkLst>
        </pc:spChg>
        <pc:spChg chg="add mod">
          <ac:chgData name="Rainer Schabereiter" userId="ec39d291-734c-4ac5-a648-4a2a0acf3475" providerId="ADAL" clId="{0D9FA3C1-D311-4F85-B8EF-E302AD80B6C0}" dt="2024-01-31T06:23:48.615" v="279" actId="20577"/>
          <ac:spMkLst>
            <pc:docMk/>
            <pc:sldMk cId="2739949236" sldId="288"/>
            <ac:spMk id="3" creationId="{ACEA80DA-2F0D-4CD1-D2B8-90DB9C0E5665}"/>
          </ac:spMkLst>
        </pc:spChg>
        <pc:picChg chg="mod">
          <ac:chgData name="Rainer Schabereiter" userId="ec39d291-734c-4ac5-a648-4a2a0acf3475" providerId="ADAL" clId="{0D9FA3C1-D311-4F85-B8EF-E302AD80B6C0}" dt="2024-01-31T06:20:59.719" v="238" actId="1076"/>
          <ac:picMkLst>
            <pc:docMk/>
            <pc:sldMk cId="2739949236" sldId="288"/>
            <ac:picMk id="6" creationId="{D59ADB76-8157-D158-D249-94CA85370B3F}"/>
          </ac:picMkLst>
        </pc:picChg>
      </pc:sldChg>
      <pc:sldChg chg="del">
        <pc:chgData name="Rainer Schabereiter" userId="ec39d291-734c-4ac5-a648-4a2a0acf3475" providerId="ADAL" clId="{0D9FA3C1-D311-4F85-B8EF-E302AD80B6C0}" dt="2024-01-31T06:14:20.115" v="109" actId="47"/>
        <pc:sldMkLst>
          <pc:docMk/>
          <pc:sldMk cId="295830927" sldId="289"/>
        </pc:sldMkLst>
      </pc:sldChg>
      <pc:sldChg chg="del">
        <pc:chgData name="Rainer Schabereiter" userId="ec39d291-734c-4ac5-a648-4a2a0acf3475" providerId="ADAL" clId="{0D9FA3C1-D311-4F85-B8EF-E302AD80B6C0}" dt="2024-01-31T06:19:48.283" v="156" actId="47"/>
        <pc:sldMkLst>
          <pc:docMk/>
          <pc:sldMk cId="1204281402" sldId="290"/>
        </pc:sldMkLst>
      </pc:sldChg>
      <pc:sldChg chg="addSp delSp modSp add mod">
        <pc:chgData name="Rainer Schabereiter" userId="ec39d291-734c-4ac5-a648-4a2a0acf3475" providerId="ADAL" clId="{0D9FA3C1-D311-4F85-B8EF-E302AD80B6C0}" dt="2024-01-31T08:10:31.212" v="543" actId="20577"/>
        <pc:sldMkLst>
          <pc:docMk/>
          <pc:sldMk cId="1279384550" sldId="303"/>
        </pc:sldMkLst>
        <pc:spChg chg="mod">
          <ac:chgData name="Rainer Schabereiter" userId="ec39d291-734c-4ac5-a648-4a2a0acf3475" providerId="ADAL" clId="{0D9FA3C1-D311-4F85-B8EF-E302AD80B6C0}" dt="2024-01-31T08:09:38.525" v="373" actId="20577"/>
          <ac:spMkLst>
            <pc:docMk/>
            <pc:sldMk cId="1279384550" sldId="303"/>
            <ac:spMk id="2" creationId="{9502D6B1-9D8A-F428-9EB8-2583D28675F9}"/>
          </ac:spMkLst>
        </pc:spChg>
        <pc:spChg chg="mod">
          <ac:chgData name="Rainer Schabereiter" userId="ec39d291-734c-4ac5-a648-4a2a0acf3475" providerId="ADAL" clId="{0D9FA3C1-D311-4F85-B8EF-E302AD80B6C0}" dt="2024-01-31T08:10:31.212" v="543" actId="20577"/>
          <ac:spMkLst>
            <pc:docMk/>
            <pc:sldMk cId="1279384550" sldId="303"/>
            <ac:spMk id="3" creationId="{ACEA80DA-2F0D-4CD1-D2B8-90DB9C0E5665}"/>
          </ac:spMkLst>
        </pc:spChg>
        <pc:picChg chg="add del">
          <ac:chgData name="Rainer Schabereiter" userId="ec39d291-734c-4ac5-a648-4a2a0acf3475" providerId="ADAL" clId="{0D9FA3C1-D311-4F85-B8EF-E302AD80B6C0}" dt="2024-01-31T08:09:31.480" v="345" actId="478"/>
          <ac:picMkLst>
            <pc:docMk/>
            <pc:sldMk cId="1279384550" sldId="303"/>
            <ac:picMk id="6" creationId="{D59ADB76-8157-D158-D249-94CA85370B3F}"/>
          </ac:picMkLst>
        </pc:picChg>
      </pc:sldChg>
      <pc:sldChg chg="del">
        <pc:chgData name="Rainer Schabereiter" userId="ec39d291-734c-4ac5-a648-4a2a0acf3475" providerId="ADAL" clId="{0D9FA3C1-D311-4F85-B8EF-E302AD80B6C0}" dt="2024-01-31T06:14:07.953" v="101" actId="47"/>
        <pc:sldMkLst>
          <pc:docMk/>
          <pc:sldMk cId="2866661497" sldId="310"/>
        </pc:sldMkLst>
      </pc:sldChg>
    </pc:docChg>
  </pc:docChgLst>
  <pc:docChgLst>
    <pc:chgData name="Rainer Schabereiter" userId="ec39d291-734c-4ac5-a648-4a2a0acf3475" providerId="ADAL" clId="{E2347836-40FE-49F0-B7FF-D8F343444723}"/>
    <pc:docChg chg="redo custSel delSld modSld">
      <pc:chgData name="Rainer Schabereiter" userId="ec39d291-734c-4ac5-a648-4a2a0acf3475" providerId="ADAL" clId="{E2347836-40FE-49F0-B7FF-D8F343444723}" dt="2024-01-20T16:33:07.559" v="126" actId="47"/>
      <pc:docMkLst>
        <pc:docMk/>
      </pc:docMkLst>
      <pc:sldChg chg="modNotesTx">
        <pc:chgData name="Rainer Schabereiter" userId="ec39d291-734c-4ac5-a648-4a2a0acf3475" providerId="ADAL" clId="{E2347836-40FE-49F0-B7FF-D8F343444723}" dt="2024-01-20T14:02:36.658" v="0" actId="20577"/>
        <pc:sldMkLst>
          <pc:docMk/>
          <pc:sldMk cId="4001038154" sldId="257"/>
        </pc:sldMkLst>
      </pc:sldChg>
      <pc:sldChg chg="modSp mod modNotesTx">
        <pc:chgData name="Rainer Schabereiter" userId="ec39d291-734c-4ac5-a648-4a2a0acf3475" providerId="ADAL" clId="{E2347836-40FE-49F0-B7FF-D8F343444723}" dt="2024-01-20T14:02:37.407" v="9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E2347836-40FE-49F0-B7FF-D8F343444723}" dt="2024-01-20T14:02:37.391" v="8" actId="5793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3:07.559" v="126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E2347836-40FE-49F0-B7FF-D8F343444723}" dt="2024-01-20T14:08:04.115" v="56" actId="6549"/>
        <pc:sldMkLst>
          <pc:docMk/>
          <pc:sldMk cId="2739949236" sldId="288"/>
        </pc:sldMkLst>
        <pc:spChg chg="mod">
          <ac:chgData name="Rainer Schabereiter" userId="ec39d291-734c-4ac5-a648-4a2a0acf3475" providerId="ADAL" clId="{E2347836-40FE-49F0-B7FF-D8F343444723}" dt="2024-01-20T14:07:51.952" v="53" actId="20577"/>
          <ac:spMkLst>
            <pc:docMk/>
            <pc:sldMk cId="2739949236" sldId="288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07:53.456" v="54" actId="478"/>
          <ac:picMkLst>
            <pc:docMk/>
            <pc:sldMk cId="2739949236" sldId="288"/>
            <ac:picMk id="3" creationId="{118AAA26-F183-1B4F-BB2D-975071C5AA78}"/>
          </ac:picMkLst>
        </pc:picChg>
        <pc:picChg chg="add mod">
          <ac:chgData name="Rainer Schabereiter" userId="ec39d291-734c-4ac5-a648-4a2a0acf3475" providerId="ADAL" clId="{E2347836-40FE-49F0-B7FF-D8F343444723}" dt="2024-01-20T14:07:59.473" v="55"/>
          <ac:picMkLst>
            <pc:docMk/>
            <pc:sldMk cId="2739949236" sldId="288"/>
            <ac:picMk id="6" creationId="{D59ADB76-8157-D158-D249-94CA85370B3F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4:16:00.407" v="98" actId="1076"/>
        <pc:sldMkLst>
          <pc:docMk/>
          <pc:sldMk cId="295830927" sldId="289"/>
        </pc:sldMkLst>
        <pc:spChg chg="mod">
          <ac:chgData name="Rainer Schabereiter" userId="ec39d291-734c-4ac5-a648-4a2a0acf3475" providerId="ADAL" clId="{E2347836-40FE-49F0-B7FF-D8F343444723}" dt="2024-01-20T14:12:38.677" v="89" actId="20577"/>
          <ac:spMkLst>
            <pc:docMk/>
            <pc:sldMk cId="295830927" sldId="289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4:12:29.694" v="57" actId="478"/>
          <ac:picMkLst>
            <pc:docMk/>
            <pc:sldMk cId="295830927" sldId="289"/>
            <ac:picMk id="3" creationId="{1B625BED-75AA-4AA7-6E37-2A0B52C01CF7}"/>
          </ac:picMkLst>
        </pc:picChg>
        <pc:picChg chg="add mod">
          <ac:chgData name="Rainer Schabereiter" userId="ec39d291-734c-4ac5-a648-4a2a0acf3475" providerId="ADAL" clId="{E2347836-40FE-49F0-B7FF-D8F343444723}" dt="2024-01-20T14:16:00.407" v="98" actId="1076"/>
          <ac:picMkLst>
            <pc:docMk/>
            <pc:sldMk cId="295830927" sldId="289"/>
            <ac:picMk id="6" creationId="{4CFB2507-3400-8ECC-BB0A-E4E4784ECD65}"/>
          </ac:picMkLst>
        </pc:picChg>
        <pc:picChg chg="add mod">
          <ac:chgData name="Rainer Schabereiter" userId="ec39d291-734c-4ac5-a648-4a2a0acf3475" providerId="ADAL" clId="{E2347836-40FE-49F0-B7FF-D8F343444723}" dt="2024-01-20T14:15:54.576" v="96" actId="1076"/>
          <ac:picMkLst>
            <pc:docMk/>
            <pc:sldMk cId="295830927" sldId="289"/>
            <ac:picMk id="7" creationId="{5B05A781-1E81-ADCC-84E9-09FCF32830A0}"/>
          </ac:picMkLst>
        </pc:picChg>
      </pc:sldChg>
      <pc:sldChg chg="addSp delSp modSp mod modNotesTx">
        <pc:chgData name="Rainer Schabereiter" userId="ec39d291-734c-4ac5-a648-4a2a0acf3475" providerId="ADAL" clId="{E2347836-40FE-49F0-B7FF-D8F343444723}" dt="2024-01-20T16:11:17.723" v="115" actId="6549"/>
        <pc:sldMkLst>
          <pc:docMk/>
          <pc:sldMk cId="1204281402" sldId="290"/>
        </pc:sldMkLst>
        <pc:spChg chg="mod">
          <ac:chgData name="Rainer Schabereiter" userId="ec39d291-734c-4ac5-a648-4a2a0acf3475" providerId="ADAL" clId="{E2347836-40FE-49F0-B7FF-D8F343444723}" dt="2024-01-20T16:10:56.613" v="111" actId="20577"/>
          <ac:spMkLst>
            <pc:docMk/>
            <pc:sldMk cId="1204281402" sldId="290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E2347836-40FE-49F0-B7FF-D8F343444723}" dt="2024-01-20T16:10:48.892" v="99" actId="478"/>
          <ac:picMkLst>
            <pc:docMk/>
            <pc:sldMk cId="1204281402" sldId="290"/>
            <ac:picMk id="3" creationId="{FD0B1F07-E028-419A-7F27-151B0936D2DF}"/>
          </ac:picMkLst>
        </pc:picChg>
        <pc:picChg chg="add mod">
          <ac:chgData name="Rainer Schabereiter" userId="ec39d291-734c-4ac5-a648-4a2a0acf3475" providerId="ADAL" clId="{E2347836-40FE-49F0-B7FF-D8F343444723}" dt="2024-01-20T16:11:16.172" v="114" actId="1076"/>
          <ac:picMkLst>
            <pc:docMk/>
            <pc:sldMk cId="1204281402" sldId="290"/>
            <ac:picMk id="6" creationId="{AE577C56-0AD8-9770-587D-BEABFD7381DE}"/>
          </ac:picMkLst>
        </pc:picChg>
      </pc:sldChg>
      <pc:sldChg chg="del">
        <pc:chgData name="Rainer Schabereiter" userId="ec39d291-734c-4ac5-a648-4a2a0acf3475" providerId="ADAL" clId="{E2347836-40FE-49F0-B7FF-D8F343444723}" dt="2024-01-20T16:33:05.716" v="125" actId="47"/>
        <pc:sldMkLst>
          <pc:docMk/>
          <pc:sldMk cId="6521837" sldId="294"/>
        </pc:sldMkLst>
      </pc:sldChg>
      <pc:sldChg chg="modNotesTx">
        <pc:chgData name="Rainer Schabereiter" userId="ec39d291-734c-4ac5-a648-4a2a0acf3475" providerId="ADAL" clId="{E2347836-40FE-49F0-B7FF-D8F343444723}" dt="2024-01-20T16:33:01.214" v="124" actId="20577"/>
        <pc:sldMkLst>
          <pc:docMk/>
          <pc:sldMk cId="928185267" sldId="302"/>
        </pc:sldMkLst>
      </pc:sldChg>
      <pc:sldChg chg="del">
        <pc:chgData name="Rainer Schabereiter" userId="ec39d291-734c-4ac5-a648-4a2a0acf3475" providerId="ADAL" clId="{E2347836-40FE-49F0-B7FF-D8F343444723}" dt="2024-01-20T16:11:55.223" v="116" actId="47"/>
        <pc:sldMkLst>
          <pc:docMk/>
          <pc:sldMk cId="3161969248" sldId="303"/>
        </pc:sldMkLst>
      </pc:sldChg>
      <pc:sldChg chg="del">
        <pc:chgData name="Rainer Schabereiter" userId="ec39d291-734c-4ac5-a648-4a2a0acf3475" providerId="ADAL" clId="{E2347836-40FE-49F0-B7FF-D8F343444723}" dt="2024-01-20T16:32:49.026" v="117" actId="47"/>
        <pc:sldMkLst>
          <pc:docMk/>
          <pc:sldMk cId="2880267352" sldId="304"/>
        </pc:sldMkLst>
      </pc:sldChg>
      <pc:sldChg chg="del">
        <pc:chgData name="Rainer Schabereiter" userId="ec39d291-734c-4ac5-a648-4a2a0acf3475" providerId="ADAL" clId="{E2347836-40FE-49F0-B7FF-D8F343444723}" dt="2024-01-20T16:32:51.225" v="119" actId="47"/>
        <pc:sldMkLst>
          <pc:docMk/>
          <pc:sldMk cId="157784532" sldId="305"/>
        </pc:sldMkLst>
      </pc:sldChg>
      <pc:sldChg chg="del">
        <pc:chgData name="Rainer Schabereiter" userId="ec39d291-734c-4ac5-a648-4a2a0acf3475" providerId="ADAL" clId="{E2347836-40FE-49F0-B7FF-D8F343444723}" dt="2024-01-20T16:32:50.042" v="118" actId="47"/>
        <pc:sldMkLst>
          <pc:docMk/>
          <pc:sldMk cId="1247773802" sldId="306"/>
        </pc:sldMkLst>
      </pc:sldChg>
      <pc:sldChg chg="del">
        <pc:chgData name="Rainer Schabereiter" userId="ec39d291-734c-4ac5-a648-4a2a0acf3475" providerId="ADAL" clId="{E2347836-40FE-49F0-B7FF-D8F343444723}" dt="2024-01-20T16:32:52.061" v="120" actId="47"/>
        <pc:sldMkLst>
          <pc:docMk/>
          <pc:sldMk cId="3597166811" sldId="307"/>
        </pc:sldMkLst>
      </pc:sldChg>
      <pc:sldChg chg="del">
        <pc:chgData name="Rainer Schabereiter" userId="ec39d291-734c-4ac5-a648-4a2a0acf3475" providerId="ADAL" clId="{E2347836-40FE-49F0-B7FF-D8F343444723}" dt="2024-01-20T16:32:53.932" v="121" actId="47"/>
        <pc:sldMkLst>
          <pc:docMk/>
          <pc:sldMk cId="325280214" sldId="308"/>
        </pc:sldMkLst>
      </pc:sldChg>
      <pc:sldChg chg="del">
        <pc:chgData name="Rainer Schabereiter" userId="ec39d291-734c-4ac5-a648-4a2a0acf3475" providerId="ADAL" clId="{E2347836-40FE-49F0-B7FF-D8F343444723}" dt="2024-01-20T16:32:55.133" v="122" actId="47"/>
        <pc:sldMkLst>
          <pc:docMk/>
          <pc:sldMk cId="4065700815" sldId="309"/>
        </pc:sldMkLst>
      </pc:sldChg>
      <pc:sldChg chg="modSp mod modNotesTx">
        <pc:chgData name="Rainer Schabereiter" userId="ec39d291-734c-4ac5-a648-4a2a0acf3475" providerId="ADAL" clId="{E2347836-40FE-49F0-B7FF-D8F343444723}" dt="2024-01-20T14:02:37.645" v="16" actId="5793"/>
        <pc:sldMkLst>
          <pc:docMk/>
          <pc:sldMk cId="2866661497" sldId="310"/>
        </pc:sldMkLst>
        <pc:spChg chg="mod">
          <ac:chgData name="Rainer Schabereiter" userId="ec39d291-734c-4ac5-a648-4a2a0acf3475" providerId="ADAL" clId="{E2347836-40FE-49F0-B7FF-D8F343444723}" dt="2024-01-20T14:02:37.645" v="16" actId="5793"/>
          <ac:spMkLst>
            <pc:docMk/>
            <pc:sldMk cId="2866661497" sldId="310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E2347836-40FE-49F0-B7FF-D8F343444723}" dt="2024-01-20T16:32:56.313" v="123" actId="47"/>
        <pc:sldMkLst>
          <pc:docMk/>
          <pc:sldMk cId="3898330474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14.06.24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‹N›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So,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56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73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41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 err="1"/>
              <a:t>Blended</a:t>
            </a:r>
            <a:r>
              <a:rPr lang="lt-LT" sz="3600" b="1" dirty="0"/>
              <a:t> </a:t>
            </a:r>
            <a:r>
              <a:rPr lang="lt-LT" sz="3600" b="1" dirty="0" err="1"/>
              <a:t>learning</a:t>
            </a:r>
            <a:r>
              <a:rPr lang="lt-LT" sz="3600" b="1" dirty="0"/>
              <a:t> </a:t>
            </a:r>
            <a:r>
              <a:rPr lang="lt-LT" sz="3600" b="1" dirty="0" err="1"/>
              <a:t>course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9803" y="3673350"/>
            <a:ext cx="6454219" cy="1607774"/>
          </a:xfrm>
        </p:spPr>
        <p:txBody>
          <a:bodyPr>
            <a:normAutofit/>
          </a:bodyPr>
          <a:lstStyle/>
          <a:p>
            <a:r>
              <a:rPr lang="it-IT" b="1" dirty="0"/>
              <a:t>Modulo 3: COMUNICAZIONE E COOPERAZIONE </a:t>
            </a:r>
          </a:p>
          <a:p>
            <a:r>
              <a:rPr lang="it-IT" b="1" dirty="0"/>
              <a:t>Sessione 2</a:t>
            </a:r>
          </a:p>
          <a:p>
            <a:r>
              <a:rPr lang="lt-LT" dirty="0" err="1"/>
              <a:t>Sviluppato</a:t>
            </a:r>
            <a:r>
              <a:rPr lang="lt-LT" dirty="0"/>
              <a:t> </a:t>
            </a:r>
            <a:r>
              <a:rPr lang="lt-LT" dirty="0" err="1"/>
              <a:t>da</a:t>
            </a:r>
            <a:r>
              <a:rPr lang="lt-LT" dirty="0"/>
              <a:t>:</a:t>
            </a:r>
            <a:r>
              <a:rPr lang="de-AT" dirty="0"/>
              <a:t> VINCO</a:t>
            </a:r>
            <a:endParaRPr lang="lt-L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491069" y="6147314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„Funded by the European Union. Views and opinions expressed are however those of the author(s) only and do not necessarily reflect those of the European Union or </a:t>
            </a:r>
            <a:r>
              <a:rPr lang="en-GB" sz="1050" dirty="0" err="1"/>
              <a:t>OeAD</a:t>
            </a:r>
            <a:r>
              <a:rPr lang="en-GB" sz="1050" dirty="0"/>
              <a:t>-GmbH. Neither the European Union nor the granting authority can be held responsible for them.“ Project No: 2022-1-AT01-KA220-ADU-00008513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3675185"/>
            <a:ext cx="9144000" cy="2387600"/>
          </a:xfrm>
        </p:spPr>
        <p:txBody>
          <a:bodyPr/>
          <a:lstStyle/>
          <a:p>
            <a:r>
              <a:rPr lang="de-AT" dirty="0" err="1"/>
              <a:t>Collaborazione</a:t>
            </a:r>
            <a:r>
              <a:rPr lang="de-AT" dirty="0"/>
              <a:t> digitale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90F4E6-D80F-B72D-3C8E-F4624874E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217" y="288511"/>
            <a:ext cx="3453566" cy="44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strumenti software riuscite a ricordare?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pPr marL="0" indent="0">
              <a:buNone/>
            </a:pPr>
            <a:endParaRPr lang="en-US" sz="3200" i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…</a:t>
            </a: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79FAD8-6F05-F946-3079-F347192E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813" y="1593849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Facciamo</a:t>
            </a:r>
            <a:r>
              <a:rPr lang="en-US" dirty="0"/>
              <a:t> un </a:t>
            </a:r>
            <a:r>
              <a:rPr lang="en-US" dirty="0" err="1"/>
              <a:t>incontro</a:t>
            </a:r>
            <a:r>
              <a:rPr lang="en-US" dirty="0"/>
              <a:t>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261" y="0"/>
            <a:ext cx="4659405" cy="3105056"/>
          </a:xfrm>
          <a:prstGeom prst="rect">
            <a:avLst/>
          </a:prstGeom>
        </p:spPr>
      </p:pic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ACEA80DA-2F0D-4CD1-D2B8-90DB9C0E5665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it-IT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it-IT" sz="3200" dirty="0">
                <a:solidFill>
                  <a:srgbClr val="202124"/>
                </a:solidFill>
                <a:latin typeface="arial" panose="020B0604020202020204" pitchFamily="34" charset="0"/>
              </a:rPr>
              <a:t> Fissare una data per la visita a una biblioteca locale o a un museo</a:t>
            </a:r>
          </a:p>
          <a:p>
            <a:endParaRPr lang="it-IT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it-IT" sz="3200" dirty="0">
                <a:solidFill>
                  <a:srgbClr val="202124"/>
                </a:solidFill>
                <a:latin typeface="arial" panose="020B0604020202020204" pitchFamily="34" charset="0"/>
              </a:rPr>
              <a:t> Fissare un programma per questa visita </a:t>
            </a: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49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Vediamo di sistemare i dettagli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59ADB76-8157-D158-D249-94CA85370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261" y="0"/>
            <a:ext cx="4659405" cy="3105056"/>
          </a:xfrm>
          <a:prstGeom prst="rect">
            <a:avLst/>
          </a:prstGeom>
        </p:spPr>
      </p:pic>
      <p:sp>
        <p:nvSpPr>
          <p:cNvPr id="3" name="Google Shape;69;p2">
            <a:extLst>
              <a:ext uri="{FF2B5EF4-FFF2-40B4-BE49-F238E27FC236}">
                <a16:creationId xmlns:a16="http://schemas.microsoft.com/office/drawing/2014/main" id="{ACEA80DA-2F0D-4CD1-D2B8-90DB9C0E5665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it-I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Qual è l'orario dettagliato?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Come raggiungeremo la biblioteca o il museo?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 Cosa mangeremo?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i="1" dirty="0">
                <a:solidFill>
                  <a:srgbClr val="202124"/>
                </a:solidFill>
                <a:latin typeface="arial" panose="020B0604020202020204" pitchFamily="34" charset="0"/>
              </a:rPr>
              <a:t>Ci sono altre cose da pianificare?</a:t>
            </a: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8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Congratulazioni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0C641CA-C267-A8FA-EBA7-934C7224D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26" y="1836882"/>
            <a:ext cx="5979147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Promoting Inclusive Employment in the GLAM Sector through Open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Innovatio</a:t>
            </a:r>
            <a:r>
              <a:rPr lang="lt-L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Project No: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51373-FB7E-924F-2437-A52E32ED9F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54" y="3301876"/>
            <a:ext cx="3110858" cy="7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</Words>
  <Application>Microsoft Macintosh PowerPoint</Application>
  <PresentationFormat>Widescreen</PresentationFormat>
  <Paragraphs>45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Poppins</vt:lpstr>
      <vt:lpstr>Roboto</vt:lpstr>
      <vt:lpstr>Wingdings</vt:lpstr>
      <vt:lpstr>Office Theme</vt:lpstr>
      <vt:lpstr> Blended learning course</vt:lpstr>
      <vt:lpstr>Collaborazione digitale</vt:lpstr>
      <vt:lpstr>Quali strumenti software riuscite a ricordare?</vt:lpstr>
      <vt:lpstr>Facciamo un incontro online</vt:lpstr>
      <vt:lpstr>Vediamo di sistemare i dettagli</vt:lpstr>
      <vt:lpstr>Congratulazioni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Chiara Cancellario</cp:lastModifiedBy>
  <cp:revision>75</cp:revision>
  <dcterms:created xsi:type="dcterms:W3CDTF">2023-12-01T07:14:57Z</dcterms:created>
  <dcterms:modified xsi:type="dcterms:W3CDTF">2024-06-14T07:58:28Z</dcterms:modified>
</cp:coreProperties>
</file>