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310" r:id="rId5"/>
    <p:sldId id="288" r:id="rId6"/>
    <p:sldId id="289" r:id="rId7"/>
    <p:sldId id="290" r:id="rId8"/>
    <p:sldId id="302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347836-40FE-49F0-B7FF-D8F343444723}" v="4" dt="2024-01-20T16:11:12.9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0963" autoAdjust="0"/>
  </p:normalViewPr>
  <p:slideViewPr>
    <p:cSldViewPr snapToGrid="0">
      <p:cViewPr varScale="1">
        <p:scale>
          <a:sx n="52" d="100"/>
          <a:sy n="52" d="100"/>
        </p:scale>
        <p:origin x="379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iner Schabereiter" userId="ec39d291-734c-4ac5-a648-4a2a0acf3475" providerId="ADAL" clId="{E2347836-40FE-49F0-B7FF-D8F343444723}"/>
    <pc:docChg chg="redo custSel delSld modSld">
      <pc:chgData name="Rainer Schabereiter" userId="ec39d291-734c-4ac5-a648-4a2a0acf3475" providerId="ADAL" clId="{E2347836-40FE-49F0-B7FF-D8F343444723}" dt="2024-01-20T16:33:07.559" v="126" actId="47"/>
      <pc:docMkLst>
        <pc:docMk/>
      </pc:docMkLst>
      <pc:sldChg chg="modNotesTx">
        <pc:chgData name="Rainer Schabereiter" userId="ec39d291-734c-4ac5-a648-4a2a0acf3475" providerId="ADAL" clId="{E2347836-40FE-49F0-B7FF-D8F343444723}" dt="2024-01-20T14:02:36.658" v="0" actId="20577"/>
        <pc:sldMkLst>
          <pc:docMk/>
          <pc:sldMk cId="4001038154" sldId="257"/>
        </pc:sldMkLst>
      </pc:sldChg>
      <pc:sldChg chg="modSp mod modNotesTx">
        <pc:chgData name="Rainer Schabereiter" userId="ec39d291-734c-4ac5-a648-4a2a0acf3475" providerId="ADAL" clId="{E2347836-40FE-49F0-B7FF-D8F343444723}" dt="2024-01-20T14:02:37.407" v="9" actId="20577"/>
        <pc:sldMkLst>
          <pc:docMk/>
          <pc:sldMk cId="1453471683" sldId="259"/>
        </pc:sldMkLst>
        <pc:spChg chg="mod">
          <ac:chgData name="Rainer Schabereiter" userId="ec39d291-734c-4ac5-a648-4a2a0acf3475" providerId="ADAL" clId="{E2347836-40FE-49F0-B7FF-D8F343444723}" dt="2024-01-20T14:02:37.391" v="8" actId="5793"/>
          <ac:spMkLst>
            <pc:docMk/>
            <pc:sldMk cId="1453471683" sldId="259"/>
            <ac:spMk id="7" creationId="{4BA17239-F685-AC53-0C33-626C53A4C049}"/>
          </ac:spMkLst>
        </pc:spChg>
      </pc:sldChg>
      <pc:sldChg chg="del">
        <pc:chgData name="Rainer Schabereiter" userId="ec39d291-734c-4ac5-a648-4a2a0acf3475" providerId="ADAL" clId="{E2347836-40FE-49F0-B7FF-D8F343444723}" dt="2024-01-20T16:33:07.559" v="126" actId="47"/>
        <pc:sldMkLst>
          <pc:docMk/>
          <pc:sldMk cId="2915908112" sldId="260"/>
        </pc:sldMkLst>
      </pc:sldChg>
      <pc:sldChg chg="addSp delSp modSp mod modNotesTx">
        <pc:chgData name="Rainer Schabereiter" userId="ec39d291-734c-4ac5-a648-4a2a0acf3475" providerId="ADAL" clId="{E2347836-40FE-49F0-B7FF-D8F343444723}" dt="2024-01-20T14:08:04.115" v="56" actId="6549"/>
        <pc:sldMkLst>
          <pc:docMk/>
          <pc:sldMk cId="2739949236" sldId="288"/>
        </pc:sldMkLst>
        <pc:spChg chg="mod">
          <ac:chgData name="Rainer Schabereiter" userId="ec39d291-734c-4ac5-a648-4a2a0acf3475" providerId="ADAL" clId="{E2347836-40FE-49F0-B7FF-D8F343444723}" dt="2024-01-20T14:07:51.952" v="53" actId="20577"/>
          <ac:spMkLst>
            <pc:docMk/>
            <pc:sldMk cId="2739949236" sldId="288"/>
            <ac:spMk id="2" creationId="{9502D6B1-9D8A-F428-9EB8-2583D28675F9}"/>
          </ac:spMkLst>
        </pc:spChg>
        <pc:picChg chg="del">
          <ac:chgData name="Rainer Schabereiter" userId="ec39d291-734c-4ac5-a648-4a2a0acf3475" providerId="ADAL" clId="{E2347836-40FE-49F0-B7FF-D8F343444723}" dt="2024-01-20T14:07:53.456" v="54" actId="478"/>
          <ac:picMkLst>
            <pc:docMk/>
            <pc:sldMk cId="2739949236" sldId="288"/>
            <ac:picMk id="3" creationId="{118AAA26-F183-1B4F-BB2D-975071C5AA78}"/>
          </ac:picMkLst>
        </pc:picChg>
        <pc:picChg chg="add mod">
          <ac:chgData name="Rainer Schabereiter" userId="ec39d291-734c-4ac5-a648-4a2a0acf3475" providerId="ADAL" clId="{E2347836-40FE-49F0-B7FF-D8F343444723}" dt="2024-01-20T14:07:59.473" v="55"/>
          <ac:picMkLst>
            <pc:docMk/>
            <pc:sldMk cId="2739949236" sldId="288"/>
            <ac:picMk id="6" creationId="{D59ADB76-8157-D158-D249-94CA85370B3F}"/>
          </ac:picMkLst>
        </pc:picChg>
      </pc:sldChg>
      <pc:sldChg chg="addSp delSp modSp mod modNotesTx">
        <pc:chgData name="Rainer Schabereiter" userId="ec39d291-734c-4ac5-a648-4a2a0acf3475" providerId="ADAL" clId="{E2347836-40FE-49F0-B7FF-D8F343444723}" dt="2024-01-20T14:16:00.407" v="98" actId="1076"/>
        <pc:sldMkLst>
          <pc:docMk/>
          <pc:sldMk cId="295830927" sldId="289"/>
        </pc:sldMkLst>
        <pc:spChg chg="mod">
          <ac:chgData name="Rainer Schabereiter" userId="ec39d291-734c-4ac5-a648-4a2a0acf3475" providerId="ADAL" clId="{E2347836-40FE-49F0-B7FF-D8F343444723}" dt="2024-01-20T14:12:38.677" v="89" actId="20577"/>
          <ac:spMkLst>
            <pc:docMk/>
            <pc:sldMk cId="295830927" sldId="289"/>
            <ac:spMk id="2" creationId="{9502D6B1-9D8A-F428-9EB8-2583D28675F9}"/>
          </ac:spMkLst>
        </pc:spChg>
        <pc:picChg chg="del">
          <ac:chgData name="Rainer Schabereiter" userId="ec39d291-734c-4ac5-a648-4a2a0acf3475" providerId="ADAL" clId="{E2347836-40FE-49F0-B7FF-D8F343444723}" dt="2024-01-20T14:12:29.694" v="57" actId="478"/>
          <ac:picMkLst>
            <pc:docMk/>
            <pc:sldMk cId="295830927" sldId="289"/>
            <ac:picMk id="3" creationId="{1B625BED-75AA-4AA7-6E37-2A0B52C01CF7}"/>
          </ac:picMkLst>
        </pc:picChg>
        <pc:picChg chg="add mod">
          <ac:chgData name="Rainer Schabereiter" userId="ec39d291-734c-4ac5-a648-4a2a0acf3475" providerId="ADAL" clId="{E2347836-40FE-49F0-B7FF-D8F343444723}" dt="2024-01-20T14:16:00.407" v="98" actId="1076"/>
          <ac:picMkLst>
            <pc:docMk/>
            <pc:sldMk cId="295830927" sldId="289"/>
            <ac:picMk id="6" creationId="{4CFB2507-3400-8ECC-BB0A-E4E4784ECD65}"/>
          </ac:picMkLst>
        </pc:picChg>
        <pc:picChg chg="add mod">
          <ac:chgData name="Rainer Schabereiter" userId="ec39d291-734c-4ac5-a648-4a2a0acf3475" providerId="ADAL" clId="{E2347836-40FE-49F0-B7FF-D8F343444723}" dt="2024-01-20T14:15:54.576" v="96" actId="1076"/>
          <ac:picMkLst>
            <pc:docMk/>
            <pc:sldMk cId="295830927" sldId="289"/>
            <ac:picMk id="7" creationId="{5B05A781-1E81-ADCC-84E9-09FCF32830A0}"/>
          </ac:picMkLst>
        </pc:picChg>
      </pc:sldChg>
      <pc:sldChg chg="addSp delSp modSp mod modNotesTx">
        <pc:chgData name="Rainer Schabereiter" userId="ec39d291-734c-4ac5-a648-4a2a0acf3475" providerId="ADAL" clId="{E2347836-40FE-49F0-B7FF-D8F343444723}" dt="2024-01-20T16:11:17.723" v="115" actId="6549"/>
        <pc:sldMkLst>
          <pc:docMk/>
          <pc:sldMk cId="1204281402" sldId="290"/>
        </pc:sldMkLst>
        <pc:spChg chg="mod">
          <ac:chgData name="Rainer Schabereiter" userId="ec39d291-734c-4ac5-a648-4a2a0acf3475" providerId="ADAL" clId="{E2347836-40FE-49F0-B7FF-D8F343444723}" dt="2024-01-20T16:10:56.613" v="111" actId="20577"/>
          <ac:spMkLst>
            <pc:docMk/>
            <pc:sldMk cId="1204281402" sldId="290"/>
            <ac:spMk id="2" creationId="{9502D6B1-9D8A-F428-9EB8-2583D28675F9}"/>
          </ac:spMkLst>
        </pc:spChg>
        <pc:picChg chg="del">
          <ac:chgData name="Rainer Schabereiter" userId="ec39d291-734c-4ac5-a648-4a2a0acf3475" providerId="ADAL" clId="{E2347836-40FE-49F0-B7FF-D8F343444723}" dt="2024-01-20T16:10:48.892" v="99" actId="478"/>
          <ac:picMkLst>
            <pc:docMk/>
            <pc:sldMk cId="1204281402" sldId="290"/>
            <ac:picMk id="3" creationId="{FD0B1F07-E028-419A-7F27-151B0936D2DF}"/>
          </ac:picMkLst>
        </pc:picChg>
        <pc:picChg chg="add mod">
          <ac:chgData name="Rainer Schabereiter" userId="ec39d291-734c-4ac5-a648-4a2a0acf3475" providerId="ADAL" clId="{E2347836-40FE-49F0-B7FF-D8F343444723}" dt="2024-01-20T16:11:16.172" v="114" actId="1076"/>
          <ac:picMkLst>
            <pc:docMk/>
            <pc:sldMk cId="1204281402" sldId="290"/>
            <ac:picMk id="6" creationId="{AE577C56-0AD8-9770-587D-BEABFD7381DE}"/>
          </ac:picMkLst>
        </pc:picChg>
      </pc:sldChg>
      <pc:sldChg chg="del">
        <pc:chgData name="Rainer Schabereiter" userId="ec39d291-734c-4ac5-a648-4a2a0acf3475" providerId="ADAL" clId="{E2347836-40FE-49F0-B7FF-D8F343444723}" dt="2024-01-20T16:33:05.716" v="125" actId="47"/>
        <pc:sldMkLst>
          <pc:docMk/>
          <pc:sldMk cId="6521837" sldId="294"/>
        </pc:sldMkLst>
      </pc:sldChg>
      <pc:sldChg chg="modNotesTx">
        <pc:chgData name="Rainer Schabereiter" userId="ec39d291-734c-4ac5-a648-4a2a0acf3475" providerId="ADAL" clId="{E2347836-40FE-49F0-B7FF-D8F343444723}" dt="2024-01-20T16:33:01.214" v="124" actId="20577"/>
        <pc:sldMkLst>
          <pc:docMk/>
          <pc:sldMk cId="928185267" sldId="302"/>
        </pc:sldMkLst>
      </pc:sldChg>
      <pc:sldChg chg="del">
        <pc:chgData name="Rainer Schabereiter" userId="ec39d291-734c-4ac5-a648-4a2a0acf3475" providerId="ADAL" clId="{E2347836-40FE-49F0-B7FF-D8F343444723}" dt="2024-01-20T16:11:55.223" v="116" actId="47"/>
        <pc:sldMkLst>
          <pc:docMk/>
          <pc:sldMk cId="3161969248" sldId="303"/>
        </pc:sldMkLst>
      </pc:sldChg>
      <pc:sldChg chg="del">
        <pc:chgData name="Rainer Schabereiter" userId="ec39d291-734c-4ac5-a648-4a2a0acf3475" providerId="ADAL" clId="{E2347836-40FE-49F0-B7FF-D8F343444723}" dt="2024-01-20T16:32:49.026" v="117" actId="47"/>
        <pc:sldMkLst>
          <pc:docMk/>
          <pc:sldMk cId="2880267352" sldId="304"/>
        </pc:sldMkLst>
      </pc:sldChg>
      <pc:sldChg chg="del">
        <pc:chgData name="Rainer Schabereiter" userId="ec39d291-734c-4ac5-a648-4a2a0acf3475" providerId="ADAL" clId="{E2347836-40FE-49F0-B7FF-D8F343444723}" dt="2024-01-20T16:32:51.225" v="119" actId="47"/>
        <pc:sldMkLst>
          <pc:docMk/>
          <pc:sldMk cId="157784532" sldId="305"/>
        </pc:sldMkLst>
      </pc:sldChg>
      <pc:sldChg chg="del">
        <pc:chgData name="Rainer Schabereiter" userId="ec39d291-734c-4ac5-a648-4a2a0acf3475" providerId="ADAL" clId="{E2347836-40FE-49F0-B7FF-D8F343444723}" dt="2024-01-20T16:32:50.042" v="118" actId="47"/>
        <pc:sldMkLst>
          <pc:docMk/>
          <pc:sldMk cId="1247773802" sldId="306"/>
        </pc:sldMkLst>
      </pc:sldChg>
      <pc:sldChg chg="del">
        <pc:chgData name="Rainer Schabereiter" userId="ec39d291-734c-4ac5-a648-4a2a0acf3475" providerId="ADAL" clId="{E2347836-40FE-49F0-B7FF-D8F343444723}" dt="2024-01-20T16:32:52.061" v="120" actId="47"/>
        <pc:sldMkLst>
          <pc:docMk/>
          <pc:sldMk cId="3597166811" sldId="307"/>
        </pc:sldMkLst>
      </pc:sldChg>
      <pc:sldChg chg="del">
        <pc:chgData name="Rainer Schabereiter" userId="ec39d291-734c-4ac5-a648-4a2a0acf3475" providerId="ADAL" clId="{E2347836-40FE-49F0-B7FF-D8F343444723}" dt="2024-01-20T16:32:53.932" v="121" actId="47"/>
        <pc:sldMkLst>
          <pc:docMk/>
          <pc:sldMk cId="325280214" sldId="308"/>
        </pc:sldMkLst>
      </pc:sldChg>
      <pc:sldChg chg="del">
        <pc:chgData name="Rainer Schabereiter" userId="ec39d291-734c-4ac5-a648-4a2a0acf3475" providerId="ADAL" clId="{E2347836-40FE-49F0-B7FF-D8F343444723}" dt="2024-01-20T16:32:55.133" v="122" actId="47"/>
        <pc:sldMkLst>
          <pc:docMk/>
          <pc:sldMk cId="4065700815" sldId="309"/>
        </pc:sldMkLst>
      </pc:sldChg>
      <pc:sldChg chg="modSp mod modNotesTx">
        <pc:chgData name="Rainer Schabereiter" userId="ec39d291-734c-4ac5-a648-4a2a0acf3475" providerId="ADAL" clId="{E2347836-40FE-49F0-B7FF-D8F343444723}" dt="2024-01-20T14:02:37.645" v="16" actId="5793"/>
        <pc:sldMkLst>
          <pc:docMk/>
          <pc:sldMk cId="2866661497" sldId="310"/>
        </pc:sldMkLst>
        <pc:spChg chg="mod">
          <ac:chgData name="Rainer Schabereiter" userId="ec39d291-734c-4ac5-a648-4a2a0acf3475" providerId="ADAL" clId="{E2347836-40FE-49F0-B7FF-D8F343444723}" dt="2024-01-20T14:02:37.645" v="16" actId="5793"/>
          <ac:spMkLst>
            <pc:docMk/>
            <pc:sldMk cId="2866661497" sldId="310"/>
            <ac:spMk id="7" creationId="{4BA17239-F685-AC53-0C33-626C53A4C049}"/>
          </ac:spMkLst>
        </pc:spChg>
      </pc:sldChg>
      <pc:sldChg chg="del">
        <pc:chgData name="Rainer Schabereiter" userId="ec39d291-734c-4ac5-a648-4a2a0acf3475" providerId="ADAL" clId="{E2347836-40FE-49F0-B7FF-D8F343444723}" dt="2024-01-20T16:32:56.313" v="123" actId="47"/>
        <pc:sldMkLst>
          <pc:docMk/>
          <pc:sldMk cId="3898330474" sldId="31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AE52F-DD2B-4821-80DA-B32D68A8CA9D}" type="datetimeFigureOut">
              <a:rPr lang="de-AT" smtClean="0"/>
              <a:t>05.05.2024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433EF-1E01-4717-96BF-F44828D2ED17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21895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33EF-1E01-4717-96BF-F44828D2ED17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50347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33EF-1E01-4717-96BF-F44828D2ED17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82550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33EF-1E01-4717-96BF-F44828D2ED17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57932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33EF-1E01-4717-96BF-F44828D2ED17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5561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dirty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33EF-1E01-4717-96BF-F44828D2ED17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1979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33EF-1E01-4717-96BF-F44828D2ED17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65443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C4043"/>
              </a:solidFill>
              <a:effectLst/>
              <a:latin typeface="Roboto" panose="02000000000000000000" pitchFamily="2" charset="0"/>
            </a:endParaRP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33EF-1E01-4717-96BF-F44828D2ED17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3417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34675-70B7-BC20-980E-CBF6A9992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602432-36DE-D963-CF6C-F4D996E03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C11F8-0E74-7AF8-F72E-8E5E6E792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2028B-B1CF-3087-67B5-AFB7A9238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F3121-C28B-64A6-B188-5ED16A5EC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95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9D2C7-49E0-3D2C-B049-80956D868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30B569-4C74-24E8-2D71-1B2B55841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E6171-64A2-FE82-9F27-165A05F9B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46BEE-7101-9053-952B-40F488677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9B0AC-272C-6B07-F6E1-AD647AF44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6422AD-DB14-9FD8-5A06-6A6EDF1565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A17BFA-6A73-10F8-0E3E-C2E1D6C990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365AC-D688-8B1F-EFA4-31F36CFA8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8BD7F-4E30-0E92-1141-103D0409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EABD-AF84-0413-2F24-0C5D075B6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54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A04D6-2608-9107-D23C-649188673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48B1F-44CF-1AAC-F886-D14B560B6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92D47-F1E2-F911-6529-135F875C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A51CE-B663-6EFE-42E1-5A253F2B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78D01-70E5-265E-1C45-3BA032888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95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A044F-BD8B-C11D-21E7-FFA5D7FF9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CFAE9-2C99-825F-356B-421E741B4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49096-E73D-F83B-4336-EA5BEDCB0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EB17A-D8A4-0FD7-D8AD-6D46A216D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CB323-DF6C-488F-8A54-820B76FB7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3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54924-7CA4-986B-798C-47C6D9A38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BB736-90F9-9D82-6901-4D391B784A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2A509-CED1-D3F3-0EB7-40F76E827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25661-EB84-B3FA-66B4-78DF129A6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0CE544-145E-316F-2E6C-15D49AA01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A46678-FAAD-4BE6-D407-23427A68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00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7119C-08D8-6D45-9A25-70E1E0DFC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FB928-F489-AE5C-D725-1550C4A29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776EB-E9E0-FC0D-2D2B-0699035F3E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5546C2-BAAE-3153-2E83-2BDFDDB3A2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DFB735-1548-BA71-84CB-9A9FBBE27B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D5CDA3-697D-D4D2-2865-C5D60E65B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195480-E3F2-ACDC-80F2-5294FE982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75F03B-AF0C-6186-9A05-55A79C2D8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2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9C775-CA56-2E87-EC2D-3FEBEEA10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1560BB-1734-7803-8B36-FC0FB94C1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E40A8C-0707-E713-C7C0-223A334C2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8654A3-5F68-AF8A-0FBA-8578E4BF2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29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C3A1B3-2744-EEF9-7DA5-221941F2E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771630-C3FE-4660-AFA5-6243179EA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89297-E96A-B2B1-B9CA-9885AF830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57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D1348-262C-10D7-2D62-CBF5E6AB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F3F9A-8EB8-F809-D1DF-6DC6E678C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6DBC7-7FE3-2DE6-9E90-1CFFD9F8E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91279-981F-4C19-74B0-56C790612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FD2BA-8F3C-1B33-3F98-A7BE3C460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4E5C9-8DD4-04FA-C5AA-91FD759B1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0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28AC6-3964-E1C8-DCF1-D64F3CFBD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707B4E-9C2F-5CEB-4E5E-0F86E1FB1A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8DEB5A-FB5E-4A82-8D3C-EE1F0D7D6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C765A-57C5-E765-E618-C37B1D263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AD102-E133-FED3-4D5D-DD23C348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1F463-2FAE-CC99-0740-5A4B8E88E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9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A951A7-CB74-A90E-391E-7005DC451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253F0-7A1F-9C56-E83C-274CEF601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54622-A56D-F229-E58D-8D712BC18F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F9C8D-7651-437C-9A94-C815D5F0DB23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C888F-C7A8-E50B-EC52-A4F9B23A5E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B2A54-ED4B-4122-A796-79590F12B7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1C175-0F7F-45CF-AD2A-52A568918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8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6BEE1-516E-6D33-3AE3-F8283C252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9754" y="2686449"/>
            <a:ext cx="6454220" cy="526239"/>
          </a:xfrm>
        </p:spPr>
        <p:txBody>
          <a:bodyPr>
            <a:normAutofit fontScale="90000"/>
          </a:bodyPr>
          <a:lstStyle/>
          <a:p>
            <a:br>
              <a:rPr lang="lt-LT" sz="3600" dirty="0"/>
            </a:br>
            <a:r>
              <a:rPr lang="lt-LT" sz="3600" b="1" dirty="0"/>
              <a:t>Mišraus mokymosi kursas</a:t>
            </a:r>
            <a:endParaRPr lang="en-US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F38C2F-F40C-3E10-95AF-AE7641822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7580" y="3705695"/>
            <a:ext cx="7267355" cy="1607774"/>
          </a:xfrm>
        </p:spPr>
        <p:txBody>
          <a:bodyPr>
            <a:normAutofit/>
          </a:bodyPr>
          <a:lstStyle/>
          <a:p>
            <a:r>
              <a:rPr lang="en-US" b="1" dirty="0"/>
              <a:t>3</a:t>
            </a:r>
            <a:r>
              <a:rPr lang="lt-LT" b="1" dirty="0"/>
              <a:t> modulis</a:t>
            </a:r>
            <a:r>
              <a:rPr lang="en-US" b="1" dirty="0"/>
              <a:t>:</a:t>
            </a:r>
            <a:r>
              <a:rPr lang="lt-LT" b="1" dirty="0"/>
              <a:t> </a:t>
            </a:r>
            <a:r>
              <a:rPr lang="de-AT" b="1" dirty="0"/>
              <a:t>KOMUNIKACIJA IR BENDRADARBIAVIMAS</a:t>
            </a:r>
            <a:endParaRPr lang="lt-LT" b="1" dirty="0"/>
          </a:p>
          <a:p>
            <a:r>
              <a:rPr lang="en-US" b="1" dirty="0"/>
              <a:t>1</a:t>
            </a:r>
            <a:r>
              <a:rPr lang="lt-LT" b="1" dirty="0"/>
              <a:t> užsiėmimas</a:t>
            </a:r>
          </a:p>
          <a:p>
            <a:r>
              <a:rPr lang="lt-LT" dirty="0"/>
              <a:t>Parengė:</a:t>
            </a:r>
            <a:r>
              <a:rPr lang="de-AT" dirty="0"/>
              <a:t> VINCO</a:t>
            </a:r>
            <a:endParaRPr lang="lt-L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F837AD-48EE-2E4B-083D-866489FEED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027" y="6148955"/>
            <a:ext cx="2505895" cy="5262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D3BBD3-8E1D-E319-CA6D-3F600E545B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54" y="-39188"/>
            <a:ext cx="2557807" cy="25578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9A5588-6CC5-D4D8-00D2-83A2B97E9837}"/>
              </a:ext>
            </a:extLst>
          </p:cNvPr>
          <p:cNvSpPr txBox="1"/>
          <p:nvPr/>
        </p:nvSpPr>
        <p:spPr>
          <a:xfrm>
            <a:off x="551529" y="6189800"/>
            <a:ext cx="844497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050" dirty="0"/>
              <a:t>Šį projektą Nr. 2022-1-AT01-KA220-ADU-00008513 finansavo Europos Sąjunga. Tačiau išreiškiamas požiūris ar nuomonė yra tik autoriaus (-</a:t>
            </a:r>
            <a:r>
              <a:rPr lang="lt-LT" sz="1050" dirty="0" err="1"/>
              <a:t>ių</a:t>
            </a:r>
            <a:r>
              <a:rPr lang="lt-LT" sz="1050" dirty="0"/>
              <a:t>) ir nebūtinai atspindi Europos Sąjungos ar </a:t>
            </a:r>
            <a:r>
              <a:rPr lang="lt-LT" sz="1050" dirty="0" err="1"/>
              <a:t>OeAD-GmbH</a:t>
            </a:r>
            <a:r>
              <a:rPr lang="lt-LT" sz="1050" dirty="0"/>
              <a:t> požiūrį ir nuomonę. Nei Europos Sąjunga, nei pagalbą teikianti institucija negali būti laikoma už juos atsakinga. </a:t>
            </a:r>
            <a:endParaRPr lang="en-GB" sz="1050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43096DA6-0AE1-D801-2844-BD5875387814}"/>
              </a:ext>
            </a:extLst>
          </p:cNvPr>
          <p:cNvSpPr/>
          <p:nvPr/>
        </p:nvSpPr>
        <p:spPr>
          <a:xfrm rot="5400000">
            <a:off x="-114992" y="3041120"/>
            <a:ext cx="3485945" cy="3255962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shade val="30000"/>
                  <a:satMod val="115000"/>
                </a:schemeClr>
              </a:gs>
              <a:gs pos="50000">
                <a:schemeClr val="accent1">
                  <a:tint val="66000"/>
                  <a:satMod val="160000"/>
                  <a:shade val="67500"/>
                  <a:satMod val="115000"/>
                </a:schemeClr>
              </a:gs>
              <a:gs pos="100000">
                <a:schemeClr val="accent1">
                  <a:tint val="66000"/>
                  <a:satMod val="16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0A2BFD75-0274-317D-51EC-9804F0A7DEA5}"/>
              </a:ext>
            </a:extLst>
          </p:cNvPr>
          <p:cNvSpPr/>
          <p:nvPr/>
        </p:nvSpPr>
        <p:spPr>
          <a:xfrm rot="5400000">
            <a:off x="-114993" y="1801018"/>
            <a:ext cx="3485945" cy="3255962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D5EC8-C790-E705-7B40-83524A67D584}"/>
              </a:ext>
            </a:extLst>
          </p:cNvPr>
          <p:cNvSpPr/>
          <p:nvPr/>
        </p:nvSpPr>
        <p:spPr>
          <a:xfrm>
            <a:off x="3832264" y="716530"/>
            <a:ext cx="70179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0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„</a:t>
            </a:r>
            <a:r>
              <a:rPr lang="en-GB" sz="4000" b="0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Įtraukiojo</a:t>
            </a:r>
            <a:r>
              <a:rPr lang="en-GB" sz="4000" b="0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000" b="0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užimtumo</a:t>
            </a:r>
            <a:r>
              <a:rPr lang="en-GB" sz="4000" b="0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000" b="0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skatinimas</a:t>
            </a:r>
            <a:r>
              <a:rPr lang="en-GB" sz="4000" b="0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000" b="0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diegiant</a:t>
            </a:r>
            <a:r>
              <a:rPr lang="en-GB" sz="4000" b="0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000" b="0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atviras</a:t>
            </a:r>
            <a:r>
              <a:rPr lang="en-GB" sz="4000" b="0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000" b="0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inovacijas</a:t>
            </a:r>
            <a:r>
              <a:rPr lang="en-GB" sz="4000" b="0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GLAM </a:t>
            </a:r>
            <a:r>
              <a:rPr lang="en-GB" sz="4000" b="0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sektoriuje</a:t>
            </a:r>
            <a:r>
              <a:rPr lang="en-GB" sz="4000" b="0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522027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8D55C7-BA6E-4C68-E7E6-8FAA052FD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2576" y="3675185"/>
            <a:ext cx="9144000" cy="2387600"/>
          </a:xfrm>
        </p:spPr>
        <p:txBody>
          <a:bodyPr/>
          <a:lstStyle/>
          <a:p>
            <a:r>
              <a:rPr lang="de-AT" dirty="0"/>
              <a:t>Digital </a:t>
            </a:r>
            <a:r>
              <a:rPr lang="de-AT" dirty="0" err="1"/>
              <a:t>Collaboration</a:t>
            </a:r>
            <a:endParaRPr lang="de-A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35C6B-B859-44F2-25DC-8EAA66F71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2" y="5585931"/>
            <a:ext cx="1182064" cy="1182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300C7E-74AF-2FEA-6812-7E1DF250E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64" y="6062785"/>
            <a:ext cx="2372524" cy="498230"/>
          </a:xfrm>
          <a:prstGeom prst="rect">
            <a:avLst/>
          </a:prstGeom>
        </p:spPr>
      </p:pic>
      <p:pic>
        <p:nvPicPr>
          <p:cNvPr id="6" name="Picture 2" descr="Hände, Berühren, Niedrige Poly, Abstrakt">
            <a:extLst>
              <a:ext uri="{FF2B5EF4-FFF2-40B4-BE49-F238E27FC236}">
                <a16:creationId xmlns:a16="http://schemas.microsoft.com/office/drawing/2014/main" id="{BA917E98-9EFA-B51A-E5B8-4143F357A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985"/>
            <a:ext cx="1219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3765EED-0CAA-0BF0-6118-5338C047AA7B}"/>
              </a:ext>
            </a:extLst>
          </p:cNvPr>
          <p:cNvSpPr/>
          <p:nvPr/>
        </p:nvSpPr>
        <p:spPr>
          <a:xfrm>
            <a:off x="2959768" y="5269832"/>
            <a:ext cx="6412832" cy="6978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DC502C-1EB5-B9F2-92C8-89D22D8B9F8D}"/>
              </a:ext>
            </a:extLst>
          </p:cNvPr>
          <p:cNvSpPr txBox="1"/>
          <p:nvPr/>
        </p:nvSpPr>
        <p:spPr>
          <a:xfrm>
            <a:off x="2959768" y="5269832"/>
            <a:ext cx="739942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dirty="0"/>
              <a:t>Skaitmeninis bendradarbiavimas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038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2D6B1-9D8A-F428-9EB8-2583D286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Kas </a:t>
            </a:r>
            <a:r>
              <a:rPr lang="en-US" dirty="0" err="1"/>
              <a:t>yra</a:t>
            </a:r>
            <a:r>
              <a:rPr lang="en-US" dirty="0"/>
              <a:t> </a:t>
            </a:r>
            <a:r>
              <a:rPr lang="en-US" dirty="0" err="1"/>
              <a:t>skaitmeninis</a:t>
            </a:r>
            <a:r>
              <a:rPr lang="en-US" dirty="0"/>
              <a:t> </a:t>
            </a:r>
            <a:r>
              <a:rPr lang="en-US" dirty="0" err="1"/>
              <a:t>bendradarbiavimas</a:t>
            </a:r>
            <a:r>
              <a:rPr lang="en-US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35C6B-B859-44F2-25DC-8EAA66F71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2" y="5585931"/>
            <a:ext cx="1182064" cy="1182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300C7E-74AF-2FEA-6812-7E1DF250E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64" y="6062785"/>
            <a:ext cx="2372524" cy="498230"/>
          </a:xfrm>
          <a:prstGeom prst="rect">
            <a:avLst/>
          </a:prstGeom>
        </p:spPr>
      </p:pic>
      <p:sp>
        <p:nvSpPr>
          <p:cNvPr id="21" name="Content Placeholder 2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Google Shape;69;p2">
            <a:extLst>
              <a:ext uri="{FF2B5EF4-FFF2-40B4-BE49-F238E27FC236}">
                <a16:creationId xmlns:a16="http://schemas.microsoft.com/office/drawing/2014/main" id="{4BA17239-F685-AC53-0C33-626C53A4C049}"/>
              </a:ext>
            </a:extLst>
          </p:cNvPr>
          <p:cNvSpPr txBox="1">
            <a:spLocks/>
          </p:cNvSpPr>
          <p:nvPr/>
        </p:nvSpPr>
        <p:spPr>
          <a:xfrm>
            <a:off x="911544" y="1651000"/>
            <a:ext cx="10515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en-US" sz="32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i="1" dirty="0">
                <a:solidFill>
                  <a:srgbClr val="202124"/>
                </a:solidFill>
                <a:latin typeface="arial" panose="020B0604020202020204" pitchFamily="34" charset="0"/>
              </a:rPr>
              <a:t> …</a:t>
            </a:r>
          </a:p>
          <a:p>
            <a:pPr marL="0" indent="0">
              <a:buNone/>
            </a:pPr>
            <a:endParaRPr lang="en-US" sz="3200" i="1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i="1" dirty="0">
                <a:solidFill>
                  <a:srgbClr val="202124"/>
                </a:solidFill>
                <a:latin typeface="arial" panose="020B0604020202020204" pitchFamily="34" charset="0"/>
              </a:rPr>
              <a:t> …</a:t>
            </a:r>
          </a:p>
          <a:p>
            <a:endParaRPr lang="en-US" sz="32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  <a:buSzPts val="1224"/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979FAD8-6F05-F946-3079-F347192E7C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3813" y="1593849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71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2D6B1-9D8A-F428-9EB8-2583D286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Kas yra AR ir AI</a:t>
            </a:r>
            <a:r>
              <a:rPr lang="en-US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35C6B-B859-44F2-25DC-8EAA66F71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2" y="5585931"/>
            <a:ext cx="1182064" cy="1182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300C7E-74AF-2FEA-6812-7E1DF250E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64" y="6062785"/>
            <a:ext cx="2372524" cy="498230"/>
          </a:xfrm>
          <a:prstGeom prst="rect">
            <a:avLst/>
          </a:prstGeom>
        </p:spPr>
      </p:pic>
      <p:sp>
        <p:nvSpPr>
          <p:cNvPr id="21" name="Content Placeholder 2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Google Shape;69;p2">
            <a:extLst>
              <a:ext uri="{FF2B5EF4-FFF2-40B4-BE49-F238E27FC236}">
                <a16:creationId xmlns:a16="http://schemas.microsoft.com/office/drawing/2014/main" id="{4BA17239-F685-AC53-0C33-626C53A4C049}"/>
              </a:ext>
            </a:extLst>
          </p:cNvPr>
          <p:cNvSpPr txBox="1">
            <a:spLocks/>
          </p:cNvSpPr>
          <p:nvPr/>
        </p:nvSpPr>
        <p:spPr>
          <a:xfrm>
            <a:off x="911544" y="1651000"/>
            <a:ext cx="10515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i="1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3200" i="1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i="1" dirty="0">
                <a:solidFill>
                  <a:srgbClr val="202124"/>
                </a:solidFill>
                <a:latin typeface="arial" panose="020B0604020202020204" pitchFamily="34" charset="0"/>
              </a:rPr>
              <a:t> AR = …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200" i="1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i="1" dirty="0">
                <a:solidFill>
                  <a:srgbClr val="202124"/>
                </a:solidFill>
                <a:latin typeface="arial" panose="020B0604020202020204" pitchFamily="34" charset="0"/>
              </a:rPr>
              <a:t> AI = …</a:t>
            </a:r>
          </a:p>
          <a:p>
            <a:pPr marL="0" indent="0">
              <a:buNone/>
            </a:pPr>
            <a:endParaRPr lang="en-US" sz="3200" i="1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en-US" sz="32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  <a:buSzPts val="1224"/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979FAD8-6F05-F946-3079-F347192E7C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3813" y="1593849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61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2D6B1-9D8A-F428-9EB8-2583D286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Bendradarbiaukime</a:t>
            </a:r>
            <a:r>
              <a:rPr lang="en-US" dirty="0"/>
              <a:t> </a:t>
            </a:r>
            <a:r>
              <a:rPr lang="en-US" dirty="0" err="1"/>
              <a:t>internete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35C6B-B859-44F2-25DC-8EAA66F71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2" y="5585931"/>
            <a:ext cx="1182064" cy="1182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300C7E-74AF-2FEA-6812-7E1DF250E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64" y="6062785"/>
            <a:ext cx="2372524" cy="49823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59ADB76-8157-D158-D249-94CA85370B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8463" y="1073111"/>
            <a:ext cx="8235073" cy="548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49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2D6B1-9D8A-F428-9EB8-2583D286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Susikurkite</a:t>
            </a:r>
            <a:r>
              <a:rPr lang="en-US" dirty="0"/>
              <a:t> "Google" </a:t>
            </a:r>
            <a:r>
              <a:rPr lang="en-US" dirty="0" err="1"/>
              <a:t>paskyrą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35C6B-B859-44F2-25DC-8EAA66F71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2" y="5585931"/>
            <a:ext cx="1182064" cy="1182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300C7E-74AF-2FEA-6812-7E1DF250E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64" y="6062785"/>
            <a:ext cx="2372524" cy="49823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CFB2507-3400-8ECC-BB0A-E4E4784EC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9663" y="1690518"/>
            <a:ext cx="4412673" cy="441267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B05A781-1E81-ADCC-84E9-09FCF32830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000" y="106578"/>
            <a:ext cx="3685309" cy="184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0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2D6B1-9D8A-F428-9EB8-2583D286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Pažaiskime</a:t>
            </a:r>
            <a:r>
              <a:rPr lang="en-US" dirty="0"/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35C6B-B859-44F2-25DC-8EAA66F71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2" y="5585931"/>
            <a:ext cx="1182064" cy="1182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300C7E-74AF-2FEA-6812-7E1DF250E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64" y="6062785"/>
            <a:ext cx="2372524" cy="49823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E577C56-0AD8-9770-587D-BEABFD7381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82" y="1324264"/>
            <a:ext cx="4987636" cy="498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81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2D6B1-9D8A-F428-9EB8-2583D286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Sveikiname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35C6B-B859-44F2-25DC-8EAA66F71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2" y="5585931"/>
            <a:ext cx="1182064" cy="1182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300C7E-74AF-2FEA-6812-7E1DF250E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64" y="6062785"/>
            <a:ext cx="2372524" cy="49823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0C641CA-C267-A8FA-EBA7-934C7224DA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6426" y="1836882"/>
            <a:ext cx="5979147" cy="447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85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F837AD-48EE-2E4B-083D-866489FEED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027" y="6148955"/>
            <a:ext cx="2505895" cy="5262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D3BBD3-8E1D-E319-CA6D-3F600E545B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25" y="97715"/>
            <a:ext cx="2557807" cy="2557807"/>
          </a:xfrm>
          <a:prstGeom prst="rect">
            <a:avLst/>
          </a:prstGeom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43096DA6-0AE1-D801-2844-BD5875387814}"/>
              </a:ext>
            </a:extLst>
          </p:cNvPr>
          <p:cNvSpPr/>
          <p:nvPr/>
        </p:nvSpPr>
        <p:spPr>
          <a:xfrm rot="5400000">
            <a:off x="-114994" y="3487047"/>
            <a:ext cx="3485945" cy="3255962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shade val="30000"/>
                  <a:satMod val="115000"/>
                </a:schemeClr>
              </a:gs>
              <a:gs pos="50000">
                <a:schemeClr val="accent1">
                  <a:tint val="66000"/>
                  <a:satMod val="160000"/>
                  <a:shade val="67500"/>
                  <a:satMod val="115000"/>
                </a:schemeClr>
              </a:gs>
              <a:gs pos="100000">
                <a:schemeClr val="accent1">
                  <a:tint val="66000"/>
                  <a:satMod val="16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0A2BFD75-0274-317D-51EC-9804F0A7DEA5}"/>
              </a:ext>
            </a:extLst>
          </p:cNvPr>
          <p:cNvSpPr/>
          <p:nvPr/>
        </p:nvSpPr>
        <p:spPr>
          <a:xfrm rot="5400000">
            <a:off x="-114991" y="2091470"/>
            <a:ext cx="3485945" cy="3255962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D5EC8-C790-E705-7B40-83524A67D584}"/>
              </a:ext>
            </a:extLst>
          </p:cNvPr>
          <p:cNvSpPr/>
          <p:nvPr/>
        </p:nvSpPr>
        <p:spPr>
          <a:xfrm>
            <a:off x="3832264" y="716530"/>
            <a:ext cx="70179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0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„</a:t>
            </a:r>
            <a:r>
              <a:rPr lang="en-GB" sz="4000" b="0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Įtraukiojo</a:t>
            </a:r>
            <a:r>
              <a:rPr lang="en-GB" sz="4000" b="0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000" b="0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užimtumo</a:t>
            </a:r>
            <a:r>
              <a:rPr lang="en-GB" sz="4000" b="0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000" b="0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skatinimas</a:t>
            </a:r>
            <a:r>
              <a:rPr lang="en-GB" sz="4000" b="0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000" b="0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diegiant</a:t>
            </a:r>
            <a:r>
              <a:rPr lang="en-GB" sz="4000" b="0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000" b="0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atviras</a:t>
            </a:r>
            <a:r>
              <a:rPr lang="en-GB" sz="4000" b="0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000" b="0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inovacijas</a:t>
            </a:r>
            <a:r>
              <a:rPr lang="en-GB" sz="4000" b="0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GLAM </a:t>
            </a:r>
            <a:r>
              <a:rPr lang="en-GB" sz="4000" b="0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sektoriuje</a:t>
            </a:r>
            <a:r>
              <a:rPr lang="en-GB" sz="4000" b="0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BBC107-BF3A-A599-554A-906F158F9C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893" y="3103160"/>
            <a:ext cx="1524273" cy="9796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E2E022-DA44-AD8F-EAD5-7010EECA30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074" y="4675114"/>
            <a:ext cx="2129231" cy="10866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164455-A3AE-5D30-914C-AE49A4636B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827" y="4739380"/>
            <a:ext cx="2869200" cy="7230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60E0629-858F-4CDB-42F4-2DEF125F0B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014" y="4638603"/>
            <a:ext cx="1003238" cy="8238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BB46B8E-01E2-0477-3AD6-F9297499AC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240" y="2759937"/>
            <a:ext cx="1773548" cy="177354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736A386-6AB9-863F-738A-4CE215808972}"/>
              </a:ext>
            </a:extLst>
          </p:cNvPr>
          <p:cNvSpPr txBox="1"/>
          <p:nvPr/>
        </p:nvSpPr>
        <p:spPr>
          <a:xfrm>
            <a:off x="2396766" y="6305861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 err="1"/>
              <a:t>Proje</a:t>
            </a:r>
            <a:r>
              <a:rPr lang="lt-LT" sz="1800" dirty="0" err="1"/>
              <a:t>kto</a:t>
            </a:r>
            <a:r>
              <a:rPr lang="en-GB" sz="1800" dirty="0"/>
              <a:t> N</a:t>
            </a:r>
            <a:r>
              <a:rPr lang="lt-LT" sz="1800" dirty="0"/>
              <a:t>r</a:t>
            </a:r>
            <a:r>
              <a:rPr lang="en-GB" sz="1800" dirty="0"/>
              <a:t>: 2022-1-AT01-KA220-ADU-00008513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8FC835-0285-3F09-39E2-4B4C505786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788" y="3224014"/>
            <a:ext cx="3423630" cy="80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13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131</Words>
  <Application>Microsoft Office PowerPoint</Application>
  <PresentationFormat>Widescreen</PresentationFormat>
  <Paragraphs>42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</vt:lpstr>
      <vt:lpstr>Calibri</vt:lpstr>
      <vt:lpstr>Calibri Light</vt:lpstr>
      <vt:lpstr>Roboto</vt:lpstr>
      <vt:lpstr>Wingdings</vt:lpstr>
      <vt:lpstr>Office Theme</vt:lpstr>
      <vt:lpstr> Mišraus mokymosi kursas</vt:lpstr>
      <vt:lpstr>Digital Collaboration</vt:lpstr>
      <vt:lpstr>Kas yra skaitmeninis bendradarbiavimas?</vt:lpstr>
      <vt:lpstr>Kas yra AR ir AI?</vt:lpstr>
      <vt:lpstr>Bendradarbiaukime internete</vt:lpstr>
      <vt:lpstr>Susikurkite "Google" paskyrą</vt:lpstr>
      <vt:lpstr>Pažaiskime!</vt:lpstr>
      <vt:lpstr>Sveikiname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Blended learning course</dc:title>
  <dc:creator>admin</dc:creator>
  <cp:lastModifiedBy>admin</cp:lastModifiedBy>
  <cp:revision>76</cp:revision>
  <dcterms:created xsi:type="dcterms:W3CDTF">2023-12-01T07:14:57Z</dcterms:created>
  <dcterms:modified xsi:type="dcterms:W3CDTF">2024-05-05T09:23:38Z</dcterms:modified>
</cp:coreProperties>
</file>