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310" r:id="rId5"/>
    <p:sldId id="288" r:id="rId6"/>
    <p:sldId id="289" r:id="rId7"/>
    <p:sldId id="290" r:id="rId8"/>
    <p:sldId id="302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47836-40FE-49F0-B7FF-D8F343444723}" v="4" dt="2024-01-20T16:11:1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196" autoAdjust="0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chabereiter" userId="ec39d291-734c-4ac5-a648-4a2a0acf3475" providerId="ADAL" clId="{E2347836-40FE-49F0-B7FF-D8F343444723}"/>
    <pc:docChg chg="redo custSel delSld modSld">
      <pc:chgData name="Rainer Schabereiter" userId="ec39d291-734c-4ac5-a648-4a2a0acf3475" providerId="ADAL" clId="{E2347836-40FE-49F0-B7FF-D8F343444723}" dt="2024-01-20T16:33:07.559" v="126" actId="47"/>
      <pc:docMkLst>
        <pc:docMk/>
      </pc:docMkLst>
      <pc:sldChg chg="modNotesTx">
        <pc:chgData name="Rainer Schabereiter" userId="ec39d291-734c-4ac5-a648-4a2a0acf3475" providerId="ADAL" clId="{E2347836-40FE-49F0-B7FF-D8F343444723}" dt="2024-01-20T14:02:36.658" v="0" actId="20577"/>
        <pc:sldMkLst>
          <pc:docMk/>
          <pc:sldMk cId="4001038154" sldId="257"/>
        </pc:sldMkLst>
      </pc:sldChg>
      <pc:sldChg chg="modSp mod modNotesTx">
        <pc:chgData name="Rainer Schabereiter" userId="ec39d291-734c-4ac5-a648-4a2a0acf3475" providerId="ADAL" clId="{E2347836-40FE-49F0-B7FF-D8F343444723}" dt="2024-01-20T14:02:37.407" v="9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E2347836-40FE-49F0-B7FF-D8F343444723}" dt="2024-01-20T14:02:37.391" v="8" actId="5793"/>
          <ac:spMkLst>
            <pc:docMk/>
            <pc:sldMk cId="1453471683" sldId="259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3:07.559" v="126" actId="47"/>
        <pc:sldMkLst>
          <pc:docMk/>
          <pc:sldMk cId="2915908112" sldId="260"/>
        </pc:sldMkLst>
      </pc:sldChg>
      <pc:sldChg chg="addSp delSp modSp mod modNotesTx">
        <pc:chgData name="Rainer Schabereiter" userId="ec39d291-734c-4ac5-a648-4a2a0acf3475" providerId="ADAL" clId="{E2347836-40FE-49F0-B7FF-D8F343444723}" dt="2024-01-20T14:08:04.115" v="56" actId="6549"/>
        <pc:sldMkLst>
          <pc:docMk/>
          <pc:sldMk cId="2739949236" sldId="288"/>
        </pc:sldMkLst>
        <pc:spChg chg="mod">
          <ac:chgData name="Rainer Schabereiter" userId="ec39d291-734c-4ac5-a648-4a2a0acf3475" providerId="ADAL" clId="{E2347836-40FE-49F0-B7FF-D8F343444723}" dt="2024-01-20T14:07:51.952" v="53" actId="20577"/>
          <ac:spMkLst>
            <pc:docMk/>
            <pc:sldMk cId="2739949236" sldId="288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07:53.456" v="54" actId="478"/>
          <ac:picMkLst>
            <pc:docMk/>
            <pc:sldMk cId="2739949236" sldId="288"/>
            <ac:picMk id="3" creationId="{118AAA26-F183-1B4F-BB2D-975071C5AA78}"/>
          </ac:picMkLst>
        </pc:picChg>
        <pc:picChg chg="add mod">
          <ac:chgData name="Rainer Schabereiter" userId="ec39d291-734c-4ac5-a648-4a2a0acf3475" providerId="ADAL" clId="{E2347836-40FE-49F0-B7FF-D8F343444723}" dt="2024-01-20T14:07:59.473" v="55"/>
          <ac:picMkLst>
            <pc:docMk/>
            <pc:sldMk cId="2739949236" sldId="288"/>
            <ac:picMk id="6" creationId="{D59ADB76-8157-D158-D249-94CA85370B3F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4:16:00.407" v="98" actId="1076"/>
        <pc:sldMkLst>
          <pc:docMk/>
          <pc:sldMk cId="295830927" sldId="289"/>
        </pc:sldMkLst>
        <pc:spChg chg="mod">
          <ac:chgData name="Rainer Schabereiter" userId="ec39d291-734c-4ac5-a648-4a2a0acf3475" providerId="ADAL" clId="{E2347836-40FE-49F0-B7FF-D8F343444723}" dt="2024-01-20T14:12:38.677" v="89" actId="20577"/>
          <ac:spMkLst>
            <pc:docMk/>
            <pc:sldMk cId="295830927" sldId="289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12:29.694" v="57" actId="478"/>
          <ac:picMkLst>
            <pc:docMk/>
            <pc:sldMk cId="295830927" sldId="289"/>
            <ac:picMk id="3" creationId="{1B625BED-75AA-4AA7-6E37-2A0B52C01CF7}"/>
          </ac:picMkLst>
        </pc:picChg>
        <pc:picChg chg="add mod">
          <ac:chgData name="Rainer Schabereiter" userId="ec39d291-734c-4ac5-a648-4a2a0acf3475" providerId="ADAL" clId="{E2347836-40FE-49F0-B7FF-D8F343444723}" dt="2024-01-20T14:16:00.407" v="98" actId="1076"/>
          <ac:picMkLst>
            <pc:docMk/>
            <pc:sldMk cId="295830927" sldId="289"/>
            <ac:picMk id="6" creationId="{4CFB2507-3400-8ECC-BB0A-E4E4784ECD65}"/>
          </ac:picMkLst>
        </pc:picChg>
        <pc:picChg chg="add mod">
          <ac:chgData name="Rainer Schabereiter" userId="ec39d291-734c-4ac5-a648-4a2a0acf3475" providerId="ADAL" clId="{E2347836-40FE-49F0-B7FF-D8F343444723}" dt="2024-01-20T14:15:54.576" v="96" actId="1076"/>
          <ac:picMkLst>
            <pc:docMk/>
            <pc:sldMk cId="295830927" sldId="289"/>
            <ac:picMk id="7" creationId="{5B05A781-1E81-ADCC-84E9-09FCF32830A0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6:11:17.723" v="115" actId="6549"/>
        <pc:sldMkLst>
          <pc:docMk/>
          <pc:sldMk cId="1204281402" sldId="290"/>
        </pc:sldMkLst>
        <pc:spChg chg="mod">
          <ac:chgData name="Rainer Schabereiter" userId="ec39d291-734c-4ac5-a648-4a2a0acf3475" providerId="ADAL" clId="{E2347836-40FE-49F0-B7FF-D8F343444723}" dt="2024-01-20T16:10:56.613" v="111" actId="20577"/>
          <ac:spMkLst>
            <pc:docMk/>
            <pc:sldMk cId="1204281402" sldId="290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6:10:48.892" v="99" actId="478"/>
          <ac:picMkLst>
            <pc:docMk/>
            <pc:sldMk cId="1204281402" sldId="290"/>
            <ac:picMk id="3" creationId="{FD0B1F07-E028-419A-7F27-151B0936D2DF}"/>
          </ac:picMkLst>
        </pc:picChg>
        <pc:picChg chg="add mod">
          <ac:chgData name="Rainer Schabereiter" userId="ec39d291-734c-4ac5-a648-4a2a0acf3475" providerId="ADAL" clId="{E2347836-40FE-49F0-B7FF-D8F343444723}" dt="2024-01-20T16:11:16.172" v="114" actId="1076"/>
          <ac:picMkLst>
            <pc:docMk/>
            <pc:sldMk cId="1204281402" sldId="290"/>
            <ac:picMk id="6" creationId="{AE577C56-0AD8-9770-587D-BEABFD7381DE}"/>
          </ac:picMkLst>
        </pc:picChg>
      </pc:sldChg>
      <pc:sldChg chg="del">
        <pc:chgData name="Rainer Schabereiter" userId="ec39d291-734c-4ac5-a648-4a2a0acf3475" providerId="ADAL" clId="{E2347836-40FE-49F0-B7FF-D8F343444723}" dt="2024-01-20T16:33:05.716" v="125" actId="47"/>
        <pc:sldMkLst>
          <pc:docMk/>
          <pc:sldMk cId="6521837" sldId="294"/>
        </pc:sldMkLst>
      </pc:sldChg>
      <pc:sldChg chg="modNotesTx">
        <pc:chgData name="Rainer Schabereiter" userId="ec39d291-734c-4ac5-a648-4a2a0acf3475" providerId="ADAL" clId="{E2347836-40FE-49F0-B7FF-D8F343444723}" dt="2024-01-20T16:33:01.214" v="124" actId="20577"/>
        <pc:sldMkLst>
          <pc:docMk/>
          <pc:sldMk cId="928185267" sldId="302"/>
        </pc:sldMkLst>
      </pc:sldChg>
      <pc:sldChg chg="del">
        <pc:chgData name="Rainer Schabereiter" userId="ec39d291-734c-4ac5-a648-4a2a0acf3475" providerId="ADAL" clId="{E2347836-40FE-49F0-B7FF-D8F343444723}" dt="2024-01-20T16:11:55.223" v="116" actId="47"/>
        <pc:sldMkLst>
          <pc:docMk/>
          <pc:sldMk cId="3161969248" sldId="303"/>
        </pc:sldMkLst>
      </pc:sldChg>
      <pc:sldChg chg="del">
        <pc:chgData name="Rainer Schabereiter" userId="ec39d291-734c-4ac5-a648-4a2a0acf3475" providerId="ADAL" clId="{E2347836-40FE-49F0-B7FF-D8F343444723}" dt="2024-01-20T16:32:49.026" v="117" actId="47"/>
        <pc:sldMkLst>
          <pc:docMk/>
          <pc:sldMk cId="2880267352" sldId="304"/>
        </pc:sldMkLst>
      </pc:sldChg>
      <pc:sldChg chg="del">
        <pc:chgData name="Rainer Schabereiter" userId="ec39d291-734c-4ac5-a648-4a2a0acf3475" providerId="ADAL" clId="{E2347836-40FE-49F0-B7FF-D8F343444723}" dt="2024-01-20T16:32:51.225" v="119" actId="47"/>
        <pc:sldMkLst>
          <pc:docMk/>
          <pc:sldMk cId="157784532" sldId="305"/>
        </pc:sldMkLst>
      </pc:sldChg>
      <pc:sldChg chg="del">
        <pc:chgData name="Rainer Schabereiter" userId="ec39d291-734c-4ac5-a648-4a2a0acf3475" providerId="ADAL" clId="{E2347836-40FE-49F0-B7FF-D8F343444723}" dt="2024-01-20T16:32:50.042" v="118" actId="47"/>
        <pc:sldMkLst>
          <pc:docMk/>
          <pc:sldMk cId="1247773802" sldId="306"/>
        </pc:sldMkLst>
      </pc:sldChg>
      <pc:sldChg chg="del">
        <pc:chgData name="Rainer Schabereiter" userId="ec39d291-734c-4ac5-a648-4a2a0acf3475" providerId="ADAL" clId="{E2347836-40FE-49F0-B7FF-D8F343444723}" dt="2024-01-20T16:32:52.061" v="120" actId="47"/>
        <pc:sldMkLst>
          <pc:docMk/>
          <pc:sldMk cId="3597166811" sldId="307"/>
        </pc:sldMkLst>
      </pc:sldChg>
      <pc:sldChg chg="del">
        <pc:chgData name="Rainer Schabereiter" userId="ec39d291-734c-4ac5-a648-4a2a0acf3475" providerId="ADAL" clId="{E2347836-40FE-49F0-B7FF-D8F343444723}" dt="2024-01-20T16:32:53.932" v="121" actId="47"/>
        <pc:sldMkLst>
          <pc:docMk/>
          <pc:sldMk cId="325280214" sldId="308"/>
        </pc:sldMkLst>
      </pc:sldChg>
      <pc:sldChg chg="del">
        <pc:chgData name="Rainer Schabereiter" userId="ec39d291-734c-4ac5-a648-4a2a0acf3475" providerId="ADAL" clId="{E2347836-40FE-49F0-B7FF-D8F343444723}" dt="2024-01-20T16:32:55.133" v="122" actId="47"/>
        <pc:sldMkLst>
          <pc:docMk/>
          <pc:sldMk cId="4065700815" sldId="309"/>
        </pc:sldMkLst>
      </pc:sldChg>
      <pc:sldChg chg="modSp mod modNotesTx">
        <pc:chgData name="Rainer Schabereiter" userId="ec39d291-734c-4ac5-a648-4a2a0acf3475" providerId="ADAL" clId="{E2347836-40FE-49F0-B7FF-D8F343444723}" dt="2024-01-20T14:02:37.645" v="16" actId="5793"/>
        <pc:sldMkLst>
          <pc:docMk/>
          <pc:sldMk cId="2866661497" sldId="310"/>
        </pc:sldMkLst>
        <pc:spChg chg="mod">
          <ac:chgData name="Rainer Schabereiter" userId="ec39d291-734c-4ac5-a648-4a2a0acf3475" providerId="ADAL" clId="{E2347836-40FE-49F0-B7FF-D8F343444723}" dt="2024-01-20T14:02:37.645" v="16" actId="5793"/>
          <ac:spMkLst>
            <pc:docMk/>
            <pc:sldMk cId="2866661497" sldId="310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2:56.313" v="123" actId="47"/>
        <pc:sldMkLst>
          <pc:docMk/>
          <pc:sldMk cId="3898330474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E52F-DD2B-4821-80DA-B32D68A8CA9D}" type="datetimeFigureOut">
              <a:rPr lang="de-AT" smtClean="0"/>
              <a:t>05.06.24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33EF-1E01-4717-96BF-F44828D2ED17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89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3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So,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5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93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56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97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544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41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r>
              <a:rPr lang="lt-LT" sz="3600" b="1" dirty="0" err="1"/>
              <a:t>Blended</a:t>
            </a:r>
            <a:r>
              <a:rPr lang="lt-LT" sz="3600" b="1" dirty="0"/>
              <a:t> </a:t>
            </a:r>
            <a:r>
              <a:rPr lang="lt-LT" sz="3600" b="1" dirty="0" err="1"/>
              <a:t>learning</a:t>
            </a:r>
            <a:r>
              <a:rPr lang="lt-LT" sz="3600" b="1" dirty="0"/>
              <a:t> </a:t>
            </a:r>
            <a:r>
              <a:rPr lang="lt-LT" sz="3600" b="1" dirty="0" err="1"/>
              <a:t>course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</p:spPr>
        <p:txBody>
          <a:bodyPr>
            <a:normAutofit/>
          </a:bodyPr>
          <a:lstStyle/>
          <a:p>
            <a:r>
              <a:rPr lang="lt-LT" b="1" dirty="0"/>
              <a:t>Module </a:t>
            </a:r>
            <a:r>
              <a:rPr lang="en-US" b="1" dirty="0"/>
              <a:t>3:</a:t>
            </a:r>
            <a:r>
              <a:rPr lang="lt-LT" b="1" dirty="0"/>
              <a:t> </a:t>
            </a:r>
            <a:r>
              <a:rPr lang="de-AT" b="1" dirty="0"/>
              <a:t>COMMUNICATION &amp; COOPERATION</a:t>
            </a:r>
            <a:r>
              <a:rPr lang="lt-LT" b="1" dirty="0"/>
              <a:t> </a:t>
            </a:r>
          </a:p>
          <a:p>
            <a:r>
              <a:rPr lang="lt-LT" b="1" dirty="0"/>
              <a:t>Session </a:t>
            </a:r>
            <a:r>
              <a:rPr lang="en-US" b="1" dirty="0"/>
              <a:t>1</a:t>
            </a:r>
            <a:endParaRPr lang="lt-LT" b="1" dirty="0"/>
          </a:p>
          <a:p>
            <a:r>
              <a:rPr lang="lt-LT" dirty="0"/>
              <a:t>Developed by:</a:t>
            </a:r>
            <a:r>
              <a:rPr lang="de-AT" dirty="0"/>
              <a:t> VINCO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551529" y="6189800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„Funded by the European Union. Views and opinions expressed are however those of the author(s) only and do not necessarily reflect those of the European Union or </a:t>
            </a:r>
            <a:r>
              <a:rPr lang="en-GB" sz="1050" dirty="0" err="1"/>
              <a:t>OeAD</a:t>
            </a:r>
            <a:r>
              <a:rPr lang="en-GB" sz="1050" dirty="0"/>
              <a:t>-GmbH. Neither the European Union nor the granting authority can be held responsible for them.“ Project No: 2022-1-AT01-KA220-ADU-00008513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Promoting Inclusive Employment in the GLAM Sector through Open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</a:t>
            </a:r>
            <a:r>
              <a:rPr lang="lt-L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55C7-BA6E-4C68-E7E6-8FAA052F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576" y="3675185"/>
            <a:ext cx="9144000" cy="2387600"/>
          </a:xfrm>
        </p:spPr>
        <p:txBody>
          <a:bodyPr/>
          <a:lstStyle/>
          <a:p>
            <a:r>
              <a:rPr lang="de-AT" dirty="0" err="1"/>
              <a:t>Collaborazione</a:t>
            </a:r>
            <a:r>
              <a:rPr lang="de-AT" dirty="0"/>
              <a:t> digitale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Picture 2" descr="Hände, Berühren, Niedrige Poly, Abstrakt">
            <a:extLst>
              <a:ext uri="{FF2B5EF4-FFF2-40B4-BE49-F238E27FC236}">
                <a16:creationId xmlns:a16="http://schemas.microsoft.com/office/drawing/2014/main" id="{BA917E98-9EFA-B51A-E5B8-4143F357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85"/>
            <a:ext cx="10168128" cy="50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Cos’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la </a:t>
            </a:r>
            <a:r>
              <a:rPr lang="en-US" dirty="0" err="1"/>
              <a:t>collaborazione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79FAD8-6F05-F946-3079-F347192E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3" y="159384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sono</a:t>
            </a:r>
            <a:r>
              <a:rPr lang="en-US" dirty="0"/>
              <a:t> AR e AI?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AR = …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AI = …</a:t>
            </a: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79FAD8-6F05-F946-3079-F347192E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3" y="159384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Collaboriamo</a:t>
            </a:r>
            <a:r>
              <a:rPr lang="en-US" dirty="0"/>
              <a:t> online!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9ADB76-8157-D158-D249-94CA8537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463" y="1073111"/>
            <a:ext cx="8235073" cy="54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</a:t>
            </a:r>
            <a:r>
              <a:rPr lang="en-US" dirty="0"/>
              <a:t> un account google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FB2507-3400-8ECC-BB0A-E4E4784E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63" y="1690518"/>
            <a:ext cx="4412673" cy="44126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B05A781-1E81-ADCC-84E9-09FCF3283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106578"/>
            <a:ext cx="3685309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Giochiamo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577C56-0AD8-9770-587D-BEABFD738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82" y="1324264"/>
            <a:ext cx="4987636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/>
              <a:t>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0C641CA-C267-A8FA-EBA7-934C7224D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26" y="1836882"/>
            <a:ext cx="5979147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Promoting Inclusive Employment in the GLAM Sector through Open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</a:t>
            </a:r>
            <a:r>
              <a:rPr lang="lt-L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Project No: 2022-1-AT01-KA220-ADU-00008513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FC835-0285-3F09-39E2-4B4C50578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88" y="3224014"/>
            <a:ext cx="3423630" cy="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137</Words>
  <Application>Microsoft Macintosh PowerPoint</Application>
  <PresentationFormat>Widescreen</PresentationFormat>
  <Paragraphs>42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Poppins</vt:lpstr>
      <vt:lpstr>Roboto</vt:lpstr>
      <vt:lpstr>Wingdings</vt:lpstr>
      <vt:lpstr>Office Theme</vt:lpstr>
      <vt:lpstr> Blended learning course</vt:lpstr>
      <vt:lpstr>Collaborazione digitale</vt:lpstr>
      <vt:lpstr>Cos’ è la collaborazione digitale</vt:lpstr>
      <vt:lpstr>Cosa sono AR e AI?</vt:lpstr>
      <vt:lpstr>Collaboriamo online!</vt:lpstr>
      <vt:lpstr>Crea un account google</vt:lpstr>
      <vt:lpstr>Giochiamo!</vt:lpstr>
      <vt:lpstr>Congratulazioni!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Chiara Cancellario</cp:lastModifiedBy>
  <cp:revision>75</cp:revision>
  <dcterms:created xsi:type="dcterms:W3CDTF">2023-12-01T07:14:57Z</dcterms:created>
  <dcterms:modified xsi:type="dcterms:W3CDTF">2024-06-05T09:55:42Z</dcterms:modified>
</cp:coreProperties>
</file>