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8" roundtripDataSignature="AMtx7mg0gVzdv4/0E7Uc5PecSBzAt9BaF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1" d="100"/>
          <a:sy n="91" d="100"/>
        </p:scale>
        <p:origin x="341" y="6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customschemas.google.com/relationships/presentationmetadata" Target="meta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‹Nr.›</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6" name="Google Shape;86;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9" name="Google Shape;179;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r>
              <a:rPr lang="en-GB"/>
              <a:t>Ein Werk, das unter der CC BY-Lizenz steht, darf weitergegeben, neu bearbeitet und angepasst werden, solange der Urheber genannt wird. Der Inhalt kann für kommerzielle Zwecke verwendet werden. </a:t>
            </a:r>
            <a:endParaRPr/>
          </a:p>
        </p:txBody>
      </p:sp>
      <p:sp>
        <p:nvSpPr>
          <p:cNvPr id="180" name="Google Shape;180;p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0" name="Google Shape;190;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r>
              <a:rPr lang="en-GB"/>
              <a:t>Ein Werk, das unter der CC BY-SA-Lizenz steht, darf weitergegeben, neu bearbeitet und angepasst werden, solange der Urheber genannt wird. Der Inhalt kann für kommerzielle Zwecke verwendet werden, und alle Bearbeitungen müssen unter denselben Bedingungen weitergegeben werden. </a:t>
            </a:r>
            <a:endParaRPr/>
          </a:p>
          <a:p>
            <a:pPr marL="0" lvl="0" indent="0" algn="l" rtl="0">
              <a:lnSpc>
                <a:spcPct val="100000"/>
              </a:lnSpc>
              <a:spcBef>
                <a:spcPts val="0"/>
              </a:spcBef>
              <a:spcAft>
                <a:spcPts val="0"/>
              </a:spcAft>
              <a:buSzPts val="1400"/>
              <a:buNone/>
            </a:pPr>
            <a:endParaRPr/>
          </a:p>
        </p:txBody>
      </p:sp>
      <p:sp>
        <p:nvSpPr>
          <p:cNvPr id="191" name="Google Shape;191;p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1" name="Google Shape;201;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r>
              <a:rPr lang="en-GB"/>
              <a:t>Ein Werk, das unter der CC BY-NC-Lizenz steht, darf weitergegeben, neu bearbeitet und angepasst werden, solange der Urheber genannt wird. Der Inhalt darf nicht für kommerzielle Zwecke verwendet werden. </a:t>
            </a:r>
            <a:endParaRPr/>
          </a:p>
          <a:p>
            <a:pPr marL="0" lvl="0" indent="0" algn="l" rtl="0">
              <a:lnSpc>
                <a:spcPct val="100000"/>
              </a:lnSpc>
              <a:spcBef>
                <a:spcPts val="0"/>
              </a:spcBef>
              <a:spcAft>
                <a:spcPts val="0"/>
              </a:spcAft>
              <a:buSzPts val="1400"/>
              <a:buNone/>
            </a:pPr>
            <a:endParaRPr/>
          </a:p>
        </p:txBody>
      </p:sp>
      <p:sp>
        <p:nvSpPr>
          <p:cNvPr id="202" name="Google Shape;202;p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2" name="Google Shape;212;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r>
              <a:rPr lang="en-GB"/>
              <a:t>Ein Werk, das unter der CC BY-NC-SA-Lizenz steht, darf weitergegeben, neu bearbeitet und angepasst werden, solange der Urheber genannt wird. Der Inhalt darf nicht für kommerzielle Zwecke verwendet werden, und alle Bearbeitungen müssen unter denselben Bedingungen weitergegeben werden. </a:t>
            </a:r>
            <a:endParaRPr/>
          </a:p>
          <a:p>
            <a:pPr marL="0" lvl="0" indent="0" algn="l" rtl="0">
              <a:lnSpc>
                <a:spcPct val="100000"/>
              </a:lnSpc>
              <a:spcBef>
                <a:spcPts val="0"/>
              </a:spcBef>
              <a:spcAft>
                <a:spcPts val="0"/>
              </a:spcAft>
              <a:buSzPts val="1400"/>
              <a:buNone/>
            </a:pPr>
            <a:endParaRPr/>
          </a:p>
        </p:txBody>
      </p:sp>
      <p:sp>
        <p:nvSpPr>
          <p:cNvPr id="213" name="Google Shape;213;p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3" name="Google Shape;223;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r>
              <a:rPr lang="en-GB"/>
              <a:t>Ein Werk, das unter der CC BY-ND-Lizenz steht, darf in unveränderter Form kopiert und weitergegeben werden, solange der Urheber genannt wird. Der Inhalt kann für kommerzielle Zwecke verwendet werden. </a:t>
            </a:r>
            <a:endParaRPr/>
          </a:p>
          <a:p>
            <a:pPr marL="0" lvl="0" indent="0" algn="l" rtl="0">
              <a:lnSpc>
                <a:spcPct val="100000"/>
              </a:lnSpc>
              <a:spcBef>
                <a:spcPts val="0"/>
              </a:spcBef>
              <a:spcAft>
                <a:spcPts val="0"/>
              </a:spcAft>
              <a:buSzPts val="1400"/>
              <a:buNone/>
            </a:pPr>
            <a:endParaRPr/>
          </a:p>
        </p:txBody>
      </p:sp>
      <p:sp>
        <p:nvSpPr>
          <p:cNvPr id="224" name="Google Shape;224;p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4" name="Google Shape;234;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dk1"/>
              </a:buClr>
              <a:buSzPts val="1200"/>
              <a:buFont typeface="Calibri"/>
              <a:buNone/>
            </a:pPr>
            <a:r>
              <a:rPr lang="en-GB"/>
              <a:t>Ein Werk, das unter der CC BY-NC-ND-Lizenz steht, darf in unveränderter Form kopiert und weitergegeben werden, solange der Urheber genannt wird. Der Inhalt darf nicht für kommerzielle Zwecke verwendet werden.  </a:t>
            </a:r>
            <a:endParaRPr/>
          </a:p>
        </p:txBody>
      </p:sp>
      <p:sp>
        <p:nvSpPr>
          <p:cNvPr id="235" name="Google Shape;235;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5" name="Google Shape;245;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r>
              <a:rPr lang="en-GB"/>
              <a:t>Verwaiste Werke" sind Werke, die urheberrechtlich geschützt sind, deren Urheber aber nicht ermittelt oder gefunden werden kann. </a:t>
            </a:r>
            <a:endParaRPr/>
          </a:p>
        </p:txBody>
      </p:sp>
      <p:sp>
        <p:nvSpPr>
          <p:cNvPr id="246" name="Google Shape;246;p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6" name="Google Shape;256;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dk1"/>
              </a:buClr>
              <a:buSzPts val="1200"/>
              <a:buFont typeface="Calibri"/>
              <a:buNone/>
            </a:pPr>
            <a:r>
              <a:rPr lang="en-GB"/>
              <a:t>Gemäß der EU-Richtlinie über verwaiste Werke (Oktober 2012) können verwaiste Werke digitalisiert und gemeinsam genutzt werden, ohne dass die Erlaubnis jedes Rechteinhabers eingeholt werden muss. Gemäß der Richtlinie muss die Kommission einen Bericht darüber vorlegen, ob der Anwendungsbereich der Richtlinie erweitert werden soll, und die Notwendigkeit eines Vorschlags zur Änderung der Richtlinie prüfen. Der im Dezember 2022 veröffentlichte Bericht kam zu dem Schluss, dass zum gegenwärtigen Zeitpunkt keine Notwendigkeit besteht, die Richtlinie zu überprüfen oder andere Maßnahmen vorzuschlagen. </a:t>
            </a:r>
            <a:endParaRPr/>
          </a:p>
        </p:txBody>
      </p:sp>
      <p:sp>
        <p:nvSpPr>
          <p:cNvPr id="257" name="Google Shape;257;p1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7" name="Google Shape;267;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6" name="Google Shape;276;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r>
              <a:rPr lang="en-GB"/>
              <a:t>Es gibt Hilfsmittel, mit denen sich die unbefugte Nutzung und Weitergabe von urheberrechtlich geschützten digitalen Inhalten verhindern lässt. Ein solches Mittel sind digitale Wasserzeichen. Dabei kann es sich entweder um eine Markierung oder einen Code handeln, der in ein Video, ein Foto oder sogar einen Ton eingebettet ist.</a:t>
            </a:r>
            <a:endParaRPr/>
          </a:p>
        </p:txBody>
      </p:sp>
      <p:sp>
        <p:nvSpPr>
          <p:cNvPr id="277" name="Google Shape;277;p1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 name="Google Shape;98;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r>
              <a:rPr lang="en-GB"/>
              <a:t>Ziel dieser Sitzung ist es, dass die Lernenden die Definition und den Zweck des Urheberrechts, die verschiedenen Arten des Urheberrechts und die von ihnen gewährten Rechte verstehen und digitale Instrumente zum Schutz des Urheberrechts erkennen.</a:t>
            </a:r>
            <a:endParaRPr/>
          </a:p>
          <a:p>
            <a:pPr marL="0" lvl="0" indent="0" algn="l" rtl="0">
              <a:lnSpc>
                <a:spcPct val="100000"/>
              </a:lnSpc>
              <a:spcBef>
                <a:spcPts val="0"/>
              </a:spcBef>
              <a:spcAft>
                <a:spcPts val="0"/>
              </a:spcAft>
              <a:buSzPts val="1400"/>
              <a:buNone/>
            </a:pPr>
            <a:r>
              <a:rPr lang="en-GB"/>
              <a:t>Nach Abschluss dieser Sitzung sollten die Lernenden in der Lage sein, Urheberrechtsschutz zu definieren, seine Vor- und Nachteile zu verstehen, die Rechte zu kennen, die jede Art von Urheberrecht gewährt, und sich der Instrumente zum Schutz des Urheberrechts bewusst zu werden.</a:t>
            </a:r>
            <a:endParaRPr/>
          </a:p>
        </p:txBody>
      </p:sp>
      <p:sp>
        <p:nvSpPr>
          <p:cNvPr id="99" name="Google Shape;99;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7" name="Google Shape;287;p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r>
              <a:rPr lang="en-GB"/>
              <a:t>Ein weiteres Instrument zum Schutz des digitalen Urheberrechts ist die Verschlüsselung. Verschlüsselung wird verwendet, um Daten vor Diebstahl, Veränderung oder Kompromittierung zu schützen, indem Daten in einem geheimen Code versteckt werden, der nur mit einem eindeutigen digitalen Schlüssel entschlüsselt werden kann. </a:t>
            </a:r>
            <a:endParaRPr/>
          </a:p>
        </p:txBody>
      </p:sp>
      <p:sp>
        <p:nvSpPr>
          <p:cNvPr id="288" name="Google Shape;288;p2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8" name="Google Shape;298;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6" name="Google Shape;306;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9" name="Google Shape;10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 name="Google Shape;118;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r>
              <a:rPr lang="en-GB"/>
              <a:t>Das Urheberrecht ist das gesetzliche Recht des Urhebers. Vereinfacht ausgedrückt, ist das Urheberrecht das Recht auf Vervielfältigung. Das bedeutet, dass nur der ursprüngliche Schöpfer eines Produkts und jeder, dem er eine Genehmigung erteilt hat, das ausschließliche Recht hat, das Werk zu vervielfältigen. </a:t>
            </a:r>
            <a:endParaRPr/>
          </a:p>
        </p:txBody>
      </p:sp>
      <p:sp>
        <p:nvSpPr>
          <p:cNvPr id="119" name="Google Shape;119;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 name="Google Shape;128;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1400"/>
              <a:buNone/>
            </a:pPr>
            <a:r>
              <a:rPr lang="en-GB" b="0"/>
              <a:t>Einer der Vorteile des Urheberrechts für eine GLAM-Einrichtung ist, dass es </a:t>
            </a:r>
            <a:r>
              <a:rPr lang="en-GB"/>
              <a:t>einen rechtlichen Rahmen für den Schutz des geistigen Eigentums von Urhebern bietet. GLAM-Einrichtungen können die Rechte von Urhebern respektieren und wahren und sicherstellen, dass ihre Arbeit anerkannt und geschützt wird. Das Urheberrecht fördert auch die Schaffung neuer künstlerischer, literarischer und wissenschaftlicher Werke und trägt so zum Reichtum des kulturellen Erbes bei. Schließlich spielt es eine wichtige Rolle bei der Erhaltung und Förderung des kulturellen Erbes. Es stellt sicher, dass wertvolle Elemente der Gesellschaft nicht verloren gehen oder ohne angemessene Anerkennung ausgebeutet werden. </a:t>
            </a:r>
            <a:endParaRPr/>
          </a:p>
          <a:p>
            <a:pPr marL="0" marR="0" lvl="0" indent="0" algn="l" rtl="0">
              <a:lnSpc>
                <a:spcPct val="90000"/>
              </a:lnSpc>
              <a:spcBef>
                <a:spcPts val="0"/>
              </a:spcBef>
              <a:spcAft>
                <a:spcPts val="0"/>
              </a:spcAft>
              <a:buClr>
                <a:schemeClr val="dk1"/>
              </a:buClr>
              <a:buSzPts val="1200"/>
              <a:buFont typeface="Calibri"/>
              <a:buNone/>
            </a:pPr>
            <a:r>
              <a:rPr lang="en-GB"/>
              <a:t>Andererseits kann der Prozess der Digitalisierung von Materialien für die Bewahrung und den Online-Zugang durch urheberrechtliche Beschränkungen behindert werden. Die Einholung von Genehmigungen für die Digitalisierung kann zeitaufwändig und kostspielig sein, insbesondere bei Werken, bei denen der Urheberrechtsinhaber nicht leicht zu ermitteln ist. </a:t>
            </a:r>
            <a:r>
              <a:rPr lang="en-GB" b="0"/>
              <a:t>Außerdem </a:t>
            </a:r>
            <a:r>
              <a:rPr lang="en-GB"/>
              <a:t>können Urheberrechtsbeschränkungen den Zugang und die Nutzung von Materialien in GLAM-Sammlungen einschränken. Dies kann die Fähigkeit der Institution behindern, kulturelle und pädagogische Ressourcen mit der Öffentlichkeit, Forschern und anderen Institutionen zu teilen. die die Urheberschaft sicherstellen und die Integrität kreativer Werke bewahren. Schließlich stoßen GLAM-Einrichtungen häufig auf verwaiste Werke, d. h. auf Werke, deren Urheber unbekannt oder nicht auffindbar ist. Das Urheberrecht kann die Nutzung solcher Werke verhindern, selbst wenn der Eigentümer nicht ermittelt werden kann, was zum Verlust kulturell bedeutsamer Materialien führen kann.</a:t>
            </a:r>
            <a:endParaRPr/>
          </a:p>
        </p:txBody>
      </p:sp>
      <p:sp>
        <p:nvSpPr>
          <p:cNvPr id="129" name="Google Shape;129;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0" name="Google Shape;140;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 name="Google Shape;149;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r>
              <a:rPr lang="en-GB"/>
              <a:t>Eine GLAM-Fachkraft muss drei Elemente berücksichtigen, wenn sie auf digitale Inhalte stößt: die Dauer des Urheberrechts, die Art und Weise, wie sie das urheberrechtlich geschützte Material nutzt, und die verwaisten Werke.</a:t>
            </a:r>
            <a:endParaRPr/>
          </a:p>
        </p:txBody>
      </p:sp>
      <p:sp>
        <p:nvSpPr>
          <p:cNvPr id="150" name="Google Shape;150;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9" name="Google Shape;159;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r>
              <a:rPr lang="en-GB"/>
              <a:t>Der Urheberrechtsschutz gilt für die Dauer des Lebens des Schöpfers plus weitere 70 Jahre. Bei Gemeinschaftswerken gilt der Urheberrechtsschutz für die Dauer des Lebens des letzten überlebenden Miturhebers plus weitere 70 Jahre.</a:t>
            </a:r>
            <a:endParaRPr/>
          </a:p>
          <a:p>
            <a:pPr marL="0" lvl="0" indent="0" algn="l" rtl="0">
              <a:lnSpc>
                <a:spcPct val="100000"/>
              </a:lnSpc>
              <a:spcBef>
                <a:spcPts val="0"/>
              </a:spcBef>
              <a:spcAft>
                <a:spcPts val="0"/>
              </a:spcAft>
              <a:buSzPts val="1400"/>
              <a:buNone/>
            </a:pPr>
            <a:endParaRPr/>
          </a:p>
        </p:txBody>
      </p:sp>
      <p:sp>
        <p:nvSpPr>
          <p:cNvPr id="160" name="Google Shape;160;p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9" name="Google Shape;169;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r>
              <a:rPr lang="en-GB"/>
              <a:t>Bei der Verwendung von Material unter Creative-Commons-Lizenzen muss eine GLAM-Fachkraft auf die erteilten Rechte achten.</a:t>
            </a:r>
            <a:endParaRPr/>
          </a:p>
        </p:txBody>
      </p:sp>
      <p:sp>
        <p:nvSpPr>
          <p:cNvPr id="170" name="Google Shape;170;p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3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3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3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1"/>
        <p:cNvGrpSpPr/>
        <p:nvPr/>
      </p:nvGrpSpPr>
      <p:grpSpPr>
        <a:xfrm>
          <a:off x="0" y="0"/>
          <a:ext cx="0" cy="0"/>
          <a:chOff x="0" y="0"/>
          <a:chExt cx="0" cy="0"/>
        </a:xfrm>
      </p:grpSpPr>
      <p:sp>
        <p:nvSpPr>
          <p:cNvPr id="22" name="Google Shape;22;p25"/>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25"/>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4" name="Google Shape;24;p25"/>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25"/>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6" name="Google Shape;26;p25"/>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0"/>
        <p:cNvGrpSpPr/>
        <p:nvPr/>
      </p:nvGrpSpPr>
      <p:grpSpPr>
        <a:xfrm>
          <a:off x="0" y="0"/>
          <a:ext cx="0" cy="0"/>
          <a:chOff x="0" y="0"/>
          <a:chExt cx="0" cy="0"/>
        </a:xfrm>
      </p:grpSpPr>
      <p:sp>
        <p:nvSpPr>
          <p:cNvPr id="31" name="Google Shape;31;p2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26"/>
          <p:cNvSpPr>
            <a:spLocks noGrp="1"/>
          </p:cNvSpPr>
          <p:nvPr>
            <p:ph type="pic" idx="2"/>
          </p:nvPr>
        </p:nvSpPr>
        <p:spPr>
          <a:xfrm>
            <a:off x="5183188" y="987425"/>
            <a:ext cx="6172200" cy="4873625"/>
          </a:xfrm>
          <a:prstGeom prst="rect">
            <a:avLst/>
          </a:prstGeom>
          <a:noFill/>
          <a:ln>
            <a:noFill/>
          </a:ln>
        </p:spPr>
      </p:sp>
      <p:sp>
        <p:nvSpPr>
          <p:cNvPr id="33" name="Google Shape;33;p2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34" name="Google Shape;34;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2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2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4"/>
        <p:cNvGrpSpPr/>
        <p:nvPr/>
      </p:nvGrpSpPr>
      <p:grpSpPr>
        <a:xfrm>
          <a:off x="0" y="0"/>
          <a:ext cx="0" cy="0"/>
          <a:chOff x="0" y="0"/>
          <a:chExt cx="0" cy="0"/>
        </a:xfrm>
      </p:grpSpPr>
      <p:sp>
        <p:nvSpPr>
          <p:cNvPr id="45" name="Google Shape;45;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2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0"/>
        <p:cNvGrpSpPr/>
        <p:nvPr/>
      </p:nvGrpSpPr>
      <p:grpSpPr>
        <a:xfrm>
          <a:off x="0" y="0"/>
          <a:ext cx="0" cy="0"/>
          <a:chOff x="0" y="0"/>
          <a:chExt cx="0" cy="0"/>
        </a:xfrm>
      </p:grpSpPr>
      <p:sp>
        <p:nvSpPr>
          <p:cNvPr id="51" name="Google Shape;51;p2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2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53" name="Google Shape;53;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6"/>
        <p:cNvGrpSpPr/>
        <p:nvPr/>
      </p:nvGrpSpPr>
      <p:grpSpPr>
        <a:xfrm>
          <a:off x="0" y="0"/>
          <a:ext cx="0" cy="0"/>
          <a:chOff x="0" y="0"/>
          <a:chExt cx="0" cy="0"/>
        </a:xfrm>
      </p:grpSpPr>
      <p:sp>
        <p:nvSpPr>
          <p:cNvPr id="57" name="Google Shape;57;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1"/>
        <p:cNvGrpSpPr/>
        <p:nvPr/>
      </p:nvGrpSpPr>
      <p:grpSpPr>
        <a:xfrm>
          <a:off x="0" y="0"/>
          <a:ext cx="0" cy="0"/>
          <a:chOff x="0" y="0"/>
          <a:chExt cx="0" cy="0"/>
        </a:xfrm>
      </p:grpSpPr>
      <p:sp>
        <p:nvSpPr>
          <p:cNvPr id="62" name="Google Shape;62;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5"/>
        <p:cNvGrpSpPr/>
        <p:nvPr/>
      </p:nvGrpSpPr>
      <p:grpSpPr>
        <a:xfrm>
          <a:off x="0" y="0"/>
          <a:ext cx="0" cy="0"/>
          <a:chOff x="0" y="0"/>
          <a:chExt cx="0" cy="0"/>
        </a:xfrm>
      </p:grpSpPr>
      <p:sp>
        <p:nvSpPr>
          <p:cNvPr id="66" name="Google Shape;66;p3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8" name="Google Shape;68;p3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‹Nr.›</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1.jp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1.jp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image" Target="../media/image1.jp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jp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image" Target="../media/image1.jp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image" Target="../media/image1.jp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image" Target="../media/image15.jpg"/><Relationship Id="rId4" Type="http://schemas.openxmlformats.org/officeDocument/2006/relationships/image" Target="../media/image1.jp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image" Target="../media/image16.jpg"/><Relationship Id="rId4" Type="http://schemas.openxmlformats.org/officeDocument/2006/relationships/image" Target="../media/image1.jp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17.png"/><Relationship Id="rId4" Type="http://schemas.openxmlformats.org/officeDocument/2006/relationships/image" Target="../media/image1.jp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4.xml"/><Relationship Id="rId5" Type="http://schemas.openxmlformats.org/officeDocument/2006/relationships/image" Target="../media/image18.jpg"/><Relationship Id="rId4" Type="http://schemas.openxmlformats.org/officeDocument/2006/relationships/image" Target="../media/image1.jp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image" Target="../media/image19.png"/><Relationship Id="rId4" Type="http://schemas.openxmlformats.org/officeDocument/2006/relationships/image" Target="../media/image1.jpg"/></Relationships>
</file>

<file path=ppt/slides/_rels/slide21.xml.rels><?xml version="1.0" encoding="UTF-8" standalone="yes"?>
<Relationships xmlns="http://schemas.openxmlformats.org/package/2006/relationships"><Relationship Id="rId8" Type="http://schemas.openxmlformats.org/officeDocument/2006/relationships/hyperlink" Target="https://www.makeuseof.com/what-is-a-digital-watermark/" TargetMode="External"/><Relationship Id="rId3" Type="http://schemas.openxmlformats.org/officeDocument/2006/relationships/hyperlink" Target="https://www.investopedia.com/terms/c/copyright.asp" TargetMode="External"/><Relationship Id="rId7" Type="http://schemas.openxmlformats.org/officeDocument/2006/relationships/hyperlink" Target="https://eur-lex.europa.eu/legal-content/EN/TXT/?uri=celex:32012L0028" TargetMode="Externa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hyperlink" Target="https://creativecommons.org/share-your-work/cclicenses/" TargetMode="External"/><Relationship Id="rId11" Type="http://schemas.openxmlformats.org/officeDocument/2006/relationships/image" Target="../media/image1.jpg"/><Relationship Id="rId5" Type="http://schemas.openxmlformats.org/officeDocument/2006/relationships/hyperlink" Target="https://copyrightalliance.org/faqs/how-long-does-copyright-last/" TargetMode="External"/><Relationship Id="rId10" Type="http://schemas.openxmlformats.org/officeDocument/2006/relationships/image" Target="../media/image3.png"/><Relationship Id="rId4" Type="http://schemas.openxmlformats.org/officeDocument/2006/relationships/hyperlink" Target="https://certificates.creativecommons.org/cccertedu/chapter/2-1-copyright-basics/" TargetMode="External"/><Relationship Id="rId9" Type="http://schemas.openxmlformats.org/officeDocument/2006/relationships/hyperlink" Target="https://cloud.google.com/learn/what-is-encryption" TargetMode="External"/></Relationships>
</file>

<file path=ppt/slides/_rels/slide22.xml.rels><?xml version="1.0" encoding="UTF-8" standalone="yes"?>
<Relationships xmlns="http://schemas.openxmlformats.org/package/2006/relationships"><Relationship Id="rId8" Type="http://schemas.openxmlformats.org/officeDocument/2006/relationships/image" Target="../media/image23.jpg"/><Relationship Id="rId3" Type="http://schemas.openxmlformats.org/officeDocument/2006/relationships/image" Target="../media/image1.jpg"/><Relationship Id="rId7" Type="http://schemas.openxmlformats.org/officeDocument/2006/relationships/image" Target="../media/image22.jp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10" Type="http://schemas.openxmlformats.org/officeDocument/2006/relationships/image" Target="../media/image25.png"/><Relationship Id="rId4" Type="http://schemas.openxmlformats.org/officeDocument/2006/relationships/image" Target="../media/image2.png"/><Relationship Id="rId9" Type="http://schemas.openxmlformats.org/officeDocument/2006/relationships/image" Target="../media/image24.jp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4.jpg"/><Relationship Id="rId4" Type="http://schemas.openxmlformats.org/officeDocument/2006/relationships/image" Target="../media/image1.jp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5.jpg"/><Relationship Id="rId4" Type="http://schemas.openxmlformats.org/officeDocument/2006/relationships/image" Target="../media/image1.jp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1.jp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1.jp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7.jpg"/><Relationship Id="rId4" Type="http://schemas.openxmlformats.org/officeDocument/2006/relationships/image" Target="../media/image1.jp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8.jpg"/><Relationship Id="rId4"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
          <p:cNvSpPr txBox="1">
            <a:spLocks noGrp="1"/>
          </p:cNvSpPr>
          <p:nvPr>
            <p:ph type="ctrTitle"/>
          </p:nvPr>
        </p:nvSpPr>
        <p:spPr>
          <a:xfrm>
            <a:off x="4049754" y="2805519"/>
            <a:ext cx="6454220" cy="526239"/>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dk1"/>
              </a:buClr>
              <a:buSzPct val="100000"/>
              <a:buFont typeface="Calibri"/>
              <a:buNone/>
            </a:pPr>
            <a:br>
              <a:rPr lang="en-GB" sz="3600"/>
            </a:br>
            <a:r>
              <a:rPr lang="en-GB" sz="3600" b="1"/>
              <a:t>Blended Learning-Kurs</a:t>
            </a:r>
            <a:endParaRPr sz="3600" b="1"/>
          </a:p>
        </p:txBody>
      </p:sp>
      <p:sp>
        <p:nvSpPr>
          <p:cNvPr id="89" name="Google Shape;89;p1"/>
          <p:cNvSpPr txBox="1">
            <a:spLocks noGrp="1"/>
          </p:cNvSpPr>
          <p:nvPr>
            <p:ph type="subTitle" idx="1"/>
          </p:nvPr>
        </p:nvSpPr>
        <p:spPr>
          <a:xfrm>
            <a:off x="4114148" y="3673564"/>
            <a:ext cx="6454219" cy="1607774"/>
          </a:xfrm>
          <a:prstGeom prst="rect">
            <a:avLst/>
          </a:prstGeom>
          <a:noFill/>
          <a:ln>
            <a:noFill/>
          </a:ln>
        </p:spPr>
        <p:txBody>
          <a:bodyPr spcFirstLastPara="1" wrap="square" lIns="91425" tIns="45700" rIns="91425" bIns="45700" anchor="t" anchorCtr="0">
            <a:normAutofit lnSpcReduction="10000"/>
          </a:bodyPr>
          <a:lstStyle/>
          <a:p>
            <a:pPr marL="0" lvl="0" indent="0" algn="ctr" rtl="0">
              <a:lnSpc>
                <a:spcPct val="90000"/>
              </a:lnSpc>
              <a:spcBef>
                <a:spcPts val="0"/>
              </a:spcBef>
              <a:spcAft>
                <a:spcPts val="0"/>
              </a:spcAft>
              <a:buClr>
                <a:schemeClr val="dk1"/>
              </a:buClr>
              <a:buSzPts val="2400"/>
              <a:buNone/>
            </a:pPr>
            <a:r>
              <a:rPr lang="en-GB" b="1"/>
              <a:t>Modul 4: Erstellung von DIGITALEN INHALTEN </a:t>
            </a:r>
            <a:endParaRPr/>
          </a:p>
          <a:p>
            <a:pPr marL="0" lvl="0" indent="0" algn="ctr" rtl="0">
              <a:lnSpc>
                <a:spcPct val="90000"/>
              </a:lnSpc>
              <a:spcBef>
                <a:spcPts val="1000"/>
              </a:spcBef>
              <a:spcAft>
                <a:spcPts val="0"/>
              </a:spcAft>
              <a:buClr>
                <a:schemeClr val="dk1"/>
              </a:buClr>
              <a:buSzPts val="2400"/>
              <a:buNone/>
            </a:pPr>
            <a:r>
              <a:rPr lang="en-GB" b="1"/>
              <a:t>Sitzung 4</a:t>
            </a:r>
            <a:endParaRPr b="1"/>
          </a:p>
          <a:p>
            <a:pPr marL="0" lvl="0" indent="0" algn="ctr" rtl="0">
              <a:lnSpc>
                <a:spcPct val="90000"/>
              </a:lnSpc>
              <a:spcBef>
                <a:spcPts val="1000"/>
              </a:spcBef>
              <a:spcAft>
                <a:spcPts val="0"/>
              </a:spcAft>
              <a:buClr>
                <a:schemeClr val="dk1"/>
              </a:buClr>
              <a:buSzPts val="2400"/>
              <a:buNone/>
            </a:pPr>
            <a:r>
              <a:rPr lang="en-GB"/>
              <a:t>Entwickelt von: Akademie für Unternehmertum, Griechenland</a:t>
            </a:r>
            <a:endParaRPr/>
          </a:p>
        </p:txBody>
      </p:sp>
      <p:pic>
        <p:nvPicPr>
          <p:cNvPr id="90" name="Google Shape;90;p1"/>
          <p:cNvPicPr preferRelativeResize="0"/>
          <p:nvPr/>
        </p:nvPicPr>
        <p:blipFill rotWithShape="1">
          <a:blip r:embed="rId3">
            <a:alphaModFix/>
          </a:blip>
          <a:srcRect/>
          <a:stretch/>
        </p:blipFill>
        <p:spPr>
          <a:xfrm>
            <a:off x="9251027" y="6148955"/>
            <a:ext cx="2505895" cy="526238"/>
          </a:xfrm>
          <a:prstGeom prst="rect">
            <a:avLst/>
          </a:prstGeom>
          <a:noFill/>
          <a:ln>
            <a:noFill/>
          </a:ln>
        </p:spPr>
      </p:pic>
      <p:pic>
        <p:nvPicPr>
          <p:cNvPr id="91" name="Google Shape;91;p1"/>
          <p:cNvPicPr preferRelativeResize="0"/>
          <p:nvPr/>
        </p:nvPicPr>
        <p:blipFill rotWithShape="1">
          <a:blip r:embed="rId4">
            <a:alphaModFix/>
          </a:blip>
          <a:srcRect/>
          <a:stretch/>
        </p:blipFill>
        <p:spPr>
          <a:xfrm>
            <a:off x="698154" y="-39188"/>
            <a:ext cx="2557807" cy="2557807"/>
          </a:xfrm>
          <a:prstGeom prst="rect">
            <a:avLst/>
          </a:prstGeom>
          <a:noFill/>
          <a:ln>
            <a:noFill/>
          </a:ln>
        </p:spPr>
      </p:pic>
      <p:sp>
        <p:nvSpPr>
          <p:cNvPr id="92" name="Google Shape;92;p1"/>
          <p:cNvSpPr txBox="1"/>
          <p:nvPr/>
        </p:nvSpPr>
        <p:spPr>
          <a:xfrm>
            <a:off x="491069" y="6189800"/>
            <a:ext cx="8444971" cy="5770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en-GB" sz="1050" b="0" i="0" u="none" strike="noStrike" cap="none">
                <a:solidFill>
                  <a:schemeClr val="dk1"/>
                </a:solidFill>
                <a:latin typeface="Calibri"/>
                <a:ea typeface="Calibri"/>
                <a:cs typeface="Calibri"/>
                <a:sym typeface="Calibri"/>
              </a:rPr>
              <a:t>Gefördert von der Europäischen Union. Die geäußerten Ansichten und Meinungen sind jedoch ausschließlich die des Autors/der Autoren und spiegeln nicht unbedingt die der Europäischen Union oder der OeAD-GmbH wider. Weder die Europäische Union noch die Bewilligungsbehörde können für diese verantwortlich gemacht werden." Projekt Nr.: 2022-1-AT01-KA220-ADU-00008513</a:t>
            </a:r>
            <a:endParaRPr/>
          </a:p>
        </p:txBody>
      </p:sp>
      <p:sp>
        <p:nvSpPr>
          <p:cNvPr id="93" name="Google Shape;93;p1"/>
          <p:cNvSpPr/>
          <p:nvPr/>
        </p:nvSpPr>
        <p:spPr>
          <a:xfrm rot="5400000">
            <a:off x="-114992" y="3041120"/>
            <a:ext cx="3485945" cy="3255962"/>
          </a:xfrm>
          <a:prstGeom prst="triangle">
            <a:avLst>
              <a:gd name="adj" fmla="val 50000"/>
            </a:avLst>
          </a:prstGeom>
          <a:gradFill>
            <a:gsLst>
              <a:gs pos="0">
                <a:srgbClr val="50608A"/>
              </a:gs>
              <a:gs pos="50000">
                <a:srgbClr val="748BC8"/>
              </a:gs>
              <a:gs pos="100000">
                <a:srgbClr val="8BA7F0"/>
              </a:gs>
            </a:gsLst>
            <a:lin ang="135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4" name="Google Shape;94;p1"/>
          <p:cNvSpPr/>
          <p:nvPr/>
        </p:nvSpPr>
        <p:spPr>
          <a:xfrm rot="5400000">
            <a:off x="-114993" y="1801018"/>
            <a:ext cx="3485945" cy="3255962"/>
          </a:xfrm>
          <a:prstGeom prst="triangle">
            <a:avLst>
              <a:gd name="adj" fmla="val 50000"/>
            </a:avLst>
          </a:prstGeom>
          <a:gradFill>
            <a:gsLst>
              <a:gs pos="0">
                <a:srgbClr val="91735F"/>
              </a:gs>
              <a:gs pos="50000">
                <a:srgbClr val="D2A78A"/>
              </a:gs>
              <a:gs pos="100000">
                <a:srgbClr val="FCC8A6"/>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5" name="Google Shape;95;p1"/>
          <p:cNvSpPr/>
          <p:nvPr/>
        </p:nvSpPr>
        <p:spPr>
          <a:xfrm>
            <a:off x="3832264" y="716530"/>
            <a:ext cx="7017988" cy="193899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GB" sz="4000" b="0" i="0" u="none" strike="noStrike" cap="none">
                <a:solidFill>
                  <a:schemeClr val="accent1"/>
                </a:solidFill>
                <a:latin typeface="Calibri"/>
                <a:ea typeface="Calibri"/>
                <a:cs typeface="Calibri"/>
                <a:sym typeface="Calibri"/>
              </a:rPr>
              <a:t>Förderung der integrativen Beschäftigung im GLAM-Sektor durch offene Innovation</a:t>
            </a:r>
            <a:endParaRPr sz="4000" b="0" i="0" u="none" strike="noStrike" cap="none">
              <a:solidFill>
                <a:schemeClr val="accen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GB"/>
              <a:t>Namensnennung (CC BY)</a:t>
            </a:r>
            <a:endParaRPr/>
          </a:p>
        </p:txBody>
      </p:sp>
      <p:pic>
        <p:nvPicPr>
          <p:cNvPr id="183" name="Google Shape;183;p10"/>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184" name="Google Shape;184;p10"/>
          <p:cNvPicPr preferRelativeResize="0"/>
          <p:nvPr/>
        </p:nvPicPr>
        <p:blipFill rotWithShape="1">
          <a:blip r:embed="rId4">
            <a:alphaModFix/>
          </a:blip>
          <a:srcRect/>
          <a:stretch/>
        </p:blipFill>
        <p:spPr>
          <a:xfrm>
            <a:off x="9498964" y="6062785"/>
            <a:ext cx="2372524" cy="498230"/>
          </a:xfrm>
          <a:prstGeom prst="rect">
            <a:avLst/>
          </a:prstGeom>
          <a:noFill/>
          <a:ln>
            <a:noFill/>
          </a:ln>
        </p:spPr>
      </p:pic>
      <p:sp>
        <p:nvSpPr>
          <p:cNvPr id="185" name="Google Shape;185;p1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800"/>
              <a:buNone/>
            </a:pPr>
            <a:endParaRPr/>
          </a:p>
          <a:p>
            <a:pPr marL="0" lvl="0" indent="0" algn="ctr" rtl="0">
              <a:lnSpc>
                <a:spcPct val="90000"/>
              </a:lnSpc>
              <a:spcBef>
                <a:spcPts val="1000"/>
              </a:spcBef>
              <a:spcAft>
                <a:spcPts val="0"/>
              </a:spcAft>
              <a:buClr>
                <a:schemeClr val="dk1"/>
              </a:buClr>
              <a:buSzPts val="2800"/>
              <a:buNone/>
            </a:pPr>
            <a:endParaRPr/>
          </a:p>
        </p:txBody>
      </p:sp>
      <p:sp>
        <p:nvSpPr>
          <p:cNvPr id="186" name="Google Shape;186;p1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GB"/>
              <a:t>Erlaubnis zur </a:t>
            </a:r>
            <a:r>
              <a:rPr lang="en-GB" b="1"/>
              <a:t>Weitergabe</a:t>
            </a:r>
            <a:r>
              <a:rPr lang="en-GB"/>
              <a:t>, zum </a:t>
            </a:r>
            <a:r>
              <a:rPr lang="en-GB" b="1"/>
              <a:t>Remixen </a:t>
            </a:r>
            <a:r>
              <a:rPr lang="en-GB"/>
              <a:t>und zur </a:t>
            </a:r>
            <a:r>
              <a:rPr lang="en-GB" b="1"/>
              <a:t>Bearbeitung</a:t>
            </a:r>
            <a:r>
              <a:rPr lang="en-GB"/>
              <a:t>, solange der Urheber</a:t>
            </a:r>
            <a:r>
              <a:rPr lang="en-GB" b="1"/>
              <a:t> genannt wird </a:t>
            </a:r>
            <a:endParaRPr/>
          </a:p>
          <a:p>
            <a:pPr marL="228600" lvl="0" indent="-228600" algn="l" rtl="0">
              <a:lnSpc>
                <a:spcPct val="90000"/>
              </a:lnSpc>
              <a:spcBef>
                <a:spcPts val="1000"/>
              </a:spcBef>
              <a:spcAft>
                <a:spcPts val="0"/>
              </a:spcAft>
              <a:buClr>
                <a:schemeClr val="dk1"/>
              </a:buClr>
              <a:buSzPts val="2800"/>
              <a:buChar char="•"/>
            </a:pPr>
            <a:r>
              <a:rPr lang="en-GB"/>
              <a:t>Die Lizenz </a:t>
            </a:r>
            <a:r>
              <a:rPr lang="en-GB" b="1"/>
              <a:t>erlaubt die kommerzielle Nutzung</a:t>
            </a:r>
            <a:endParaRPr/>
          </a:p>
          <a:p>
            <a:pPr marL="228600" lvl="0" indent="-228600" algn="l" rtl="0">
              <a:lnSpc>
                <a:spcPct val="90000"/>
              </a:lnSpc>
              <a:spcBef>
                <a:spcPts val="1000"/>
              </a:spcBef>
              <a:spcAft>
                <a:spcPts val="0"/>
              </a:spcAft>
              <a:buClr>
                <a:schemeClr val="dk1"/>
              </a:buClr>
              <a:buSzPts val="2800"/>
              <a:buChar char="•"/>
            </a:pPr>
            <a:r>
              <a:rPr lang="en-GB"/>
              <a:t>BY: der Urheber muss genannt werden</a:t>
            </a:r>
            <a:endParaRPr/>
          </a:p>
        </p:txBody>
      </p:sp>
      <p:pic>
        <p:nvPicPr>
          <p:cNvPr id="187" name="Google Shape;187;p10"/>
          <p:cNvPicPr preferRelativeResize="0"/>
          <p:nvPr/>
        </p:nvPicPr>
        <p:blipFill rotWithShape="1">
          <a:blip r:embed="rId5">
            <a:alphaModFix/>
          </a:blip>
          <a:srcRect/>
          <a:stretch/>
        </p:blipFill>
        <p:spPr>
          <a:xfrm>
            <a:off x="6960801" y="2854411"/>
            <a:ext cx="4026386" cy="141521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GB"/>
              <a:t>Namensnennung - ShareAlike (CC BY-SA)</a:t>
            </a:r>
            <a:endParaRPr/>
          </a:p>
        </p:txBody>
      </p:sp>
      <p:pic>
        <p:nvPicPr>
          <p:cNvPr id="194" name="Google Shape;194;p11"/>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195" name="Google Shape;195;p11"/>
          <p:cNvPicPr preferRelativeResize="0"/>
          <p:nvPr/>
        </p:nvPicPr>
        <p:blipFill rotWithShape="1">
          <a:blip r:embed="rId4">
            <a:alphaModFix/>
          </a:blip>
          <a:srcRect/>
          <a:stretch/>
        </p:blipFill>
        <p:spPr>
          <a:xfrm>
            <a:off x="9498964" y="6062785"/>
            <a:ext cx="2372524" cy="498230"/>
          </a:xfrm>
          <a:prstGeom prst="rect">
            <a:avLst/>
          </a:prstGeom>
          <a:noFill/>
          <a:ln>
            <a:noFill/>
          </a:ln>
        </p:spPr>
      </p:pic>
      <p:sp>
        <p:nvSpPr>
          <p:cNvPr id="196" name="Google Shape;196;p1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800"/>
              <a:buNone/>
            </a:pPr>
            <a:endParaRPr/>
          </a:p>
          <a:p>
            <a:pPr marL="0" lvl="0" indent="0" algn="ctr" rtl="0">
              <a:lnSpc>
                <a:spcPct val="90000"/>
              </a:lnSpc>
              <a:spcBef>
                <a:spcPts val="1000"/>
              </a:spcBef>
              <a:spcAft>
                <a:spcPts val="0"/>
              </a:spcAft>
              <a:buClr>
                <a:schemeClr val="dk1"/>
              </a:buClr>
              <a:buSzPts val="2800"/>
              <a:buNone/>
            </a:pPr>
            <a:endParaRPr/>
          </a:p>
        </p:txBody>
      </p:sp>
      <p:sp>
        <p:nvSpPr>
          <p:cNvPr id="197" name="Google Shape;197;p11"/>
          <p:cNvSpPr txBox="1">
            <a:spLocks noGrp="1"/>
          </p:cNvSpPr>
          <p:nvPr>
            <p:ph type="body" idx="1"/>
          </p:nvPr>
        </p:nvSpPr>
        <p:spPr>
          <a:xfrm>
            <a:off x="320500" y="1611325"/>
            <a:ext cx="7219500" cy="4351200"/>
          </a:xfrm>
          <a:prstGeom prst="rect">
            <a:avLst/>
          </a:prstGeom>
          <a:noFill/>
          <a:ln>
            <a:noFill/>
          </a:ln>
        </p:spPr>
        <p:txBody>
          <a:bodyPr spcFirstLastPara="1" wrap="square" lIns="91425" tIns="45700" rIns="91425" bIns="45700" anchor="t" anchorCtr="0">
            <a:noAutofit/>
          </a:bodyPr>
          <a:lstStyle/>
          <a:p>
            <a:pPr marL="228600" lvl="0" indent="-241934" algn="l" rtl="0">
              <a:lnSpc>
                <a:spcPct val="90000"/>
              </a:lnSpc>
              <a:spcBef>
                <a:spcPts val="0"/>
              </a:spcBef>
              <a:spcAft>
                <a:spcPts val="0"/>
              </a:spcAft>
              <a:buClr>
                <a:schemeClr val="dk1"/>
              </a:buClr>
              <a:buSzPts val="2800"/>
              <a:buChar char="•"/>
            </a:pPr>
            <a:r>
              <a:rPr lang="en-GB"/>
              <a:t>Erlaubnis zur </a:t>
            </a:r>
            <a:r>
              <a:rPr lang="en-GB" b="1"/>
              <a:t>Weitergabe</a:t>
            </a:r>
            <a:r>
              <a:rPr lang="en-GB"/>
              <a:t>, zum </a:t>
            </a:r>
            <a:r>
              <a:rPr lang="en-GB" b="1"/>
              <a:t>Remixen </a:t>
            </a:r>
            <a:r>
              <a:rPr lang="en-GB"/>
              <a:t>und zur </a:t>
            </a:r>
            <a:r>
              <a:rPr lang="en-GB" b="1"/>
              <a:t>Bearbeitung</a:t>
            </a:r>
            <a:r>
              <a:rPr lang="en-GB"/>
              <a:t>, solange der </a:t>
            </a:r>
            <a:r>
              <a:rPr lang="en-GB" b="1"/>
              <a:t>Urheber genannt wird</a:t>
            </a:r>
            <a:endParaRPr/>
          </a:p>
          <a:p>
            <a:pPr marL="228600" lvl="0" indent="-241934" algn="l" rtl="0">
              <a:lnSpc>
                <a:spcPct val="90000"/>
              </a:lnSpc>
              <a:spcBef>
                <a:spcPts val="1000"/>
              </a:spcBef>
              <a:spcAft>
                <a:spcPts val="0"/>
              </a:spcAft>
              <a:buClr>
                <a:schemeClr val="dk1"/>
              </a:buClr>
              <a:buSzPts val="2800"/>
              <a:buChar char="•"/>
            </a:pPr>
            <a:r>
              <a:rPr lang="en-GB"/>
              <a:t>Die Lizenz </a:t>
            </a:r>
            <a:r>
              <a:rPr lang="en-GB" b="1"/>
              <a:t>erlaubt die kommerzielle </a:t>
            </a:r>
            <a:r>
              <a:rPr lang="en-GB"/>
              <a:t>Nutzung </a:t>
            </a:r>
            <a:endParaRPr/>
          </a:p>
          <a:p>
            <a:pPr marL="228600" lvl="0" indent="-241934" algn="l" rtl="0">
              <a:lnSpc>
                <a:spcPct val="90000"/>
              </a:lnSpc>
              <a:spcBef>
                <a:spcPts val="1000"/>
              </a:spcBef>
              <a:spcAft>
                <a:spcPts val="0"/>
              </a:spcAft>
              <a:buClr>
                <a:schemeClr val="dk1"/>
              </a:buClr>
              <a:buSzPts val="2800"/>
              <a:buChar char="•"/>
            </a:pPr>
            <a:r>
              <a:rPr lang="en-GB"/>
              <a:t>Das </a:t>
            </a:r>
            <a:r>
              <a:rPr lang="en-GB" b="1"/>
              <a:t>geänderte Material muss </a:t>
            </a:r>
            <a:r>
              <a:rPr lang="en-GB"/>
              <a:t>unter identischen Bedingungen </a:t>
            </a:r>
            <a:r>
              <a:rPr lang="en-GB" b="1"/>
              <a:t>lizenziert werden</a:t>
            </a:r>
            <a:endParaRPr/>
          </a:p>
          <a:p>
            <a:pPr marL="228600" lvl="0" indent="-241934" algn="l" rtl="0">
              <a:lnSpc>
                <a:spcPct val="90000"/>
              </a:lnSpc>
              <a:spcBef>
                <a:spcPts val="1000"/>
              </a:spcBef>
              <a:spcAft>
                <a:spcPts val="0"/>
              </a:spcAft>
              <a:buClr>
                <a:schemeClr val="dk1"/>
              </a:buClr>
              <a:buSzPts val="2800"/>
              <a:buChar char="•"/>
            </a:pPr>
            <a:r>
              <a:rPr lang="en-GB"/>
              <a:t>BY: der Urheber muss genannt werden</a:t>
            </a:r>
            <a:endParaRPr/>
          </a:p>
          <a:p>
            <a:pPr marL="228600" lvl="0" indent="-241934" algn="l" rtl="0">
              <a:lnSpc>
                <a:spcPct val="90000"/>
              </a:lnSpc>
              <a:spcBef>
                <a:spcPts val="1000"/>
              </a:spcBef>
              <a:spcAft>
                <a:spcPts val="0"/>
              </a:spcAft>
              <a:buClr>
                <a:schemeClr val="dk1"/>
              </a:buClr>
              <a:buSzPts val="2800"/>
              <a:buChar char="•"/>
            </a:pPr>
            <a:r>
              <a:rPr lang="en-GB"/>
              <a:t>SA: Die Anpassungen müssen unter den gleichen Bedingungen geteilt werden.</a:t>
            </a:r>
            <a:endParaRPr/>
          </a:p>
          <a:p>
            <a:pPr marL="228600" lvl="0" indent="-64135" algn="l" rtl="0">
              <a:lnSpc>
                <a:spcPct val="90000"/>
              </a:lnSpc>
              <a:spcBef>
                <a:spcPts val="1000"/>
              </a:spcBef>
              <a:spcAft>
                <a:spcPts val="0"/>
              </a:spcAft>
              <a:buClr>
                <a:schemeClr val="dk1"/>
              </a:buClr>
              <a:buSzPts val="2800"/>
              <a:buNone/>
            </a:pPr>
            <a:endParaRPr/>
          </a:p>
          <a:p>
            <a:pPr marL="228600" lvl="0" indent="-64135" algn="l" rtl="0">
              <a:lnSpc>
                <a:spcPct val="90000"/>
              </a:lnSpc>
              <a:spcBef>
                <a:spcPts val="1000"/>
              </a:spcBef>
              <a:spcAft>
                <a:spcPts val="0"/>
              </a:spcAft>
              <a:buClr>
                <a:schemeClr val="dk1"/>
              </a:buClr>
              <a:buSzPts val="2800"/>
              <a:buNone/>
            </a:pPr>
            <a:endParaRPr/>
          </a:p>
        </p:txBody>
      </p:sp>
      <p:pic>
        <p:nvPicPr>
          <p:cNvPr id="198" name="Google Shape;198;p11"/>
          <p:cNvPicPr preferRelativeResize="0"/>
          <p:nvPr/>
        </p:nvPicPr>
        <p:blipFill rotWithShape="1">
          <a:blip r:embed="rId5">
            <a:alphaModFix/>
          </a:blip>
          <a:srcRect/>
          <a:stretch/>
        </p:blipFill>
        <p:spPr>
          <a:xfrm>
            <a:off x="7655564" y="2528989"/>
            <a:ext cx="4044904" cy="141521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GB"/>
              <a:t>Namensnennung - Nicht-kommerziell (CC BY-NC)</a:t>
            </a:r>
            <a:endParaRPr/>
          </a:p>
        </p:txBody>
      </p:sp>
      <p:pic>
        <p:nvPicPr>
          <p:cNvPr id="205" name="Google Shape;205;p12"/>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206" name="Google Shape;206;p12"/>
          <p:cNvPicPr preferRelativeResize="0"/>
          <p:nvPr/>
        </p:nvPicPr>
        <p:blipFill rotWithShape="1">
          <a:blip r:embed="rId4">
            <a:alphaModFix/>
          </a:blip>
          <a:srcRect/>
          <a:stretch/>
        </p:blipFill>
        <p:spPr>
          <a:xfrm>
            <a:off x="9498964" y="6062785"/>
            <a:ext cx="2372524" cy="498230"/>
          </a:xfrm>
          <a:prstGeom prst="rect">
            <a:avLst/>
          </a:prstGeom>
          <a:noFill/>
          <a:ln>
            <a:noFill/>
          </a:ln>
        </p:spPr>
      </p:pic>
      <p:sp>
        <p:nvSpPr>
          <p:cNvPr id="207" name="Google Shape;207;p12"/>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800"/>
              <a:buNone/>
            </a:pPr>
            <a:endParaRPr/>
          </a:p>
          <a:p>
            <a:pPr marL="0" lvl="0" indent="0" algn="ctr" rtl="0">
              <a:lnSpc>
                <a:spcPct val="90000"/>
              </a:lnSpc>
              <a:spcBef>
                <a:spcPts val="1000"/>
              </a:spcBef>
              <a:spcAft>
                <a:spcPts val="0"/>
              </a:spcAft>
              <a:buClr>
                <a:schemeClr val="dk1"/>
              </a:buClr>
              <a:buSzPts val="2800"/>
              <a:buNone/>
            </a:pPr>
            <a:endParaRPr/>
          </a:p>
        </p:txBody>
      </p:sp>
      <p:sp>
        <p:nvSpPr>
          <p:cNvPr id="208" name="Google Shape;208;p12"/>
          <p:cNvSpPr txBox="1">
            <a:spLocks noGrp="1"/>
          </p:cNvSpPr>
          <p:nvPr>
            <p:ph type="body" idx="1"/>
          </p:nvPr>
        </p:nvSpPr>
        <p:spPr>
          <a:xfrm>
            <a:off x="320500" y="1962000"/>
            <a:ext cx="6487800" cy="43515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GB"/>
              <a:t>Erlaubnis zur </a:t>
            </a:r>
            <a:r>
              <a:rPr lang="en-GB" b="1"/>
              <a:t>Weitergabe</a:t>
            </a:r>
            <a:r>
              <a:rPr lang="en-GB"/>
              <a:t>, zum </a:t>
            </a:r>
            <a:r>
              <a:rPr lang="en-GB" b="1"/>
              <a:t>Remixen </a:t>
            </a:r>
            <a:r>
              <a:rPr lang="en-GB"/>
              <a:t>und zur </a:t>
            </a:r>
            <a:r>
              <a:rPr lang="en-GB" b="1"/>
              <a:t>Bearbeitung</a:t>
            </a:r>
            <a:r>
              <a:rPr lang="en-GB"/>
              <a:t>, solange der Urheber</a:t>
            </a:r>
            <a:r>
              <a:rPr lang="en-GB" b="1"/>
              <a:t> genannt wird </a:t>
            </a:r>
            <a:endParaRPr/>
          </a:p>
          <a:p>
            <a:pPr marL="228600" lvl="0" indent="-228600" algn="l" rtl="0">
              <a:lnSpc>
                <a:spcPct val="90000"/>
              </a:lnSpc>
              <a:spcBef>
                <a:spcPts val="1000"/>
              </a:spcBef>
              <a:spcAft>
                <a:spcPts val="0"/>
              </a:spcAft>
              <a:buClr>
                <a:schemeClr val="dk1"/>
              </a:buClr>
              <a:buSzPts val="2800"/>
              <a:buChar char="•"/>
            </a:pPr>
            <a:r>
              <a:rPr lang="en-GB"/>
              <a:t>Die Lizenz </a:t>
            </a:r>
            <a:r>
              <a:rPr lang="en-GB" b="1"/>
              <a:t>erlaubt keine kommerzielle </a:t>
            </a:r>
            <a:r>
              <a:rPr lang="en-GB"/>
              <a:t>Nutzung </a:t>
            </a:r>
            <a:endParaRPr/>
          </a:p>
          <a:p>
            <a:pPr marL="228600" lvl="0" indent="-228600" algn="l" rtl="0">
              <a:lnSpc>
                <a:spcPct val="90000"/>
              </a:lnSpc>
              <a:spcBef>
                <a:spcPts val="1000"/>
              </a:spcBef>
              <a:spcAft>
                <a:spcPts val="0"/>
              </a:spcAft>
              <a:buClr>
                <a:schemeClr val="dk1"/>
              </a:buClr>
              <a:buSzPts val="2800"/>
              <a:buChar char="•"/>
            </a:pPr>
            <a:r>
              <a:rPr lang="en-GB"/>
              <a:t>BY: der Urheber muss genannt werden</a:t>
            </a:r>
            <a:endParaRPr/>
          </a:p>
          <a:p>
            <a:pPr marL="228600" lvl="0" indent="-228600" algn="l" rtl="0">
              <a:lnSpc>
                <a:spcPct val="90000"/>
              </a:lnSpc>
              <a:spcBef>
                <a:spcPts val="1000"/>
              </a:spcBef>
              <a:spcAft>
                <a:spcPts val="0"/>
              </a:spcAft>
              <a:buClr>
                <a:schemeClr val="dk1"/>
              </a:buClr>
              <a:buSzPts val="2800"/>
              <a:buChar char="•"/>
            </a:pPr>
            <a:r>
              <a:rPr lang="en-GB"/>
              <a:t>NC: Nur nicht-kommerzielle Nutzung des Werkes ist erlaubt</a:t>
            </a:r>
            <a:endParaRPr/>
          </a:p>
          <a:p>
            <a:pPr marL="228600" lvl="0" indent="-50800" algn="l" rtl="0">
              <a:lnSpc>
                <a:spcPct val="90000"/>
              </a:lnSpc>
              <a:spcBef>
                <a:spcPts val="1000"/>
              </a:spcBef>
              <a:spcAft>
                <a:spcPts val="0"/>
              </a:spcAft>
              <a:buClr>
                <a:schemeClr val="dk1"/>
              </a:buClr>
              <a:buSzPts val="2800"/>
              <a:buNone/>
            </a:pPr>
            <a:endParaRPr/>
          </a:p>
        </p:txBody>
      </p:sp>
      <p:pic>
        <p:nvPicPr>
          <p:cNvPr id="209" name="Google Shape;209;p12"/>
          <p:cNvPicPr preferRelativeResize="0"/>
          <p:nvPr/>
        </p:nvPicPr>
        <p:blipFill rotWithShape="1">
          <a:blip r:embed="rId5">
            <a:alphaModFix/>
          </a:blip>
          <a:srcRect/>
          <a:stretch/>
        </p:blipFill>
        <p:spPr>
          <a:xfrm>
            <a:off x="7078207" y="2721392"/>
            <a:ext cx="4044904" cy="141521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GB"/>
              <a:t>Namensnennung - Nicht-kommerziell - Weitergabe unter gleichen Bedingungen (CC BY-NC-SA)</a:t>
            </a:r>
            <a:endParaRPr/>
          </a:p>
        </p:txBody>
      </p:sp>
      <p:pic>
        <p:nvPicPr>
          <p:cNvPr id="216" name="Google Shape;216;p13"/>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217" name="Google Shape;217;p13"/>
          <p:cNvPicPr preferRelativeResize="0"/>
          <p:nvPr/>
        </p:nvPicPr>
        <p:blipFill rotWithShape="1">
          <a:blip r:embed="rId4">
            <a:alphaModFix/>
          </a:blip>
          <a:srcRect/>
          <a:stretch/>
        </p:blipFill>
        <p:spPr>
          <a:xfrm>
            <a:off x="9498964" y="6062785"/>
            <a:ext cx="2372524" cy="498230"/>
          </a:xfrm>
          <a:prstGeom prst="rect">
            <a:avLst/>
          </a:prstGeom>
          <a:noFill/>
          <a:ln>
            <a:noFill/>
          </a:ln>
        </p:spPr>
      </p:pic>
      <p:sp>
        <p:nvSpPr>
          <p:cNvPr id="218" name="Google Shape;218;p13"/>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800"/>
              <a:buNone/>
            </a:pPr>
            <a:endParaRPr/>
          </a:p>
          <a:p>
            <a:pPr marL="0" lvl="0" indent="0" algn="ctr" rtl="0">
              <a:lnSpc>
                <a:spcPct val="90000"/>
              </a:lnSpc>
              <a:spcBef>
                <a:spcPts val="1000"/>
              </a:spcBef>
              <a:spcAft>
                <a:spcPts val="0"/>
              </a:spcAft>
              <a:buClr>
                <a:schemeClr val="dk1"/>
              </a:buClr>
              <a:buSzPts val="2800"/>
              <a:buNone/>
            </a:pPr>
            <a:endParaRPr/>
          </a:p>
        </p:txBody>
      </p:sp>
      <p:sp>
        <p:nvSpPr>
          <p:cNvPr id="219" name="Google Shape;219;p13"/>
          <p:cNvSpPr txBox="1">
            <a:spLocks noGrp="1"/>
          </p:cNvSpPr>
          <p:nvPr>
            <p:ph type="body" idx="1"/>
          </p:nvPr>
        </p:nvSpPr>
        <p:spPr>
          <a:xfrm>
            <a:off x="573775" y="1942425"/>
            <a:ext cx="7686900" cy="4351500"/>
          </a:xfrm>
          <a:prstGeom prst="rect">
            <a:avLst/>
          </a:prstGeom>
          <a:noFill/>
          <a:ln>
            <a:noFill/>
          </a:ln>
        </p:spPr>
        <p:txBody>
          <a:bodyPr spcFirstLastPara="1" wrap="square" lIns="91425" tIns="45700" rIns="91425" bIns="45700" anchor="t" anchorCtr="0">
            <a:noAutofit/>
          </a:bodyPr>
          <a:lstStyle/>
          <a:p>
            <a:pPr marL="228600" lvl="0" indent="-216534" algn="l" rtl="0">
              <a:lnSpc>
                <a:spcPct val="90000"/>
              </a:lnSpc>
              <a:spcBef>
                <a:spcPts val="0"/>
              </a:spcBef>
              <a:spcAft>
                <a:spcPts val="0"/>
              </a:spcAft>
              <a:buClr>
                <a:schemeClr val="dk1"/>
              </a:buClr>
              <a:buSzPts val="2400"/>
              <a:buChar char="•"/>
            </a:pPr>
            <a:r>
              <a:rPr lang="en-GB" sz="2400"/>
              <a:t>Erlaubnis zur </a:t>
            </a:r>
            <a:r>
              <a:rPr lang="en-GB" sz="2400" b="1"/>
              <a:t>Weitergabe</a:t>
            </a:r>
            <a:r>
              <a:rPr lang="en-GB" sz="2400"/>
              <a:t>, zum </a:t>
            </a:r>
            <a:r>
              <a:rPr lang="en-GB" sz="2400" b="1"/>
              <a:t>Remixen </a:t>
            </a:r>
            <a:r>
              <a:rPr lang="en-GB" sz="2400"/>
              <a:t>und zur </a:t>
            </a:r>
            <a:r>
              <a:rPr lang="en-GB" sz="2400" b="1"/>
              <a:t>Bearbeitung</a:t>
            </a:r>
            <a:r>
              <a:rPr lang="en-GB" sz="2400"/>
              <a:t>, solange der Urheber</a:t>
            </a:r>
            <a:r>
              <a:rPr lang="en-GB" sz="2400" b="1"/>
              <a:t> genannt wird </a:t>
            </a:r>
            <a:endParaRPr sz="2400"/>
          </a:p>
          <a:p>
            <a:pPr marL="228600" lvl="0" indent="-216534" algn="l" rtl="0">
              <a:lnSpc>
                <a:spcPct val="90000"/>
              </a:lnSpc>
              <a:spcBef>
                <a:spcPts val="1000"/>
              </a:spcBef>
              <a:spcAft>
                <a:spcPts val="0"/>
              </a:spcAft>
              <a:buClr>
                <a:schemeClr val="dk1"/>
              </a:buClr>
              <a:buSzPts val="2400"/>
              <a:buChar char="•"/>
            </a:pPr>
            <a:r>
              <a:rPr lang="en-GB" sz="2400"/>
              <a:t>Die Lizenz </a:t>
            </a:r>
            <a:r>
              <a:rPr lang="en-GB" sz="2400" b="1"/>
              <a:t>erlaubt keine kommerzielle Nutzung</a:t>
            </a:r>
            <a:endParaRPr sz="2400" b="1"/>
          </a:p>
          <a:p>
            <a:pPr marL="228600" lvl="0" indent="-216534" algn="l" rtl="0">
              <a:lnSpc>
                <a:spcPct val="90000"/>
              </a:lnSpc>
              <a:spcBef>
                <a:spcPts val="1000"/>
              </a:spcBef>
              <a:spcAft>
                <a:spcPts val="0"/>
              </a:spcAft>
              <a:buClr>
                <a:schemeClr val="dk1"/>
              </a:buClr>
              <a:buSzPts val="2400"/>
              <a:buChar char="•"/>
            </a:pPr>
            <a:r>
              <a:rPr lang="en-GB" sz="2400"/>
              <a:t>Das </a:t>
            </a:r>
            <a:r>
              <a:rPr lang="en-GB" sz="2400" b="1"/>
              <a:t>geänderte Material muss </a:t>
            </a:r>
            <a:r>
              <a:rPr lang="en-GB" sz="2400"/>
              <a:t>unter identischen Bedingungen </a:t>
            </a:r>
            <a:r>
              <a:rPr lang="en-GB" sz="2400" b="1"/>
              <a:t>lizenziert werden</a:t>
            </a:r>
            <a:endParaRPr sz="2400"/>
          </a:p>
          <a:p>
            <a:pPr marL="228600" lvl="0" indent="-216534" algn="l" rtl="0">
              <a:lnSpc>
                <a:spcPct val="90000"/>
              </a:lnSpc>
              <a:spcBef>
                <a:spcPts val="1000"/>
              </a:spcBef>
              <a:spcAft>
                <a:spcPts val="0"/>
              </a:spcAft>
              <a:buClr>
                <a:schemeClr val="dk1"/>
              </a:buClr>
              <a:buSzPts val="2400"/>
              <a:buChar char="•"/>
            </a:pPr>
            <a:r>
              <a:rPr lang="en-GB" sz="2400"/>
              <a:t>BY: der Urheber muss genannt werden</a:t>
            </a:r>
            <a:endParaRPr sz="2400"/>
          </a:p>
          <a:p>
            <a:pPr marL="228600" lvl="0" indent="-216534" algn="l" rtl="0">
              <a:lnSpc>
                <a:spcPct val="90000"/>
              </a:lnSpc>
              <a:spcBef>
                <a:spcPts val="1000"/>
              </a:spcBef>
              <a:spcAft>
                <a:spcPts val="0"/>
              </a:spcAft>
              <a:buClr>
                <a:schemeClr val="dk1"/>
              </a:buClr>
              <a:buSzPts val="2400"/>
              <a:buChar char="•"/>
            </a:pPr>
            <a:r>
              <a:rPr lang="en-GB" sz="2400"/>
              <a:t>NC: Nur nicht-kommerzielle Nutzung des Werkes ist erlaubt</a:t>
            </a:r>
            <a:endParaRPr sz="2400"/>
          </a:p>
          <a:p>
            <a:pPr marL="228600" lvl="0" indent="-216534" algn="l" rtl="0">
              <a:lnSpc>
                <a:spcPct val="90000"/>
              </a:lnSpc>
              <a:spcBef>
                <a:spcPts val="1000"/>
              </a:spcBef>
              <a:spcAft>
                <a:spcPts val="0"/>
              </a:spcAft>
              <a:buClr>
                <a:schemeClr val="dk1"/>
              </a:buClr>
              <a:buSzPts val="2400"/>
              <a:buChar char="•"/>
            </a:pPr>
            <a:r>
              <a:rPr lang="en-GB" sz="2400"/>
              <a:t>SA: Die Anpassungen müssen unter den gleichen Bedingungen geteilt werden.</a:t>
            </a:r>
            <a:endParaRPr sz="2400"/>
          </a:p>
          <a:p>
            <a:pPr marL="228600" lvl="0" indent="-64135" algn="l" rtl="0">
              <a:lnSpc>
                <a:spcPct val="90000"/>
              </a:lnSpc>
              <a:spcBef>
                <a:spcPts val="1000"/>
              </a:spcBef>
              <a:spcAft>
                <a:spcPts val="0"/>
              </a:spcAft>
              <a:buClr>
                <a:schemeClr val="dk1"/>
              </a:buClr>
              <a:buSzPts val="2800"/>
              <a:buNone/>
            </a:pPr>
            <a:endParaRPr sz="2400"/>
          </a:p>
        </p:txBody>
      </p:sp>
      <p:pic>
        <p:nvPicPr>
          <p:cNvPr id="220" name="Google Shape;220;p13"/>
          <p:cNvPicPr preferRelativeResize="0"/>
          <p:nvPr/>
        </p:nvPicPr>
        <p:blipFill rotWithShape="1">
          <a:blip r:embed="rId5">
            <a:alphaModFix/>
          </a:blip>
          <a:srcRect/>
          <a:stretch/>
        </p:blipFill>
        <p:spPr>
          <a:xfrm>
            <a:off x="7849532" y="2861781"/>
            <a:ext cx="4021959" cy="1407188"/>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GB"/>
              <a:t>Namensnennung - Keine Derivate (CC BY-ND)</a:t>
            </a:r>
            <a:endParaRPr/>
          </a:p>
        </p:txBody>
      </p:sp>
      <p:pic>
        <p:nvPicPr>
          <p:cNvPr id="227" name="Google Shape;227;p14"/>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228" name="Google Shape;228;p14"/>
          <p:cNvPicPr preferRelativeResize="0"/>
          <p:nvPr/>
        </p:nvPicPr>
        <p:blipFill rotWithShape="1">
          <a:blip r:embed="rId4">
            <a:alphaModFix/>
          </a:blip>
          <a:srcRect/>
          <a:stretch/>
        </p:blipFill>
        <p:spPr>
          <a:xfrm>
            <a:off x="9498964" y="6062785"/>
            <a:ext cx="2372524" cy="498230"/>
          </a:xfrm>
          <a:prstGeom prst="rect">
            <a:avLst/>
          </a:prstGeom>
          <a:noFill/>
          <a:ln>
            <a:noFill/>
          </a:ln>
        </p:spPr>
      </p:pic>
      <p:sp>
        <p:nvSpPr>
          <p:cNvPr id="229" name="Google Shape;229;p14"/>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800"/>
              <a:buNone/>
            </a:pPr>
            <a:endParaRPr/>
          </a:p>
          <a:p>
            <a:pPr marL="0" lvl="0" indent="0" algn="ctr" rtl="0">
              <a:lnSpc>
                <a:spcPct val="90000"/>
              </a:lnSpc>
              <a:spcBef>
                <a:spcPts val="1000"/>
              </a:spcBef>
              <a:spcAft>
                <a:spcPts val="0"/>
              </a:spcAft>
              <a:buClr>
                <a:schemeClr val="dk1"/>
              </a:buClr>
              <a:buSzPts val="2800"/>
              <a:buNone/>
            </a:pPr>
            <a:endParaRPr/>
          </a:p>
        </p:txBody>
      </p:sp>
      <p:sp>
        <p:nvSpPr>
          <p:cNvPr id="230" name="Google Shape;230;p14"/>
          <p:cNvSpPr txBox="1">
            <a:spLocks noGrp="1"/>
          </p:cNvSpPr>
          <p:nvPr>
            <p:ph type="body" idx="1"/>
          </p:nvPr>
        </p:nvSpPr>
        <p:spPr>
          <a:xfrm>
            <a:off x="838200" y="1825625"/>
            <a:ext cx="5902800" cy="43515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GB"/>
              <a:t>Erlaubnis zur </a:t>
            </a:r>
            <a:r>
              <a:rPr lang="en-GB" b="1"/>
              <a:t>Vervielfältigung und Weitergabe in unbearbeiteter Form nur </a:t>
            </a:r>
            <a:r>
              <a:rPr lang="en-GB"/>
              <a:t>unter </a:t>
            </a:r>
            <a:r>
              <a:rPr lang="en-GB" b="1"/>
              <a:t>Angabe des Urhebers</a:t>
            </a:r>
            <a:endParaRPr/>
          </a:p>
          <a:p>
            <a:pPr marL="228600" lvl="0" indent="-228600" algn="l" rtl="0">
              <a:lnSpc>
                <a:spcPct val="90000"/>
              </a:lnSpc>
              <a:spcBef>
                <a:spcPts val="1000"/>
              </a:spcBef>
              <a:spcAft>
                <a:spcPts val="0"/>
              </a:spcAft>
              <a:buClr>
                <a:schemeClr val="dk1"/>
              </a:buClr>
              <a:buSzPts val="2800"/>
              <a:buChar char="•"/>
            </a:pPr>
            <a:r>
              <a:rPr lang="en-GB"/>
              <a:t>Die Lizenz </a:t>
            </a:r>
            <a:r>
              <a:rPr lang="en-GB" b="1"/>
              <a:t>erlaubt die kommerzielle Nutzung</a:t>
            </a:r>
            <a:endParaRPr/>
          </a:p>
          <a:p>
            <a:pPr marL="228600" lvl="0" indent="-228600" algn="l" rtl="0">
              <a:lnSpc>
                <a:spcPct val="90000"/>
              </a:lnSpc>
              <a:spcBef>
                <a:spcPts val="1000"/>
              </a:spcBef>
              <a:spcAft>
                <a:spcPts val="0"/>
              </a:spcAft>
              <a:buClr>
                <a:schemeClr val="dk1"/>
              </a:buClr>
              <a:buSzPts val="2800"/>
              <a:buChar char="•"/>
            </a:pPr>
            <a:r>
              <a:rPr lang="en-GB"/>
              <a:t>BY: der Urheber muss genannt werden</a:t>
            </a:r>
            <a:endParaRPr/>
          </a:p>
          <a:p>
            <a:pPr marL="228600" lvl="0" indent="-228600" algn="l" rtl="0">
              <a:lnSpc>
                <a:spcPct val="90000"/>
              </a:lnSpc>
              <a:spcBef>
                <a:spcPts val="1000"/>
              </a:spcBef>
              <a:spcAft>
                <a:spcPts val="0"/>
              </a:spcAft>
              <a:buClr>
                <a:schemeClr val="dk1"/>
              </a:buClr>
              <a:buSzPts val="2800"/>
              <a:buChar char="•"/>
            </a:pPr>
            <a:r>
              <a:rPr lang="en-GB"/>
              <a:t>ND: Ableitungen oder Bearbeitungen des Werks sind nicht gestattet</a:t>
            </a:r>
            <a:endParaRPr/>
          </a:p>
        </p:txBody>
      </p:sp>
      <p:pic>
        <p:nvPicPr>
          <p:cNvPr id="231" name="Google Shape;231;p14"/>
          <p:cNvPicPr preferRelativeResize="0"/>
          <p:nvPr/>
        </p:nvPicPr>
        <p:blipFill rotWithShape="1">
          <a:blip r:embed="rId5">
            <a:alphaModFix/>
          </a:blip>
          <a:srcRect/>
          <a:stretch/>
        </p:blipFill>
        <p:spPr>
          <a:xfrm>
            <a:off x="6895306" y="2726180"/>
            <a:ext cx="4017531" cy="140563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GB"/>
              <a:t>Namensnennung - Nicht-kommerziell - Keine Bearbeitungen (CC BY-NC-ND)</a:t>
            </a:r>
            <a:endParaRPr/>
          </a:p>
        </p:txBody>
      </p:sp>
      <p:pic>
        <p:nvPicPr>
          <p:cNvPr id="238" name="Google Shape;238;p15"/>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239" name="Google Shape;239;p15"/>
          <p:cNvPicPr preferRelativeResize="0"/>
          <p:nvPr/>
        </p:nvPicPr>
        <p:blipFill rotWithShape="1">
          <a:blip r:embed="rId4">
            <a:alphaModFix/>
          </a:blip>
          <a:srcRect/>
          <a:stretch/>
        </p:blipFill>
        <p:spPr>
          <a:xfrm>
            <a:off x="9498964" y="6062785"/>
            <a:ext cx="2372524" cy="498230"/>
          </a:xfrm>
          <a:prstGeom prst="rect">
            <a:avLst/>
          </a:prstGeom>
          <a:noFill/>
          <a:ln>
            <a:noFill/>
          </a:ln>
        </p:spPr>
      </p:pic>
      <p:sp>
        <p:nvSpPr>
          <p:cNvPr id="240" name="Google Shape;240;p1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800"/>
              <a:buNone/>
            </a:pPr>
            <a:endParaRPr/>
          </a:p>
          <a:p>
            <a:pPr marL="0" lvl="0" indent="0" algn="ctr" rtl="0">
              <a:lnSpc>
                <a:spcPct val="90000"/>
              </a:lnSpc>
              <a:spcBef>
                <a:spcPts val="1000"/>
              </a:spcBef>
              <a:spcAft>
                <a:spcPts val="0"/>
              </a:spcAft>
              <a:buClr>
                <a:schemeClr val="dk1"/>
              </a:buClr>
              <a:buSzPts val="2800"/>
              <a:buNone/>
            </a:pPr>
            <a:endParaRPr/>
          </a:p>
        </p:txBody>
      </p:sp>
      <p:sp>
        <p:nvSpPr>
          <p:cNvPr id="241" name="Google Shape;241;p15"/>
          <p:cNvSpPr txBox="1">
            <a:spLocks noGrp="1"/>
          </p:cNvSpPr>
          <p:nvPr>
            <p:ph type="body" idx="1"/>
          </p:nvPr>
        </p:nvSpPr>
        <p:spPr>
          <a:xfrm>
            <a:off x="838200" y="1825625"/>
            <a:ext cx="6409500" cy="4351500"/>
          </a:xfrm>
          <a:prstGeom prst="rect">
            <a:avLst/>
          </a:prstGeom>
          <a:noFill/>
          <a:ln>
            <a:noFill/>
          </a:ln>
        </p:spPr>
        <p:txBody>
          <a:bodyPr spcFirstLastPara="1" wrap="square" lIns="91425" tIns="45700" rIns="91425" bIns="45700" anchor="t" anchorCtr="0">
            <a:normAutofit lnSpcReduction="10000"/>
          </a:bodyPr>
          <a:lstStyle/>
          <a:p>
            <a:pPr marL="228600" lvl="0" indent="-241934" algn="l" rtl="0">
              <a:lnSpc>
                <a:spcPct val="90000"/>
              </a:lnSpc>
              <a:spcBef>
                <a:spcPts val="0"/>
              </a:spcBef>
              <a:spcAft>
                <a:spcPts val="0"/>
              </a:spcAft>
              <a:buClr>
                <a:schemeClr val="dk1"/>
              </a:buClr>
              <a:buSzPts val="2800"/>
              <a:buChar char="•"/>
            </a:pPr>
            <a:r>
              <a:rPr lang="en-GB"/>
              <a:t>Erlaubnis zur </a:t>
            </a:r>
            <a:r>
              <a:rPr lang="en-GB" b="1"/>
              <a:t>Vervielfältigung und Weitergabe in unbearbeiteter Form nur </a:t>
            </a:r>
            <a:r>
              <a:rPr lang="en-GB"/>
              <a:t>unter </a:t>
            </a:r>
            <a:r>
              <a:rPr lang="en-GB" b="1"/>
              <a:t>Angabe des Urhebers</a:t>
            </a:r>
            <a:r>
              <a:rPr lang="en-GB"/>
              <a:t>. </a:t>
            </a:r>
            <a:endParaRPr/>
          </a:p>
          <a:p>
            <a:pPr marL="228600" lvl="0" indent="-241934" algn="l" rtl="0">
              <a:lnSpc>
                <a:spcPct val="90000"/>
              </a:lnSpc>
              <a:spcBef>
                <a:spcPts val="1000"/>
              </a:spcBef>
              <a:spcAft>
                <a:spcPts val="0"/>
              </a:spcAft>
              <a:buClr>
                <a:schemeClr val="dk1"/>
              </a:buClr>
              <a:buSzPts val="2800"/>
              <a:buChar char="•"/>
            </a:pPr>
            <a:r>
              <a:rPr lang="en-GB"/>
              <a:t>Die Lizenz </a:t>
            </a:r>
            <a:r>
              <a:rPr lang="en-GB" b="1"/>
              <a:t>erlaubt keine kommerzielle Nutzung</a:t>
            </a:r>
            <a:r>
              <a:rPr lang="en-GB"/>
              <a:t>. </a:t>
            </a:r>
            <a:endParaRPr/>
          </a:p>
          <a:p>
            <a:pPr marL="228600" lvl="0" indent="-241934" algn="l" rtl="0">
              <a:lnSpc>
                <a:spcPct val="90000"/>
              </a:lnSpc>
              <a:spcBef>
                <a:spcPts val="1000"/>
              </a:spcBef>
              <a:spcAft>
                <a:spcPts val="0"/>
              </a:spcAft>
              <a:buClr>
                <a:schemeClr val="dk1"/>
              </a:buClr>
              <a:buSzPts val="2800"/>
              <a:buChar char="•"/>
            </a:pPr>
            <a:r>
              <a:rPr lang="en-GB"/>
              <a:t>BY: der Urheber muss genannt werden</a:t>
            </a:r>
            <a:endParaRPr/>
          </a:p>
          <a:p>
            <a:pPr marL="228600" lvl="0" indent="-241934" algn="l" rtl="0">
              <a:lnSpc>
                <a:spcPct val="90000"/>
              </a:lnSpc>
              <a:spcBef>
                <a:spcPts val="1000"/>
              </a:spcBef>
              <a:spcAft>
                <a:spcPts val="0"/>
              </a:spcAft>
              <a:buClr>
                <a:schemeClr val="dk1"/>
              </a:buClr>
              <a:buSzPts val="2800"/>
              <a:buChar char="•"/>
            </a:pPr>
            <a:r>
              <a:rPr lang="en-GB"/>
              <a:t>NC: Nur nicht-kommerzielle Nutzung des Werkes ist erlaubt</a:t>
            </a:r>
            <a:endParaRPr/>
          </a:p>
          <a:p>
            <a:pPr marL="228600" lvl="0" indent="-241934" algn="l" rtl="0">
              <a:lnSpc>
                <a:spcPct val="90000"/>
              </a:lnSpc>
              <a:spcBef>
                <a:spcPts val="1000"/>
              </a:spcBef>
              <a:spcAft>
                <a:spcPts val="0"/>
              </a:spcAft>
              <a:buClr>
                <a:schemeClr val="dk1"/>
              </a:buClr>
              <a:buSzPts val="2800"/>
              <a:buChar char="•"/>
            </a:pPr>
            <a:r>
              <a:rPr lang="en-GB"/>
              <a:t>ND: Ableitungen oder Bearbeitungen des Werks sind nicht gestattet.</a:t>
            </a:r>
            <a:endParaRPr/>
          </a:p>
        </p:txBody>
      </p:sp>
      <p:pic>
        <p:nvPicPr>
          <p:cNvPr id="242" name="Google Shape;242;p15"/>
          <p:cNvPicPr preferRelativeResize="0"/>
          <p:nvPr/>
        </p:nvPicPr>
        <p:blipFill rotWithShape="1">
          <a:blip r:embed="rId5">
            <a:alphaModFix/>
          </a:blip>
          <a:srcRect/>
          <a:stretch/>
        </p:blipFill>
        <p:spPr>
          <a:xfrm>
            <a:off x="7853969" y="2804131"/>
            <a:ext cx="4017529" cy="1405638"/>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GB"/>
              <a:t>Verwaiste Werke</a:t>
            </a:r>
            <a:endParaRPr/>
          </a:p>
        </p:txBody>
      </p:sp>
      <p:pic>
        <p:nvPicPr>
          <p:cNvPr id="249" name="Google Shape;249;p16"/>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250" name="Google Shape;250;p16"/>
          <p:cNvPicPr preferRelativeResize="0"/>
          <p:nvPr/>
        </p:nvPicPr>
        <p:blipFill rotWithShape="1">
          <a:blip r:embed="rId4">
            <a:alphaModFix/>
          </a:blip>
          <a:srcRect/>
          <a:stretch/>
        </p:blipFill>
        <p:spPr>
          <a:xfrm>
            <a:off x="9498964" y="6062785"/>
            <a:ext cx="2372524" cy="498230"/>
          </a:xfrm>
          <a:prstGeom prst="rect">
            <a:avLst/>
          </a:prstGeom>
          <a:noFill/>
          <a:ln>
            <a:noFill/>
          </a:ln>
        </p:spPr>
      </p:pic>
      <p:sp>
        <p:nvSpPr>
          <p:cNvPr id="251" name="Google Shape;251;p1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800"/>
              <a:buNone/>
            </a:pPr>
            <a:endParaRPr/>
          </a:p>
          <a:p>
            <a:pPr marL="0" lvl="0" indent="0" algn="ctr" rtl="0">
              <a:lnSpc>
                <a:spcPct val="90000"/>
              </a:lnSpc>
              <a:spcBef>
                <a:spcPts val="1000"/>
              </a:spcBef>
              <a:spcAft>
                <a:spcPts val="0"/>
              </a:spcAft>
              <a:buClr>
                <a:schemeClr val="dk1"/>
              </a:buClr>
              <a:buSzPts val="2800"/>
              <a:buNone/>
            </a:pPr>
            <a:endParaRPr/>
          </a:p>
        </p:txBody>
      </p:sp>
      <p:sp>
        <p:nvSpPr>
          <p:cNvPr id="252" name="Google Shape;252;p1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800"/>
              <a:buNone/>
            </a:pPr>
            <a:endParaRPr/>
          </a:p>
          <a:p>
            <a:pPr marL="0" lvl="0" indent="0" algn="ctr" rtl="0">
              <a:lnSpc>
                <a:spcPct val="90000"/>
              </a:lnSpc>
              <a:spcBef>
                <a:spcPts val="1000"/>
              </a:spcBef>
              <a:spcAft>
                <a:spcPts val="0"/>
              </a:spcAft>
              <a:buClr>
                <a:schemeClr val="dk1"/>
              </a:buClr>
              <a:buSzPts val="2800"/>
              <a:buNone/>
            </a:pPr>
            <a:endParaRPr/>
          </a:p>
          <a:p>
            <a:pPr marL="0" lvl="0" indent="0" algn="ctr" rtl="0">
              <a:lnSpc>
                <a:spcPct val="90000"/>
              </a:lnSpc>
              <a:spcBef>
                <a:spcPts val="1000"/>
              </a:spcBef>
              <a:spcAft>
                <a:spcPts val="0"/>
              </a:spcAft>
              <a:buClr>
                <a:schemeClr val="dk1"/>
              </a:buClr>
              <a:buSzPts val="2800"/>
              <a:buNone/>
            </a:pPr>
            <a:r>
              <a:rPr lang="en-GB"/>
              <a:t>Verwaiste Werke" sind Werke, die </a:t>
            </a:r>
            <a:r>
              <a:rPr lang="en-GB" b="1"/>
              <a:t>urheberrechtlich geschützt sind</a:t>
            </a:r>
            <a:r>
              <a:rPr lang="en-GB"/>
              <a:t>, deren </a:t>
            </a:r>
            <a:r>
              <a:rPr lang="en-GB" b="1"/>
              <a:t>Urheber </a:t>
            </a:r>
            <a:r>
              <a:rPr lang="en-GB"/>
              <a:t>aber </a:t>
            </a:r>
            <a:r>
              <a:rPr lang="en-GB" b="1"/>
              <a:t>nicht ermittelt oder gefunden werden kann</a:t>
            </a:r>
            <a:r>
              <a:rPr lang="en-GB"/>
              <a:t>.</a:t>
            </a:r>
            <a:endParaRPr/>
          </a:p>
        </p:txBody>
      </p:sp>
      <p:pic>
        <p:nvPicPr>
          <p:cNvPr id="253" name="Google Shape;253;p16"/>
          <p:cNvPicPr preferRelativeResize="0"/>
          <p:nvPr/>
        </p:nvPicPr>
        <p:blipFill rotWithShape="1">
          <a:blip r:embed="rId5">
            <a:alphaModFix/>
          </a:blip>
          <a:srcRect/>
          <a:stretch/>
        </p:blipFill>
        <p:spPr>
          <a:xfrm>
            <a:off x="6321262" y="1568104"/>
            <a:ext cx="5184938" cy="34566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GB"/>
              <a:t>Verwaiste Werke</a:t>
            </a:r>
            <a:endParaRPr/>
          </a:p>
        </p:txBody>
      </p:sp>
      <p:pic>
        <p:nvPicPr>
          <p:cNvPr id="260" name="Google Shape;260;p17"/>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261" name="Google Shape;261;p17"/>
          <p:cNvPicPr preferRelativeResize="0"/>
          <p:nvPr/>
        </p:nvPicPr>
        <p:blipFill rotWithShape="1">
          <a:blip r:embed="rId4">
            <a:alphaModFix/>
          </a:blip>
          <a:srcRect/>
          <a:stretch/>
        </p:blipFill>
        <p:spPr>
          <a:xfrm>
            <a:off x="9498964" y="6062785"/>
            <a:ext cx="2372524" cy="498230"/>
          </a:xfrm>
          <a:prstGeom prst="rect">
            <a:avLst/>
          </a:prstGeom>
          <a:noFill/>
          <a:ln>
            <a:noFill/>
          </a:ln>
        </p:spPr>
      </p:pic>
      <p:sp>
        <p:nvSpPr>
          <p:cNvPr id="262" name="Google Shape;262;p1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800"/>
              <a:buNone/>
            </a:pPr>
            <a:endParaRPr/>
          </a:p>
          <a:p>
            <a:pPr marL="0" lvl="0" indent="0" algn="ctr" rtl="0">
              <a:lnSpc>
                <a:spcPct val="90000"/>
              </a:lnSpc>
              <a:spcBef>
                <a:spcPts val="1000"/>
              </a:spcBef>
              <a:spcAft>
                <a:spcPts val="0"/>
              </a:spcAft>
              <a:buClr>
                <a:schemeClr val="dk1"/>
              </a:buClr>
              <a:buSzPts val="2800"/>
              <a:buNone/>
            </a:pPr>
            <a:endParaRPr/>
          </a:p>
        </p:txBody>
      </p:sp>
      <p:sp>
        <p:nvSpPr>
          <p:cNvPr id="263" name="Google Shape;263;p1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p>
            <a:pPr marL="0" lvl="0" indent="0" algn="just" rtl="0">
              <a:lnSpc>
                <a:spcPct val="90000"/>
              </a:lnSpc>
              <a:spcBef>
                <a:spcPts val="0"/>
              </a:spcBef>
              <a:spcAft>
                <a:spcPts val="0"/>
              </a:spcAft>
              <a:buClr>
                <a:schemeClr val="dk1"/>
              </a:buClr>
              <a:buSzPts val="2800"/>
              <a:buNone/>
            </a:pPr>
            <a:r>
              <a:rPr lang="en-GB"/>
              <a:t>Gemäß der EU-Richtlinie über verwaiste Werke (Oktober 2012) können verwaiste Werke digitalisiert und weitergegeben werden, ohne dass die Erlaubnis jedes Rechteinhabers eingeholt werden muss. </a:t>
            </a:r>
            <a:endParaRPr/>
          </a:p>
        </p:txBody>
      </p:sp>
      <p:pic>
        <p:nvPicPr>
          <p:cNvPr id="264" name="Google Shape;264;p17"/>
          <p:cNvPicPr preferRelativeResize="0"/>
          <p:nvPr/>
        </p:nvPicPr>
        <p:blipFill rotWithShape="1">
          <a:blip r:embed="rId5">
            <a:alphaModFix/>
          </a:blip>
          <a:srcRect l="11201" t="5323" r="11320" b="51350"/>
          <a:stretch/>
        </p:blipFill>
        <p:spPr>
          <a:xfrm>
            <a:off x="6628636" y="1825625"/>
            <a:ext cx="4877564" cy="2727482"/>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18"/>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fontScale="77500" lnSpcReduction="20000"/>
          </a:bodyPr>
          <a:lstStyle/>
          <a:p>
            <a:pPr marL="0" lvl="0" indent="0" algn="l" rtl="0">
              <a:lnSpc>
                <a:spcPct val="90000"/>
              </a:lnSpc>
              <a:spcBef>
                <a:spcPts val="0"/>
              </a:spcBef>
              <a:spcAft>
                <a:spcPts val="0"/>
              </a:spcAft>
              <a:buClr>
                <a:schemeClr val="dk1"/>
              </a:buClr>
              <a:buSzPct val="100000"/>
              <a:buNone/>
            </a:pPr>
            <a:endParaRPr/>
          </a:p>
          <a:p>
            <a:pPr marL="0" lvl="0" indent="0" algn="l" rtl="0">
              <a:lnSpc>
                <a:spcPct val="90000"/>
              </a:lnSpc>
              <a:spcBef>
                <a:spcPts val="1000"/>
              </a:spcBef>
              <a:spcAft>
                <a:spcPts val="0"/>
              </a:spcAft>
              <a:buClr>
                <a:schemeClr val="dk1"/>
              </a:buClr>
              <a:buSzPct val="100000"/>
              <a:buNone/>
            </a:pPr>
            <a:endParaRPr/>
          </a:p>
          <a:p>
            <a:pPr marL="0" lvl="0" indent="0" algn="ctr" rtl="0">
              <a:lnSpc>
                <a:spcPct val="90000"/>
              </a:lnSpc>
              <a:spcBef>
                <a:spcPts val="1000"/>
              </a:spcBef>
              <a:spcAft>
                <a:spcPts val="0"/>
              </a:spcAft>
              <a:buClr>
                <a:schemeClr val="dk1"/>
              </a:buClr>
              <a:buSzPct val="100000"/>
              <a:buNone/>
            </a:pPr>
            <a:endParaRPr sz="5200"/>
          </a:p>
          <a:p>
            <a:pPr marL="0" lvl="0" indent="0" algn="ctr" rtl="0">
              <a:lnSpc>
                <a:spcPct val="90000"/>
              </a:lnSpc>
              <a:spcBef>
                <a:spcPts val="1000"/>
              </a:spcBef>
              <a:spcAft>
                <a:spcPts val="0"/>
              </a:spcAft>
              <a:buClr>
                <a:schemeClr val="dk1"/>
              </a:buClr>
              <a:buSzPct val="100000"/>
              <a:buNone/>
            </a:pPr>
            <a:r>
              <a:rPr lang="en-GB" sz="5200"/>
              <a:t>Technologien zum Schutz des Urheberrechts</a:t>
            </a:r>
            <a:endParaRPr/>
          </a:p>
          <a:p>
            <a:pPr marL="0" lvl="0" indent="0" algn="ctr" rtl="0">
              <a:lnSpc>
                <a:spcPct val="90000"/>
              </a:lnSpc>
              <a:spcBef>
                <a:spcPts val="1000"/>
              </a:spcBef>
              <a:spcAft>
                <a:spcPts val="0"/>
              </a:spcAft>
              <a:buClr>
                <a:schemeClr val="dk1"/>
              </a:buClr>
              <a:buSzPct val="100000"/>
              <a:buNone/>
            </a:pPr>
            <a:endParaRPr sz="5200"/>
          </a:p>
          <a:p>
            <a:pPr marL="0" lvl="0" indent="0" algn="l" rtl="0">
              <a:lnSpc>
                <a:spcPct val="90000"/>
              </a:lnSpc>
              <a:spcBef>
                <a:spcPts val="1000"/>
              </a:spcBef>
              <a:spcAft>
                <a:spcPts val="0"/>
              </a:spcAft>
              <a:buClr>
                <a:schemeClr val="dk1"/>
              </a:buClr>
              <a:buSzPct val="100000"/>
              <a:buNone/>
            </a:pPr>
            <a:endParaRPr/>
          </a:p>
          <a:p>
            <a:pPr marL="0" lvl="0" indent="0" algn="l" rtl="0">
              <a:lnSpc>
                <a:spcPct val="90000"/>
              </a:lnSpc>
              <a:spcBef>
                <a:spcPts val="1000"/>
              </a:spcBef>
              <a:spcAft>
                <a:spcPts val="0"/>
              </a:spcAft>
              <a:buClr>
                <a:schemeClr val="dk1"/>
              </a:buClr>
              <a:buSzPct val="100000"/>
              <a:buNone/>
            </a:pPr>
            <a:endParaRPr/>
          </a:p>
          <a:p>
            <a:pPr marL="0" lvl="0" indent="0" algn="l" rtl="0">
              <a:lnSpc>
                <a:spcPct val="90000"/>
              </a:lnSpc>
              <a:spcBef>
                <a:spcPts val="1000"/>
              </a:spcBef>
              <a:spcAft>
                <a:spcPts val="0"/>
              </a:spcAft>
              <a:buClr>
                <a:schemeClr val="dk1"/>
              </a:buClr>
              <a:buSzPct val="100000"/>
              <a:buNone/>
            </a:pPr>
            <a:r>
              <a:rPr lang="en-GB"/>
              <a:t> </a:t>
            </a:r>
            <a:endParaRPr/>
          </a:p>
        </p:txBody>
      </p:sp>
      <p:pic>
        <p:nvPicPr>
          <p:cNvPr id="270" name="Google Shape;270;p18"/>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271" name="Google Shape;271;p18"/>
          <p:cNvPicPr preferRelativeResize="0"/>
          <p:nvPr/>
        </p:nvPicPr>
        <p:blipFill rotWithShape="1">
          <a:blip r:embed="rId4">
            <a:alphaModFix/>
          </a:blip>
          <a:srcRect/>
          <a:stretch/>
        </p:blipFill>
        <p:spPr>
          <a:xfrm>
            <a:off x="9498964" y="6062785"/>
            <a:ext cx="2372524" cy="498230"/>
          </a:xfrm>
          <a:prstGeom prst="rect">
            <a:avLst/>
          </a:prstGeom>
          <a:noFill/>
          <a:ln>
            <a:noFill/>
          </a:ln>
        </p:spPr>
      </p:pic>
      <p:sp>
        <p:nvSpPr>
          <p:cNvPr id="272" name="Google Shape;272;p18"/>
          <p:cNvSpPr/>
          <p:nvPr/>
        </p:nvSpPr>
        <p:spPr>
          <a:xfrm>
            <a:off x="1068546" y="4548340"/>
            <a:ext cx="3474720" cy="18288"/>
          </a:xfrm>
          <a:custGeom>
            <a:avLst/>
            <a:gdLst/>
            <a:ahLst/>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cmpd="sng">
            <a:solidFill>
              <a:srgbClr val="2F549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pic>
        <p:nvPicPr>
          <p:cNvPr id="273" name="Google Shape;273;p18"/>
          <p:cNvPicPr preferRelativeResize="0">
            <a:picLocks noGrp="1"/>
          </p:cNvPicPr>
          <p:nvPr>
            <p:ph type="pic" idx="2"/>
          </p:nvPr>
        </p:nvPicPr>
        <p:blipFill rotWithShape="1">
          <a:blip r:embed="rId5">
            <a:alphaModFix/>
          </a:blip>
          <a:srcRect l="12377" r="12376"/>
          <a:stretch/>
        </p:blipFill>
        <p:spPr>
          <a:xfrm>
            <a:off x="5183188" y="987425"/>
            <a:ext cx="6172200" cy="48736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GB"/>
              <a:t>Digitale Wasserzeichen</a:t>
            </a:r>
            <a:endParaRPr/>
          </a:p>
        </p:txBody>
      </p:sp>
      <p:pic>
        <p:nvPicPr>
          <p:cNvPr id="280" name="Google Shape;280;p19"/>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281" name="Google Shape;281;p19"/>
          <p:cNvPicPr preferRelativeResize="0"/>
          <p:nvPr/>
        </p:nvPicPr>
        <p:blipFill rotWithShape="1">
          <a:blip r:embed="rId4">
            <a:alphaModFix/>
          </a:blip>
          <a:srcRect/>
          <a:stretch/>
        </p:blipFill>
        <p:spPr>
          <a:xfrm>
            <a:off x="9498964" y="6062785"/>
            <a:ext cx="2372524" cy="498230"/>
          </a:xfrm>
          <a:prstGeom prst="rect">
            <a:avLst/>
          </a:prstGeom>
          <a:noFill/>
          <a:ln>
            <a:noFill/>
          </a:ln>
        </p:spPr>
      </p:pic>
      <p:sp>
        <p:nvSpPr>
          <p:cNvPr id="282" name="Google Shape;282;p1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800"/>
              <a:buNone/>
            </a:pPr>
            <a:endParaRPr/>
          </a:p>
          <a:p>
            <a:pPr marL="0" lvl="0" indent="0" algn="ctr" rtl="0">
              <a:lnSpc>
                <a:spcPct val="90000"/>
              </a:lnSpc>
              <a:spcBef>
                <a:spcPts val="1000"/>
              </a:spcBef>
              <a:spcAft>
                <a:spcPts val="0"/>
              </a:spcAft>
              <a:buClr>
                <a:schemeClr val="dk1"/>
              </a:buClr>
              <a:buSzPts val="2800"/>
              <a:buNone/>
            </a:pPr>
            <a:endParaRPr/>
          </a:p>
        </p:txBody>
      </p:sp>
      <p:sp>
        <p:nvSpPr>
          <p:cNvPr id="283" name="Google Shape;283;p1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800"/>
              <a:buNone/>
            </a:pPr>
            <a:endParaRPr/>
          </a:p>
          <a:p>
            <a:pPr marL="0" lvl="0" indent="0" algn="ctr" rtl="0">
              <a:lnSpc>
                <a:spcPct val="90000"/>
              </a:lnSpc>
              <a:spcBef>
                <a:spcPts val="1000"/>
              </a:spcBef>
              <a:spcAft>
                <a:spcPts val="0"/>
              </a:spcAft>
              <a:buClr>
                <a:schemeClr val="dk1"/>
              </a:buClr>
              <a:buSzPts val="2800"/>
              <a:buNone/>
            </a:pPr>
            <a:endParaRPr/>
          </a:p>
          <a:p>
            <a:pPr marL="0" lvl="0" indent="0" algn="ctr" rtl="0">
              <a:lnSpc>
                <a:spcPct val="90000"/>
              </a:lnSpc>
              <a:spcBef>
                <a:spcPts val="1000"/>
              </a:spcBef>
              <a:spcAft>
                <a:spcPts val="0"/>
              </a:spcAft>
              <a:buClr>
                <a:schemeClr val="dk1"/>
              </a:buClr>
              <a:buSzPts val="2800"/>
              <a:buNone/>
            </a:pPr>
            <a:r>
              <a:rPr lang="en-GB"/>
              <a:t>Sie beziehen sich auf eine </a:t>
            </a:r>
            <a:r>
              <a:rPr lang="en-GB" b="1"/>
              <a:t>Marke </a:t>
            </a:r>
            <a:r>
              <a:rPr lang="en-GB"/>
              <a:t>oder </a:t>
            </a:r>
            <a:r>
              <a:rPr lang="en-GB" b="1"/>
              <a:t>einen Code</a:t>
            </a:r>
            <a:r>
              <a:rPr lang="en-GB"/>
              <a:t>, der in digitale Daten (Videos, Bilder oder sogar Audio) eingebettet ist. </a:t>
            </a:r>
            <a:endParaRPr/>
          </a:p>
        </p:txBody>
      </p:sp>
      <p:pic>
        <p:nvPicPr>
          <p:cNvPr id="284" name="Google Shape;284;p19"/>
          <p:cNvPicPr preferRelativeResize="0"/>
          <p:nvPr/>
        </p:nvPicPr>
        <p:blipFill rotWithShape="1">
          <a:blip r:embed="rId5">
            <a:alphaModFix/>
          </a:blip>
          <a:srcRect b="17194"/>
          <a:stretch/>
        </p:blipFill>
        <p:spPr>
          <a:xfrm>
            <a:off x="7346057" y="1766187"/>
            <a:ext cx="4007743" cy="331859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2"/>
          <p:cNvSpPr txBox="1">
            <a:spLocks noGrp="1"/>
          </p:cNvSpPr>
          <p:nvPr>
            <p:ph type="body" idx="1"/>
          </p:nvPr>
        </p:nvSpPr>
        <p:spPr>
          <a:xfrm>
            <a:off x="839787" y="668337"/>
            <a:ext cx="5157787" cy="585428"/>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accent1"/>
              </a:buClr>
              <a:buSzPts val="2800"/>
              <a:buNone/>
            </a:pPr>
            <a:r>
              <a:rPr lang="en-GB" sz="2800" b="0">
                <a:solidFill>
                  <a:schemeClr val="accent1"/>
                </a:solidFill>
              </a:rPr>
              <a:t>Ziele der Sitzung:</a:t>
            </a:r>
            <a:endParaRPr sz="2800"/>
          </a:p>
        </p:txBody>
      </p:sp>
      <p:sp>
        <p:nvSpPr>
          <p:cNvPr id="102" name="Google Shape;102;p2"/>
          <p:cNvSpPr txBox="1">
            <a:spLocks noGrp="1"/>
          </p:cNvSpPr>
          <p:nvPr>
            <p:ph type="body" idx="2"/>
          </p:nvPr>
        </p:nvSpPr>
        <p:spPr>
          <a:xfrm>
            <a:off x="839788" y="1338606"/>
            <a:ext cx="5157787" cy="4851057"/>
          </a:xfrm>
          <a:prstGeom prst="rect">
            <a:avLst/>
          </a:prstGeom>
          <a:noFill/>
          <a:ln>
            <a:noFill/>
          </a:ln>
        </p:spPr>
        <p:txBody>
          <a:bodyPr spcFirstLastPara="1" wrap="square" lIns="91425" tIns="45700" rIns="91425" bIns="45700" anchor="t" anchorCtr="0">
            <a:normAutofit fontScale="92500" lnSpcReduction="20000"/>
          </a:bodyPr>
          <a:lstStyle/>
          <a:p>
            <a:pPr marL="228600" lvl="0" indent="-215265" algn="l" rtl="0">
              <a:lnSpc>
                <a:spcPct val="90000"/>
              </a:lnSpc>
              <a:spcBef>
                <a:spcPts val="0"/>
              </a:spcBef>
              <a:spcAft>
                <a:spcPts val="0"/>
              </a:spcAft>
              <a:buClr>
                <a:schemeClr val="dk1"/>
              </a:buClr>
              <a:buSzPct val="100000"/>
              <a:buChar char="•"/>
            </a:pPr>
            <a:r>
              <a:rPr lang="en-GB"/>
              <a:t>Verstehen der Definition des Urheberrechts </a:t>
            </a:r>
            <a:endParaRPr/>
          </a:p>
          <a:p>
            <a:pPr marL="228600" lvl="0" indent="-215265" algn="l" rtl="0">
              <a:lnSpc>
                <a:spcPct val="90000"/>
              </a:lnSpc>
              <a:spcBef>
                <a:spcPts val="1000"/>
              </a:spcBef>
              <a:spcAft>
                <a:spcPts val="0"/>
              </a:spcAft>
              <a:buClr>
                <a:schemeClr val="dk1"/>
              </a:buClr>
              <a:buSzPct val="100000"/>
              <a:buChar char="•"/>
            </a:pPr>
            <a:r>
              <a:rPr lang="en-GB"/>
              <a:t>Vor- und Nachteile seiner Verwendung zu verstehen </a:t>
            </a:r>
            <a:endParaRPr/>
          </a:p>
          <a:p>
            <a:pPr marL="228600" lvl="0" indent="-215265" algn="l" rtl="0">
              <a:lnSpc>
                <a:spcPct val="90000"/>
              </a:lnSpc>
              <a:spcBef>
                <a:spcPts val="1000"/>
              </a:spcBef>
              <a:spcAft>
                <a:spcPts val="0"/>
              </a:spcAft>
              <a:buClr>
                <a:schemeClr val="dk1"/>
              </a:buClr>
              <a:buSzPct val="100000"/>
              <a:buChar char="•"/>
            </a:pPr>
            <a:r>
              <a:rPr lang="en-GB"/>
              <a:t>Verschiedenen Arten des Urheberrechts und die gewährten Rechte zu identifizieren</a:t>
            </a:r>
            <a:endParaRPr/>
          </a:p>
          <a:p>
            <a:pPr marL="228600" lvl="0" indent="-215265" algn="l" rtl="0">
              <a:lnSpc>
                <a:spcPct val="90000"/>
              </a:lnSpc>
              <a:spcBef>
                <a:spcPts val="1000"/>
              </a:spcBef>
              <a:spcAft>
                <a:spcPts val="0"/>
              </a:spcAft>
              <a:buClr>
                <a:schemeClr val="dk1"/>
              </a:buClr>
              <a:buSzPct val="100000"/>
              <a:buChar char="•"/>
            </a:pPr>
            <a:r>
              <a:rPr lang="en-GB"/>
              <a:t>Werkzeuge zum Schutz des digitalen Urheberrechts identifizieren</a:t>
            </a:r>
            <a:endParaRPr/>
          </a:p>
          <a:p>
            <a:pPr marL="0" lvl="0" indent="0" algn="l" rtl="0">
              <a:lnSpc>
                <a:spcPct val="90000"/>
              </a:lnSpc>
              <a:spcBef>
                <a:spcPts val="1000"/>
              </a:spcBef>
              <a:spcAft>
                <a:spcPts val="0"/>
              </a:spcAft>
              <a:buClr>
                <a:schemeClr val="dk1"/>
              </a:buClr>
              <a:buSzPct val="100000"/>
              <a:buNone/>
            </a:pPr>
            <a:endParaRPr/>
          </a:p>
          <a:p>
            <a:pPr marL="228600" lvl="0" indent="-50800" algn="l" rtl="0">
              <a:lnSpc>
                <a:spcPct val="90000"/>
              </a:lnSpc>
              <a:spcBef>
                <a:spcPts val="1000"/>
              </a:spcBef>
              <a:spcAft>
                <a:spcPts val="0"/>
              </a:spcAft>
              <a:buClr>
                <a:schemeClr val="dk1"/>
              </a:buClr>
              <a:buSzPct val="100000"/>
              <a:buNone/>
            </a:pPr>
            <a:endParaRPr/>
          </a:p>
          <a:p>
            <a:pPr marL="228600" lvl="0" indent="-50800" algn="l" rtl="0">
              <a:lnSpc>
                <a:spcPct val="90000"/>
              </a:lnSpc>
              <a:spcBef>
                <a:spcPts val="1000"/>
              </a:spcBef>
              <a:spcAft>
                <a:spcPts val="0"/>
              </a:spcAft>
              <a:buClr>
                <a:schemeClr val="dk1"/>
              </a:buClr>
              <a:buSzPct val="100000"/>
              <a:buNone/>
            </a:pPr>
            <a:endParaRPr/>
          </a:p>
          <a:p>
            <a:pPr marL="228600" lvl="0" indent="-50800" algn="l" rtl="0">
              <a:lnSpc>
                <a:spcPct val="90000"/>
              </a:lnSpc>
              <a:spcBef>
                <a:spcPts val="1000"/>
              </a:spcBef>
              <a:spcAft>
                <a:spcPts val="0"/>
              </a:spcAft>
              <a:buClr>
                <a:schemeClr val="dk1"/>
              </a:buClr>
              <a:buSzPct val="100000"/>
              <a:buNone/>
            </a:pPr>
            <a:endParaRPr/>
          </a:p>
        </p:txBody>
      </p:sp>
      <p:sp>
        <p:nvSpPr>
          <p:cNvPr id="103" name="Google Shape;103;p2"/>
          <p:cNvSpPr txBox="1">
            <a:spLocks noGrp="1"/>
          </p:cNvSpPr>
          <p:nvPr>
            <p:ph type="body" idx="4"/>
          </p:nvPr>
        </p:nvSpPr>
        <p:spPr>
          <a:xfrm>
            <a:off x="6172200" y="1338606"/>
            <a:ext cx="5183188" cy="4851057"/>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90000"/>
              </a:lnSpc>
              <a:spcBef>
                <a:spcPts val="1000"/>
              </a:spcBef>
              <a:spcAft>
                <a:spcPts val="0"/>
              </a:spcAft>
              <a:buSzPts val="2800"/>
              <a:buChar char="•"/>
            </a:pPr>
            <a:r>
              <a:rPr lang="en-GB"/>
              <a:t>Verstehen Sie die Definition des Urheberrechtsschutzes</a:t>
            </a:r>
            <a:endParaRPr/>
          </a:p>
          <a:p>
            <a:pPr marL="228600" lvl="0" indent="-228600" algn="l" rtl="0">
              <a:lnSpc>
                <a:spcPct val="90000"/>
              </a:lnSpc>
              <a:spcBef>
                <a:spcPts val="1000"/>
              </a:spcBef>
              <a:spcAft>
                <a:spcPts val="0"/>
              </a:spcAft>
              <a:buClr>
                <a:schemeClr val="dk1"/>
              </a:buClr>
              <a:buSzPts val="2800"/>
              <a:buChar char="•"/>
            </a:pPr>
            <a:r>
              <a:rPr lang="en-GB"/>
              <a:t>Verstehen Sie die Vor- und Nachteile</a:t>
            </a:r>
            <a:endParaRPr/>
          </a:p>
          <a:p>
            <a:pPr marL="228600" lvl="0" indent="-228600" algn="l" rtl="0">
              <a:lnSpc>
                <a:spcPct val="90000"/>
              </a:lnSpc>
              <a:spcBef>
                <a:spcPts val="1000"/>
              </a:spcBef>
              <a:spcAft>
                <a:spcPts val="0"/>
              </a:spcAft>
              <a:buClr>
                <a:schemeClr val="dk1"/>
              </a:buClr>
              <a:buSzPts val="2800"/>
              <a:buChar char="•"/>
            </a:pPr>
            <a:r>
              <a:rPr lang="en-GB"/>
              <a:t>Mit den Rechten vertraut sein, die das Urheberrecht gewährt </a:t>
            </a:r>
            <a:endParaRPr/>
          </a:p>
          <a:p>
            <a:pPr marL="228600" lvl="0" indent="-228600" algn="l" rtl="0">
              <a:lnSpc>
                <a:spcPct val="90000"/>
              </a:lnSpc>
              <a:spcBef>
                <a:spcPts val="1000"/>
              </a:spcBef>
              <a:spcAft>
                <a:spcPts val="0"/>
              </a:spcAft>
              <a:buClr>
                <a:schemeClr val="dk1"/>
              </a:buClr>
              <a:buSzPts val="2800"/>
              <a:buChar char="•"/>
            </a:pPr>
            <a:r>
              <a:rPr lang="en-GB"/>
              <a:t>Mit Werkzeugen zum Schutz des Urheberrechts vertraut sein</a:t>
            </a:r>
            <a:endParaRPr/>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p:txBody>
      </p:sp>
      <p:pic>
        <p:nvPicPr>
          <p:cNvPr id="104" name="Google Shape;104;p2"/>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105" name="Google Shape;105;p2"/>
          <p:cNvPicPr preferRelativeResize="0"/>
          <p:nvPr/>
        </p:nvPicPr>
        <p:blipFill rotWithShape="1">
          <a:blip r:embed="rId4">
            <a:alphaModFix/>
          </a:blip>
          <a:srcRect/>
          <a:stretch/>
        </p:blipFill>
        <p:spPr>
          <a:xfrm>
            <a:off x="9498964" y="6062785"/>
            <a:ext cx="2372524" cy="498230"/>
          </a:xfrm>
          <a:prstGeom prst="rect">
            <a:avLst/>
          </a:prstGeom>
          <a:noFill/>
          <a:ln>
            <a:noFill/>
          </a:ln>
        </p:spPr>
      </p:pic>
      <p:sp>
        <p:nvSpPr>
          <p:cNvPr id="106" name="Google Shape;106;p2"/>
          <p:cNvSpPr txBox="1"/>
          <p:nvPr/>
        </p:nvSpPr>
        <p:spPr>
          <a:xfrm>
            <a:off x="6172200" y="668337"/>
            <a:ext cx="5157787" cy="585428"/>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accent1"/>
              </a:buClr>
              <a:buSzPts val="2800"/>
              <a:buFont typeface="Arial"/>
              <a:buNone/>
            </a:pPr>
            <a:r>
              <a:rPr lang="en-GB" sz="2800" b="0" i="0" u="none" strike="noStrike" cap="none">
                <a:solidFill>
                  <a:schemeClr val="accent1"/>
                </a:solidFill>
                <a:latin typeface="Calibri"/>
                <a:ea typeface="Calibri"/>
                <a:cs typeface="Calibri"/>
                <a:sym typeface="Calibri"/>
              </a:rPr>
              <a:t>Lernergebnisse:</a:t>
            </a:r>
            <a:endParaRPr sz="2800" b="1" i="0" u="none" strike="noStrike" cap="none">
              <a:solidFill>
                <a:schemeClr val="dk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GB"/>
              <a:t>Verschlüsselung</a:t>
            </a:r>
            <a:endParaRPr/>
          </a:p>
        </p:txBody>
      </p:sp>
      <p:pic>
        <p:nvPicPr>
          <p:cNvPr id="291" name="Google Shape;291;p20"/>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292" name="Google Shape;292;p20"/>
          <p:cNvPicPr preferRelativeResize="0"/>
          <p:nvPr/>
        </p:nvPicPr>
        <p:blipFill rotWithShape="1">
          <a:blip r:embed="rId4">
            <a:alphaModFix/>
          </a:blip>
          <a:srcRect/>
          <a:stretch/>
        </p:blipFill>
        <p:spPr>
          <a:xfrm>
            <a:off x="9498964" y="6062785"/>
            <a:ext cx="2372524" cy="498230"/>
          </a:xfrm>
          <a:prstGeom prst="rect">
            <a:avLst/>
          </a:prstGeom>
          <a:noFill/>
          <a:ln>
            <a:noFill/>
          </a:ln>
        </p:spPr>
      </p:pic>
      <p:sp>
        <p:nvSpPr>
          <p:cNvPr id="293" name="Google Shape;293;p2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800"/>
              <a:buNone/>
            </a:pPr>
            <a:endParaRPr/>
          </a:p>
          <a:p>
            <a:pPr marL="0" lvl="0" indent="0" algn="ctr" rtl="0">
              <a:lnSpc>
                <a:spcPct val="90000"/>
              </a:lnSpc>
              <a:spcBef>
                <a:spcPts val="1000"/>
              </a:spcBef>
              <a:spcAft>
                <a:spcPts val="0"/>
              </a:spcAft>
              <a:buClr>
                <a:schemeClr val="dk1"/>
              </a:buClr>
              <a:buSzPts val="2800"/>
              <a:buNone/>
            </a:pPr>
            <a:endParaRPr/>
          </a:p>
        </p:txBody>
      </p:sp>
      <p:sp>
        <p:nvSpPr>
          <p:cNvPr id="294" name="Google Shape;294;p2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800"/>
              <a:buNone/>
            </a:pPr>
            <a:endParaRPr/>
          </a:p>
          <a:p>
            <a:pPr marL="0" lvl="0" indent="0" algn="ctr" rtl="0">
              <a:lnSpc>
                <a:spcPct val="90000"/>
              </a:lnSpc>
              <a:spcBef>
                <a:spcPts val="1000"/>
              </a:spcBef>
              <a:spcAft>
                <a:spcPts val="0"/>
              </a:spcAft>
              <a:buClr>
                <a:schemeClr val="dk1"/>
              </a:buClr>
              <a:buSzPts val="2800"/>
              <a:buNone/>
            </a:pPr>
            <a:r>
              <a:rPr lang="en-GB"/>
              <a:t>Es wird verwendet, um Daten vor Diebstahl, Veränderung oder Kompromittierung zu schützen, indem Daten in einem geheimen Code versteckt werden, der nur mit einem einzigartigen digitalen Schlüssel entschlüsselt werden kann. </a:t>
            </a:r>
            <a:endParaRPr/>
          </a:p>
        </p:txBody>
      </p:sp>
      <p:pic>
        <p:nvPicPr>
          <p:cNvPr id="295" name="Google Shape;295;p20"/>
          <p:cNvPicPr preferRelativeResize="0"/>
          <p:nvPr/>
        </p:nvPicPr>
        <p:blipFill rotWithShape="1">
          <a:blip r:embed="rId5">
            <a:alphaModFix/>
          </a:blip>
          <a:srcRect/>
          <a:stretch/>
        </p:blipFill>
        <p:spPr>
          <a:xfrm>
            <a:off x="7000879" y="1581023"/>
            <a:ext cx="4352921" cy="434682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1"/>
              </a:buClr>
              <a:buSzPts val="4400"/>
              <a:buFont typeface="Calibri"/>
              <a:buNone/>
            </a:pPr>
            <a:r>
              <a:rPr lang="en-GB" sz="4400" b="0" i="1">
                <a:solidFill>
                  <a:schemeClr val="accent1"/>
                </a:solidFill>
              </a:rPr>
              <a:t>Referenzen</a:t>
            </a:r>
            <a:br>
              <a:rPr lang="en-GB" sz="4400"/>
            </a:br>
            <a:endParaRPr/>
          </a:p>
        </p:txBody>
      </p:sp>
      <p:sp>
        <p:nvSpPr>
          <p:cNvPr id="301" name="Google Shape;301;p21"/>
          <p:cNvSpPr txBox="1">
            <a:spLocks noGrp="1"/>
          </p:cNvSpPr>
          <p:nvPr>
            <p:ph type="body" idx="1"/>
          </p:nvPr>
        </p:nvSpPr>
        <p:spPr>
          <a:xfrm>
            <a:off x="838200" y="1214151"/>
            <a:ext cx="10752438" cy="5100151"/>
          </a:xfrm>
          <a:prstGeom prst="rect">
            <a:avLst/>
          </a:prstGeom>
          <a:noFill/>
          <a:ln>
            <a:noFill/>
          </a:ln>
        </p:spPr>
        <p:txBody>
          <a:bodyPr spcFirstLastPara="1" wrap="square" lIns="91425" tIns="45700" rIns="91425" bIns="45700" anchor="t" anchorCtr="0">
            <a:normAutofit fontScale="92500" lnSpcReduction="20000"/>
          </a:bodyPr>
          <a:lstStyle/>
          <a:p>
            <a:pPr marL="230400" lvl="0" indent="-230400" algn="l" rtl="0">
              <a:lnSpc>
                <a:spcPct val="110000"/>
              </a:lnSpc>
              <a:spcBef>
                <a:spcPts val="0"/>
              </a:spcBef>
              <a:spcAft>
                <a:spcPts val="0"/>
              </a:spcAft>
              <a:buClr>
                <a:schemeClr val="dk1"/>
              </a:buClr>
              <a:buSzPct val="100000"/>
              <a:buChar char="•"/>
            </a:pPr>
            <a:r>
              <a:rPr lang="en-GB" sz="2000"/>
              <a:t>Kenton, W. (2023, Juni 11). </a:t>
            </a:r>
            <a:r>
              <a:rPr lang="en-GB" sz="2000" i="1"/>
              <a:t>Copyright Definition, Arten und Funktionsweise</a:t>
            </a:r>
            <a:r>
              <a:rPr lang="en-GB" sz="2000"/>
              <a:t>. Investopedia. </a:t>
            </a:r>
            <a:r>
              <a:rPr lang="en-GB" sz="2000" u="sng">
                <a:solidFill>
                  <a:schemeClr val="hlink"/>
                </a:solidFill>
                <a:hlinkClick r:id="rId3"/>
              </a:rPr>
              <a:t>https://www.investopedia.com/terms/c/copyright.asp</a:t>
            </a:r>
            <a:endParaRPr sz="2000"/>
          </a:p>
          <a:p>
            <a:pPr marL="230400" lvl="0" indent="-230400" algn="l" rtl="0">
              <a:lnSpc>
                <a:spcPct val="110000"/>
              </a:lnSpc>
              <a:spcBef>
                <a:spcPts val="1000"/>
              </a:spcBef>
              <a:spcAft>
                <a:spcPts val="0"/>
              </a:spcAft>
              <a:buClr>
                <a:schemeClr val="dk1"/>
              </a:buClr>
              <a:buSzPct val="100000"/>
              <a:buChar char="•"/>
            </a:pPr>
            <a:r>
              <a:rPr lang="en-GB" sz="2000"/>
              <a:t>Commons, C. (n.d.). </a:t>
            </a:r>
            <a:r>
              <a:rPr lang="en-GB" sz="2000" i="1"/>
              <a:t>2.1 Grundlagen des Urheberrechts | Creative-Commons-Zertifikat für Pädagogen, wissenschaftliche Bibliothekare und Open Culture. </a:t>
            </a:r>
            <a:r>
              <a:rPr lang="en-GB" sz="2000" u="sng">
                <a:solidFill>
                  <a:schemeClr val="hlink"/>
                </a:solidFill>
                <a:hlinkClick r:id="rId4"/>
              </a:rPr>
              <a:t>https://certificates.creativecommons.org/cccertedu/chapter/2-1-copyright-basics/</a:t>
            </a:r>
            <a:endParaRPr sz="2000"/>
          </a:p>
          <a:p>
            <a:pPr marL="230400" lvl="0" indent="-230400" algn="l" rtl="0">
              <a:lnSpc>
                <a:spcPct val="110000"/>
              </a:lnSpc>
              <a:spcBef>
                <a:spcPts val="1000"/>
              </a:spcBef>
              <a:spcAft>
                <a:spcPts val="0"/>
              </a:spcAft>
              <a:buClr>
                <a:schemeClr val="dk1"/>
              </a:buClr>
              <a:buSzPct val="100000"/>
              <a:buChar char="•"/>
            </a:pPr>
            <a:r>
              <a:rPr lang="en-GB" sz="2000"/>
              <a:t>Copyright Alliance. (2023, 15. Juni). </a:t>
            </a:r>
            <a:r>
              <a:rPr lang="en-GB" sz="2000" i="1"/>
              <a:t>Wie lange gilt ein Urheberrecht | Copyright Alliance. </a:t>
            </a:r>
            <a:r>
              <a:rPr lang="en-GB" sz="2000" u="sng">
                <a:solidFill>
                  <a:schemeClr val="hlink"/>
                </a:solidFill>
                <a:hlinkClick r:id="rId5"/>
              </a:rPr>
              <a:t>https://copyrightalliance.org/faqs/how-long-does-copyright-last/</a:t>
            </a:r>
            <a:endParaRPr sz="2000"/>
          </a:p>
          <a:p>
            <a:pPr marL="230400" lvl="0" indent="-230400" algn="l" rtl="0">
              <a:lnSpc>
                <a:spcPct val="110000"/>
              </a:lnSpc>
              <a:spcBef>
                <a:spcPts val="1000"/>
              </a:spcBef>
              <a:spcAft>
                <a:spcPts val="0"/>
              </a:spcAft>
              <a:buClr>
                <a:schemeClr val="dk1"/>
              </a:buClr>
              <a:buSzPct val="100000"/>
              <a:buChar char="•"/>
            </a:pPr>
            <a:r>
              <a:rPr lang="en-GB" sz="2000" i="1"/>
              <a:t>Über CC-Lizenzen - Creative Commons</a:t>
            </a:r>
            <a:r>
              <a:rPr lang="en-GB" sz="2000"/>
              <a:t>. (2023, 28. September). Creative Commons. </a:t>
            </a:r>
            <a:r>
              <a:rPr lang="en-GB" sz="2000" u="sng">
                <a:solidFill>
                  <a:schemeClr val="hlink"/>
                </a:solidFill>
                <a:hlinkClick r:id="rId6"/>
              </a:rPr>
              <a:t>https://creativecommons.org/share-your-work/cclicenses/</a:t>
            </a:r>
            <a:endParaRPr sz="2000"/>
          </a:p>
          <a:p>
            <a:pPr marL="230400" lvl="0" indent="-230400" algn="l" rtl="0">
              <a:lnSpc>
                <a:spcPct val="110000"/>
              </a:lnSpc>
              <a:spcBef>
                <a:spcPts val="1000"/>
              </a:spcBef>
              <a:spcAft>
                <a:spcPts val="0"/>
              </a:spcAft>
              <a:buClr>
                <a:schemeClr val="dk1"/>
              </a:buClr>
              <a:buSzPct val="100000"/>
              <a:buChar char="•"/>
            </a:pPr>
            <a:r>
              <a:rPr lang="en-GB" sz="2000" i="1"/>
              <a:t>Richtlinie - 2012/28 - DE - EUR-LEX</a:t>
            </a:r>
            <a:r>
              <a:rPr lang="en-GB" sz="2000"/>
              <a:t>. (n.d.). </a:t>
            </a:r>
            <a:r>
              <a:rPr lang="en-GB" sz="2000" u="sng">
                <a:solidFill>
                  <a:schemeClr val="hlink"/>
                </a:solidFill>
                <a:hlinkClick r:id="rId7"/>
              </a:rPr>
              <a:t>https://eur-lex.europa.eu/legal-content/EN/TXT/?uri=celex:32012L0028</a:t>
            </a:r>
            <a:endParaRPr sz="2000"/>
          </a:p>
          <a:p>
            <a:pPr marL="230400" lvl="0" indent="-230400" algn="l" rtl="0">
              <a:lnSpc>
                <a:spcPct val="110000"/>
              </a:lnSpc>
              <a:spcBef>
                <a:spcPts val="1000"/>
              </a:spcBef>
              <a:spcAft>
                <a:spcPts val="0"/>
              </a:spcAft>
              <a:buClr>
                <a:schemeClr val="dk1"/>
              </a:buClr>
              <a:buSzPct val="100000"/>
              <a:buChar char="•"/>
            </a:pPr>
            <a:r>
              <a:rPr lang="en-GB" sz="2000"/>
              <a:t>Ibeakanma, C. (2022, Juni 14). </a:t>
            </a:r>
            <a:r>
              <a:rPr lang="en-GB" sz="2000" i="1"/>
              <a:t>Was ist ein digitales Wasserzeichen? </a:t>
            </a:r>
            <a:r>
              <a:rPr lang="en-GB" sz="2000"/>
              <a:t>MUO. </a:t>
            </a:r>
            <a:r>
              <a:rPr lang="en-GB" sz="2000" u="sng">
                <a:solidFill>
                  <a:schemeClr val="hlink"/>
                </a:solidFill>
                <a:hlinkClick r:id="rId8"/>
              </a:rPr>
              <a:t>https://www.makeuseof.com/what-is-a-digital-watermark/</a:t>
            </a:r>
            <a:endParaRPr sz="2000"/>
          </a:p>
          <a:p>
            <a:pPr marL="230400" lvl="0" indent="-230400" algn="l" rtl="0">
              <a:lnSpc>
                <a:spcPct val="110000"/>
              </a:lnSpc>
              <a:spcBef>
                <a:spcPts val="1000"/>
              </a:spcBef>
              <a:spcAft>
                <a:spcPts val="0"/>
              </a:spcAft>
              <a:buClr>
                <a:schemeClr val="dk1"/>
              </a:buClr>
              <a:buSzPct val="100000"/>
              <a:buChar char="•"/>
            </a:pPr>
            <a:r>
              <a:rPr lang="en-GB" sz="2000" i="1"/>
              <a:t>Was ist Verschlüsselung und wie funktioniert sie?  | Google Cloud</a:t>
            </a:r>
            <a:r>
              <a:rPr lang="en-GB" sz="2000"/>
              <a:t>. (n.d.). Google Cloud. </a:t>
            </a:r>
            <a:r>
              <a:rPr lang="en-GB" sz="2000" u="sng">
                <a:solidFill>
                  <a:schemeClr val="hlink"/>
                </a:solidFill>
                <a:hlinkClick r:id="rId9"/>
              </a:rPr>
              <a:t>https://cloud.google.com/learn/what-is-encryption</a:t>
            </a:r>
            <a:endParaRPr sz="800"/>
          </a:p>
        </p:txBody>
      </p:sp>
      <p:pic>
        <p:nvPicPr>
          <p:cNvPr id="302" name="Google Shape;302;p21"/>
          <p:cNvPicPr preferRelativeResize="0"/>
          <p:nvPr/>
        </p:nvPicPr>
        <p:blipFill rotWithShape="1">
          <a:blip r:embed="rId10">
            <a:alphaModFix/>
          </a:blip>
          <a:srcRect/>
          <a:stretch/>
        </p:blipFill>
        <p:spPr>
          <a:xfrm>
            <a:off x="320512" y="5585931"/>
            <a:ext cx="1182064" cy="1182064"/>
          </a:xfrm>
          <a:prstGeom prst="rect">
            <a:avLst/>
          </a:prstGeom>
          <a:noFill/>
          <a:ln>
            <a:noFill/>
          </a:ln>
        </p:spPr>
      </p:pic>
      <p:pic>
        <p:nvPicPr>
          <p:cNvPr id="303" name="Google Shape;303;p21"/>
          <p:cNvPicPr preferRelativeResize="0"/>
          <p:nvPr/>
        </p:nvPicPr>
        <p:blipFill rotWithShape="1">
          <a:blip r:embed="rId11">
            <a:alphaModFix/>
          </a:blip>
          <a:srcRect/>
          <a:stretch/>
        </p:blipFill>
        <p:spPr>
          <a:xfrm>
            <a:off x="9498964" y="6062785"/>
            <a:ext cx="2372524" cy="49823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pic>
        <p:nvPicPr>
          <p:cNvPr id="308" name="Google Shape;308;p22"/>
          <p:cNvPicPr preferRelativeResize="0"/>
          <p:nvPr/>
        </p:nvPicPr>
        <p:blipFill rotWithShape="1">
          <a:blip r:embed="rId3">
            <a:alphaModFix/>
          </a:blip>
          <a:srcRect/>
          <a:stretch/>
        </p:blipFill>
        <p:spPr>
          <a:xfrm>
            <a:off x="9251027" y="6148955"/>
            <a:ext cx="2505895" cy="526238"/>
          </a:xfrm>
          <a:prstGeom prst="rect">
            <a:avLst/>
          </a:prstGeom>
          <a:noFill/>
          <a:ln>
            <a:noFill/>
          </a:ln>
        </p:spPr>
      </p:pic>
      <p:pic>
        <p:nvPicPr>
          <p:cNvPr id="309" name="Google Shape;309;p22"/>
          <p:cNvPicPr preferRelativeResize="0"/>
          <p:nvPr/>
        </p:nvPicPr>
        <p:blipFill rotWithShape="1">
          <a:blip r:embed="rId4">
            <a:alphaModFix/>
          </a:blip>
          <a:srcRect/>
          <a:stretch/>
        </p:blipFill>
        <p:spPr>
          <a:xfrm>
            <a:off x="547325" y="97715"/>
            <a:ext cx="2557807" cy="2557807"/>
          </a:xfrm>
          <a:prstGeom prst="rect">
            <a:avLst/>
          </a:prstGeom>
          <a:noFill/>
          <a:ln>
            <a:noFill/>
          </a:ln>
        </p:spPr>
      </p:pic>
      <p:sp>
        <p:nvSpPr>
          <p:cNvPr id="310" name="Google Shape;310;p22"/>
          <p:cNvSpPr/>
          <p:nvPr/>
        </p:nvSpPr>
        <p:spPr>
          <a:xfrm rot="5400000">
            <a:off x="-114994" y="3487047"/>
            <a:ext cx="3485945" cy="3255962"/>
          </a:xfrm>
          <a:prstGeom prst="triangle">
            <a:avLst>
              <a:gd name="adj" fmla="val 50000"/>
            </a:avLst>
          </a:prstGeom>
          <a:gradFill>
            <a:gsLst>
              <a:gs pos="0">
                <a:srgbClr val="50608A"/>
              </a:gs>
              <a:gs pos="50000">
                <a:srgbClr val="748BC8"/>
              </a:gs>
              <a:gs pos="100000">
                <a:srgbClr val="8BA7F0"/>
              </a:gs>
            </a:gsLst>
            <a:lin ang="135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11" name="Google Shape;311;p22"/>
          <p:cNvSpPr/>
          <p:nvPr/>
        </p:nvSpPr>
        <p:spPr>
          <a:xfrm rot="5400000">
            <a:off x="-114991" y="2091470"/>
            <a:ext cx="3485945" cy="3255962"/>
          </a:xfrm>
          <a:prstGeom prst="triangle">
            <a:avLst>
              <a:gd name="adj" fmla="val 50000"/>
            </a:avLst>
          </a:prstGeom>
          <a:gradFill>
            <a:gsLst>
              <a:gs pos="0">
                <a:srgbClr val="91735F"/>
              </a:gs>
              <a:gs pos="50000">
                <a:srgbClr val="D2A78A"/>
              </a:gs>
              <a:gs pos="100000">
                <a:srgbClr val="FCC8A6"/>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12" name="Google Shape;312;p22"/>
          <p:cNvSpPr/>
          <p:nvPr/>
        </p:nvSpPr>
        <p:spPr>
          <a:xfrm>
            <a:off x="3832264" y="716530"/>
            <a:ext cx="7017988" cy="193899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GB" sz="4000" b="0" i="0" u="none" strike="noStrike" cap="none">
                <a:solidFill>
                  <a:schemeClr val="accent1"/>
                </a:solidFill>
                <a:latin typeface="Calibri"/>
                <a:ea typeface="Calibri"/>
                <a:cs typeface="Calibri"/>
                <a:sym typeface="Calibri"/>
              </a:rPr>
              <a:t>Förderung der integrativen Beschäftigung im GLAM-Sektor durch offene Innovation</a:t>
            </a:r>
            <a:endParaRPr sz="4000" b="0" i="0" u="none" strike="noStrike" cap="none">
              <a:solidFill>
                <a:schemeClr val="accent1"/>
              </a:solidFill>
              <a:latin typeface="Calibri"/>
              <a:ea typeface="Calibri"/>
              <a:cs typeface="Calibri"/>
              <a:sym typeface="Calibri"/>
            </a:endParaRPr>
          </a:p>
        </p:txBody>
      </p:sp>
      <p:pic>
        <p:nvPicPr>
          <p:cNvPr id="313" name="Google Shape;313;p22"/>
          <p:cNvPicPr preferRelativeResize="0"/>
          <p:nvPr/>
        </p:nvPicPr>
        <p:blipFill rotWithShape="1">
          <a:blip r:embed="rId5">
            <a:alphaModFix/>
          </a:blip>
          <a:srcRect/>
          <a:stretch/>
        </p:blipFill>
        <p:spPr>
          <a:xfrm>
            <a:off x="9554893" y="3103160"/>
            <a:ext cx="1524273" cy="979627"/>
          </a:xfrm>
          <a:prstGeom prst="rect">
            <a:avLst/>
          </a:prstGeom>
          <a:noFill/>
          <a:ln>
            <a:noFill/>
          </a:ln>
        </p:spPr>
      </p:pic>
      <p:pic>
        <p:nvPicPr>
          <p:cNvPr id="314" name="Google Shape;314;p22"/>
          <p:cNvPicPr preferRelativeResize="0"/>
          <p:nvPr/>
        </p:nvPicPr>
        <p:blipFill rotWithShape="1">
          <a:blip r:embed="rId6">
            <a:alphaModFix/>
          </a:blip>
          <a:srcRect/>
          <a:stretch/>
        </p:blipFill>
        <p:spPr>
          <a:xfrm>
            <a:off x="3880074" y="4675114"/>
            <a:ext cx="2129231" cy="1086684"/>
          </a:xfrm>
          <a:prstGeom prst="rect">
            <a:avLst/>
          </a:prstGeom>
          <a:noFill/>
          <a:ln>
            <a:noFill/>
          </a:ln>
        </p:spPr>
      </p:pic>
      <p:pic>
        <p:nvPicPr>
          <p:cNvPr id="315" name="Google Shape;315;p22"/>
          <p:cNvPicPr preferRelativeResize="0"/>
          <p:nvPr/>
        </p:nvPicPr>
        <p:blipFill rotWithShape="1">
          <a:blip r:embed="rId7">
            <a:alphaModFix/>
          </a:blip>
          <a:srcRect/>
          <a:stretch/>
        </p:blipFill>
        <p:spPr>
          <a:xfrm>
            <a:off x="6381827" y="4739380"/>
            <a:ext cx="2869200" cy="723043"/>
          </a:xfrm>
          <a:prstGeom prst="rect">
            <a:avLst/>
          </a:prstGeom>
          <a:noFill/>
          <a:ln>
            <a:noFill/>
          </a:ln>
        </p:spPr>
      </p:pic>
      <p:pic>
        <p:nvPicPr>
          <p:cNvPr id="316" name="Google Shape;316;p22"/>
          <p:cNvPicPr preferRelativeResize="0"/>
          <p:nvPr/>
        </p:nvPicPr>
        <p:blipFill rotWithShape="1">
          <a:blip r:embed="rId8">
            <a:alphaModFix/>
          </a:blip>
          <a:srcRect/>
          <a:stretch/>
        </p:blipFill>
        <p:spPr>
          <a:xfrm>
            <a:off x="9847014" y="4638603"/>
            <a:ext cx="1003238" cy="823820"/>
          </a:xfrm>
          <a:prstGeom prst="rect">
            <a:avLst/>
          </a:prstGeom>
          <a:noFill/>
          <a:ln>
            <a:noFill/>
          </a:ln>
        </p:spPr>
      </p:pic>
      <p:pic>
        <p:nvPicPr>
          <p:cNvPr id="317" name="Google Shape;317;p22"/>
          <p:cNvPicPr preferRelativeResize="0"/>
          <p:nvPr/>
        </p:nvPicPr>
        <p:blipFill rotWithShape="1">
          <a:blip r:embed="rId9">
            <a:alphaModFix/>
          </a:blip>
          <a:srcRect/>
          <a:stretch/>
        </p:blipFill>
        <p:spPr>
          <a:xfrm>
            <a:off x="4055240" y="2759937"/>
            <a:ext cx="1773548" cy="1773548"/>
          </a:xfrm>
          <a:prstGeom prst="rect">
            <a:avLst/>
          </a:prstGeom>
          <a:noFill/>
          <a:ln>
            <a:noFill/>
          </a:ln>
        </p:spPr>
      </p:pic>
      <p:sp>
        <p:nvSpPr>
          <p:cNvPr id="318" name="Google Shape;318;p22"/>
          <p:cNvSpPr txBox="1"/>
          <p:nvPr/>
        </p:nvSpPr>
        <p:spPr>
          <a:xfrm>
            <a:off x="2396766" y="6305861"/>
            <a:ext cx="6094428"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chemeClr val="dk1"/>
                </a:solidFill>
                <a:latin typeface="Calibri"/>
                <a:ea typeface="Calibri"/>
                <a:cs typeface="Calibri"/>
                <a:sym typeface="Calibri"/>
              </a:rPr>
              <a:t>Projekt Nr.: 2022-1-AT01-KA220-ADU-00008513</a:t>
            </a:r>
            <a:endParaRPr sz="1800" b="0" i="0" u="none" strike="noStrike" cap="none">
              <a:solidFill>
                <a:schemeClr val="dk1"/>
              </a:solidFill>
              <a:latin typeface="Calibri"/>
              <a:ea typeface="Calibri"/>
              <a:cs typeface="Calibri"/>
              <a:sym typeface="Calibri"/>
            </a:endParaRPr>
          </a:p>
        </p:txBody>
      </p:sp>
      <p:pic>
        <p:nvPicPr>
          <p:cNvPr id="319" name="Google Shape;319;p22"/>
          <p:cNvPicPr preferRelativeResize="0"/>
          <p:nvPr/>
        </p:nvPicPr>
        <p:blipFill rotWithShape="1">
          <a:blip r:embed="rId10">
            <a:alphaModFix/>
          </a:blip>
          <a:srcRect/>
          <a:stretch/>
        </p:blipFill>
        <p:spPr>
          <a:xfrm>
            <a:off x="5828788" y="3431248"/>
            <a:ext cx="3542083" cy="64013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Clr>
                <a:schemeClr val="dk1"/>
              </a:buClr>
              <a:buSzPct val="100000"/>
              <a:buNone/>
            </a:pPr>
            <a:endParaRPr/>
          </a:p>
          <a:p>
            <a:pPr marL="0" lvl="0" indent="0" algn="l" rtl="0">
              <a:lnSpc>
                <a:spcPct val="90000"/>
              </a:lnSpc>
              <a:spcBef>
                <a:spcPts val="1000"/>
              </a:spcBef>
              <a:spcAft>
                <a:spcPts val="0"/>
              </a:spcAft>
              <a:buClr>
                <a:schemeClr val="dk1"/>
              </a:buClr>
              <a:buSzPct val="100000"/>
              <a:buNone/>
            </a:pPr>
            <a:endParaRPr/>
          </a:p>
          <a:p>
            <a:pPr marL="0" lvl="0" indent="0" algn="ctr" rtl="0">
              <a:lnSpc>
                <a:spcPct val="90000"/>
              </a:lnSpc>
              <a:spcBef>
                <a:spcPts val="1000"/>
              </a:spcBef>
              <a:spcAft>
                <a:spcPts val="0"/>
              </a:spcAft>
              <a:buClr>
                <a:schemeClr val="dk1"/>
              </a:buClr>
              <a:buSzPct val="100000"/>
              <a:buNone/>
            </a:pPr>
            <a:r>
              <a:rPr lang="en-GB" sz="5200"/>
              <a:t>Urheberrecht</a:t>
            </a:r>
            <a:endParaRPr/>
          </a:p>
          <a:p>
            <a:pPr marL="0" lvl="0" indent="0" algn="ctr" rtl="0">
              <a:lnSpc>
                <a:spcPct val="90000"/>
              </a:lnSpc>
              <a:spcBef>
                <a:spcPts val="1000"/>
              </a:spcBef>
              <a:spcAft>
                <a:spcPts val="0"/>
              </a:spcAft>
              <a:buClr>
                <a:schemeClr val="dk1"/>
              </a:buClr>
              <a:buSzPct val="100000"/>
              <a:buNone/>
            </a:pPr>
            <a:r>
              <a:rPr lang="en-GB" sz="5200"/>
              <a:t> </a:t>
            </a:r>
            <a:endParaRPr/>
          </a:p>
          <a:p>
            <a:pPr marL="0" lvl="0" indent="0" algn="ctr" rtl="0">
              <a:lnSpc>
                <a:spcPct val="90000"/>
              </a:lnSpc>
              <a:spcBef>
                <a:spcPts val="1000"/>
              </a:spcBef>
              <a:spcAft>
                <a:spcPts val="0"/>
              </a:spcAft>
              <a:buClr>
                <a:schemeClr val="dk1"/>
              </a:buClr>
              <a:buSzPct val="100000"/>
              <a:buNone/>
            </a:pPr>
            <a:endParaRPr sz="5200"/>
          </a:p>
          <a:p>
            <a:pPr marL="0" lvl="0" indent="0" algn="l" rtl="0">
              <a:lnSpc>
                <a:spcPct val="90000"/>
              </a:lnSpc>
              <a:spcBef>
                <a:spcPts val="1000"/>
              </a:spcBef>
              <a:spcAft>
                <a:spcPts val="0"/>
              </a:spcAft>
              <a:buClr>
                <a:schemeClr val="dk1"/>
              </a:buClr>
              <a:buSzPct val="100000"/>
              <a:buNone/>
            </a:pPr>
            <a:endParaRPr/>
          </a:p>
          <a:p>
            <a:pPr marL="0" lvl="0" indent="0" algn="l" rtl="0">
              <a:lnSpc>
                <a:spcPct val="90000"/>
              </a:lnSpc>
              <a:spcBef>
                <a:spcPts val="1000"/>
              </a:spcBef>
              <a:spcAft>
                <a:spcPts val="0"/>
              </a:spcAft>
              <a:buClr>
                <a:schemeClr val="dk1"/>
              </a:buClr>
              <a:buSzPct val="100000"/>
              <a:buNone/>
            </a:pPr>
            <a:endParaRPr/>
          </a:p>
          <a:p>
            <a:pPr marL="0" lvl="0" indent="0" algn="l" rtl="0">
              <a:lnSpc>
                <a:spcPct val="90000"/>
              </a:lnSpc>
              <a:spcBef>
                <a:spcPts val="1000"/>
              </a:spcBef>
              <a:spcAft>
                <a:spcPts val="0"/>
              </a:spcAft>
              <a:buClr>
                <a:schemeClr val="dk1"/>
              </a:buClr>
              <a:buSzPct val="100000"/>
              <a:buNone/>
            </a:pPr>
            <a:r>
              <a:rPr lang="en-GB"/>
              <a:t> </a:t>
            </a:r>
            <a:endParaRPr/>
          </a:p>
        </p:txBody>
      </p:sp>
      <p:pic>
        <p:nvPicPr>
          <p:cNvPr id="112" name="Google Shape;112;p3"/>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113" name="Google Shape;113;p3"/>
          <p:cNvPicPr preferRelativeResize="0"/>
          <p:nvPr/>
        </p:nvPicPr>
        <p:blipFill rotWithShape="1">
          <a:blip r:embed="rId4">
            <a:alphaModFix/>
          </a:blip>
          <a:srcRect/>
          <a:stretch/>
        </p:blipFill>
        <p:spPr>
          <a:xfrm>
            <a:off x="9498964" y="6062785"/>
            <a:ext cx="2372524" cy="498230"/>
          </a:xfrm>
          <a:prstGeom prst="rect">
            <a:avLst/>
          </a:prstGeom>
          <a:noFill/>
          <a:ln>
            <a:noFill/>
          </a:ln>
        </p:spPr>
      </p:pic>
      <p:sp>
        <p:nvSpPr>
          <p:cNvPr id="114" name="Google Shape;114;p3"/>
          <p:cNvSpPr/>
          <p:nvPr/>
        </p:nvSpPr>
        <p:spPr>
          <a:xfrm>
            <a:off x="1087561" y="3656231"/>
            <a:ext cx="3474720" cy="18288"/>
          </a:xfrm>
          <a:custGeom>
            <a:avLst/>
            <a:gdLst/>
            <a:ahLst/>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cmpd="sng">
            <a:solidFill>
              <a:srgbClr val="2F549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pic>
        <p:nvPicPr>
          <p:cNvPr id="115" name="Google Shape;115;p3"/>
          <p:cNvPicPr preferRelativeResize="0">
            <a:picLocks noGrp="1"/>
          </p:cNvPicPr>
          <p:nvPr>
            <p:ph type="pic" idx="2"/>
          </p:nvPr>
        </p:nvPicPr>
        <p:blipFill rotWithShape="1">
          <a:blip r:embed="rId5">
            <a:alphaModFix/>
          </a:blip>
          <a:srcRect t="10520" b="10518"/>
          <a:stretch/>
        </p:blipFill>
        <p:spPr>
          <a:xfrm>
            <a:off x="5277486" y="1061884"/>
            <a:ext cx="6077901" cy="479916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GB"/>
              <a:t>Was ist das Urheberrecht?</a:t>
            </a:r>
            <a:endParaRPr/>
          </a:p>
        </p:txBody>
      </p:sp>
      <p:pic>
        <p:nvPicPr>
          <p:cNvPr id="122" name="Google Shape;122;p4"/>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123" name="Google Shape;123;p4"/>
          <p:cNvPicPr preferRelativeResize="0"/>
          <p:nvPr/>
        </p:nvPicPr>
        <p:blipFill rotWithShape="1">
          <a:blip r:embed="rId4">
            <a:alphaModFix/>
          </a:blip>
          <a:srcRect/>
          <a:stretch/>
        </p:blipFill>
        <p:spPr>
          <a:xfrm>
            <a:off x="9498964" y="6062785"/>
            <a:ext cx="2372524" cy="498230"/>
          </a:xfrm>
          <a:prstGeom prst="rect">
            <a:avLst/>
          </a:prstGeom>
          <a:noFill/>
          <a:ln>
            <a:noFill/>
          </a:ln>
        </p:spPr>
      </p:pic>
      <p:sp>
        <p:nvSpPr>
          <p:cNvPr id="124" name="Google Shape;124;p4"/>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800"/>
              <a:buNone/>
            </a:pPr>
            <a:r>
              <a:rPr lang="en-GB"/>
              <a:t>Es bezieht sich auf das gesetzliche Recht des Urhebers. Vereinfacht ausgedrückt, ist das Urheberrecht das </a:t>
            </a:r>
            <a:r>
              <a:rPr lang="en-GB" b="1"/>
              <a:t>Recht, zu kopieren</a:t>
            </a:r>
            <a:r>
              <a:rPr lang="en-GB"/>
              <a:t>. </a:t>
            </a:r>
            <a:endParaRPr/>
          </a:p>
          <a:p>
            <a:pPr marL="0" lvl="0" indent="0" algn="ctr" rtl="0">
              <a:lnSpc>
                <a:spcPct val="90000"/>
              </a:lnSpc>
              <a:spcBef>
                <a:spcPts val="1000"/>
              </a:spcBef>
              <a:spcAft>
                <a:spcPts val="0"/>
              </a:spcAft>
              <a:buClr>
                <a:schemeClr val="dk1"/>
              </a:buClr>
              <a:buSzPts val="2800"/>
              <a:buNone/>
            </a:pPr>
            <a:endParaRPr/>
          </a:p>
          <a:p>
            <a:pPr marL="0" lvl="0" indent="0" algn="ctr" rtl="0">
              <a:lnSpc>
                <a:spcPct val="90000"/>
              </a:lnSpc>
              <a:spcBef>
                <a:spcPts val="1000"/>
              </a:spcBef>
              <a:spcAft>
                <a:spcPts val="0"/>
              </a:spcAft>
              <a:buClr>
                <a:schemeClr val="dk1"/>
              </a:buClr>
              <a:buSzPts val="2800"/>
              <a:buNone/>
            </a:pPr>
            <a:r>
              <a:rPr lang="en-GB"/>
              <a:t>Das ausschließliche Recht zur Vervielfältigung des Werks haben nur der Urheber und die von ihm beauftragten Personen. </a:t>
            </a:r>
            <a:endParaRPr/>
          </a:p>
        </p:txBody>
      </p:sp>
      <p:pic>
        <p:nvPicPr>
          <p:cNvPr id="125" name="Google Shape;125;p4"/>
          <p:cNvPicPr preferRelativeResize="0">
            <a:picLocks noGrp="1"/>
          </p:cNvPicPr>
          <p:nvPr>
            <p:ph type="body" idx="2"/>
          </p:nvPr>
        </p:nvPicPr>
        <p:blipFill rotWithShape="1">
          <a:blip r:embed="rId5">
            <a:alphaModFix/>
          </a:blip>
          <a:srcRect/>
          <a:stretch/>
        </p:blipFill>
        <p:spPr>
          <a:xfrm>
            <a:off x="6764311" y="1253331"/>
            <a:ext cx="4351338" cy="435133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5"/>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GB"/>
              <a:t>Welchen Zweck hat das Urheberrecht für GLAM-Einrichtungen?</a:t>
            </a:r>
            <a:endParaRPr/>
          </a:p>
        </p:txBody>
      </p:sp>
      <p:sp>
        <p:nvSpPr>
          <p:cNvPr id="132" name="Google Shape;132;p5"/>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2400"/>
              <a:buNone/>
            </a:pPr>
            <a:r>
              <a:rPr lang="en-GB"/>
              <a:t>Vorteile</a:t>
            </a:r>
            <a:endParaRPr/>
          </a:p>
        </p:txBody>
      </p:sp>
      <p:sp>
        <p:nvSpPr>
          <p:cNvPr id="133" name="Google Shape;133;p5"/>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GB"/>
              <a:t>Schützt das geistige Eigentum der Urheber vor unbefugter Nutzung und Weitergabe des Werks</a:t>
            </a:r>
            <a:endParaRPr/>
          </a:p>
          <a:p>
            <a:pPr marL="228600" lvl="0" indent="-228600" algn="l" rtl="0">
              <a:lnSpc>
                <a:spcPct val="90000"/>
              </a:lnSpc>
              <a:spcBef>
                <a:spcPts val="1000"/>
              </a:spcBef>
              <a:spcAft>
                <a:spcPts val="0"/>
              </a:spcAft>
              <a:buClr>
                <a:schemeClr val="dk1"/>
              </a:buClr>
              <a:buSzPts val="2800"/>
              <a:buChar char="•"/>
            </a:pPr>
            <a:r>
              <a:rPr lang="en-GB"/>
              <a:t>Ermutigt zur Schaffung neuer Werke</a:t>
            </a:r>
            <a:endParaRPr/>
          </a:p>
          <a:p>
            <a:pPr marL="228600" lvl="0" indent="-228600" algn="l" rtl="0">
              <a:lnSpc>
                <a:spcPct val="90000"/>
              </a:lnSpc>
              <a:spcBef>
                <a:spcPts val="1000"/>
              </a:spcBef>
              <a:spcAft>
                <a:spcPts val="0"/>
              </a:spcAft>
              <a:buClr>
                <a:schemeClr val="dk1"/>
              </a:buClr>
              <a:buSzPts val="2800"/>
              <a:buChar char="•"/>
            </a:pPr>
            <a:r>
              <a:rPr lang="en-GB"/>
              <a:t>Bewahrt das kulturelle Erbe</a:t>
            </a:r>
            <a:endParaRPr/>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228600" lvl="0" indent="-50800" algn="just" rtl="0">
              <a:lnSpc>
                <a:spcPct val="90000"/>
              </a:lnSpc>
              <a:spcBef>
                <a:spcPts val="1000"/>
              </a:spcBef>
              <a:spcAft>
                <a:spcPts val="0"/>
              </a:spcAft>
              <a:buClr>
                <a:schemeClr val="dk1"/>
              </a:buClr>
              <a:buSzPts val="2800"/>
              <a:buNone/>
            </a:pPr>
            <a:endParaRPr/>
          </a:p>
          <a:p>
            <a:pPr marL="228600" lvl="0" indent="-50800" algn="just" rtl="0">
              <a:lnSpc>
                <a:spcPct val="90000"/>
              </a:lnSpc>
              <a:spcBef>
                <a:spcPts val="1000"/>
              </a:spcBef>
              <a:spcAft>
                <a:spcPts val="0"/>
              </a:spcAft>
              <a:buClr>
                <a:schemeClr val="dk1"/>
              </a:buClr>
              <a:buSzPts val="2800"/>
              <a:buNone/>
            </a:pPr>
            <a:endParaRPr/>
          </a:p>
        </p:txBody>
      </p:sp>
      <p:sp>
        <p:nvSpPr>
          <p:cNvPr id="134" name="Google Shape;134;p5"/>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2400"/>
              <a:buNone/>
            </a:pPr>
            <a:r>
              <a:rPr lang="en-GB"/>
              <a:t>Nachteile</a:t>
            </a:r>
            <a:endParaRPr/>
          </a:p>
        </p:txBody>
      </p:sp>
      <p:sp>
        <p:nvSpPr>
          <p:cNvPr id="135" name="Google Shape;135;p5"/>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GB"/>
              <a:t>Wirkt sich auf die Digitalisierung aus</a:t>
            </a:r>
            <a:endParaRPr/>
          </a:p>
          <a:p>
            <a:pPr marL="228600" lvl="0" indent="-228600" algn="l" rtl="0">
              <a:lnSpc>
                <a:spcPct val="90000"/>
              </a:lnSpc>
              <a:spcBef>
                <a:spcPts val="1000"/>
              </a:spcBef>
              <a:spcAft>
                <a:spcPts val="0"/>
              </a:spcAft>
              <a:buClr>
                <a:schemeClr val="dk1"/>
              </a:buClr>
              <a:buSzPts val="2800"/>
              <a:buChar char="•"/>
            </a:pPr>
            <a:r>
              <a:rPr lang="en-GB"/>
              <a:t>Schränkt den Zugang und die Verwendung von Material ein</a:t>
            </a:r>
            <a:endParaRPr/>
          </a:p>
          <a:p>
            <a:pPr marL="228600" lvl="0" indent="-228600" algn="l" rtl="0">
              <a:lnSpc>
                <a:spcPct val="90000"/>
              </a:lnSpc>
              <a:spcBef>
                <a:spcPts val="1000"/>
              </a:spcBef>
              <a:spcAft>
                <a:spcPts val="0"/>
              </a:spcAft>
              <a:buClr>
                <a:schemeClr val="dk1"/>
              </a:buClr>
              <a:buSzPts val="2800"/>
              <a:buChar char="•"/>
            </a:pPr>
            <a:r>
              <a:rPr lang="en-GB"/>
              <a:t>Verhindert die Verwendung von "verwaisten Werken".</a:t>
            </a:r>
            <a:endParaRPr/>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p:txBody>
      </p:sp>
      <p:pic>
        <p:nvPicPr>
          <p:cNvPr id="136" name="Google Shape;136;p5"/>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137" name="Google Shape;137;p5"/>
          <p:cNvPicPr preferRelativeResize="0"/>
          <p:nvPr/>
        </p:nvPicPr>
        <p:blipFill rotWithShape="1">
          <a:blip r:embed="rId4">
            <a:alphaModFix/>
          </a:blip>
          <a:srcRect/>
          <a:stretch/>
        </p:blipFill>
        <p:spPr>
          <a:xfrm>
            <a:off x="9498964" y="6062785"/>
            <a:ext cx="2372524" cy="49823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fontScale="70000" lnSpcReduction="20000"/>
          </a:bodyPr>
          <a:lstStyle/>
          <a:p>
            <a:pPr marL="0" lvl="0" indent="0" algn="l" rtl="0">
              <a:lnSpc>
                <a:spcPct val="90000"/>
              </a:lnSpc>
              <a:spcBef>
                <a:spcPts val="0"/>
              </a:spcBef>
              <a:spcAft>
                <a:spcPts val="0"/>
              </a:spcAft>
              <a:buClr>
                <a:schemeClr val="dk1"/>
              </a:buClr>
              <a:buSzPct val="100000"/>
              <a:buNone/>
            </a:pPr>
            <a:endParaRPr/>
          </a:p>
          <a:p>
            <a:pPr marL="0" lvl="0" indent="0" algn="l" rtl="0">
              <a:lnSpc>
                <a:spcPct val="90000"/>
              </a:lnSpc>
              <a:spcBef>
                <a:spcPts val="1000"/>
              </a:spcBef>
              <a:spcAft>
                <a:spcPts val="0"/>
              </a:spcAft>
              <a:buClr>
                <a:schemeClr val="dk1"/>
              </a:buClr>
              <a:buSzPct val="100000"/>
              <a:buNone/>
            </a:pPr>
            <a:endParaRPr/>
          </a:p>
          <a:p>
            <a:pPr marL="0" lvl="0" indent="0" algn="ctr" rtl="0">
              <a:lnSpc>
                <a:spcPct val="90000"/>
              </a:lnSpc>
              <a:spcBef>
                <a:spcPts val="1000"/>
              </a:spcBef>
              <a:spcAft>
                <a:spcPts val="0"/>
              </a:spcAft>
              <a:buClr>
                <a:schemeClr val="dk1"/>
              </a:buClr>
              <a:buSzPct val="100000"/>
              <a:buNone/>
            </a:pPr>
            <a:endParaRPr sz="5200"/>
          </a:p>
          <a:p>
            <a:pPr marL="0" lvl="0" indent="0" algn="ctr" rtl="0">
              <a:lnSpc>
                <a:spcPct val="90000"/>
              </a:lnSpc>
              <a:spcBef>
                <a:spcPts val="1000"/>
              </a:spcBef>
              <a:spcAft>
                <a:spcPts val="0"/>
              </a:spcAft>
              <a:buClr>
                <a:schemeClr val="dk1"/>
              </a:buClr>
              <a:buSzPct val="100000"/>
              <a:buNone/>
            </a:pPr>
            <a:r>
              <a:rPr lang="en-GB" sz="5200"/>
              <a:t>Urheberrecht im GLAM-Sektor</a:t>
            </a:r>
            <a:endParaRPr/>
          </a:p>
          <a:p>
            <a:pPr marL="0" lvl="0" indent="0" algn="ctr" rtl="0">
              <a:lnSpc>
                <a:spcPct val="90000"/>
              </a:lnSpc>
              <a:spcBef>
                <a:spcPts val="1000"/>
              </a:spcBef>
              <a:spcAft>
                <a:spcPts val="0"/>
              </a:spcAft>
              <a:buClr>
                <a:schemeClr val="dk1"/>
              </a:buClr>
              <a:buSzPct val="100000"/>
              <a:buNone/>
            </a:pPr>
            <a:r>
              <a:rPr lang="en-GB" sz="5200"/>
              <a:t> </a:t>
            </a:r>
            <a:endParaRPr/>
          </a:p>
          <a:p>
            <a:pPr marL="0" lvl="0" indent="0" algn="ctr" rtl="0">
              <a:lnSpc>
                <a:spcPct val="90000"/>
              </a:lnSpc>
              <a:spcBef>
                <a:spcPts val="1000"/>
              </a:spcBef>
              <a:spcAft>
                <a:spcPts val="0"/>
              </a:spcAft>
              <a:buClr>
                <a:schemeClr val="dk1"/>
              </a:buClr>
              <a:buSzPct val="100000"/>
              <a:buNone/>
            </a:pPr>
            <a:endParaRPr sz="5200"/>
          </a:p>
          <a:p>
            <a:pPr marL="0" lvl="0" indent="0" algn="l" rtl="0">
              <a:lnSpc>
                <a:spcPct val="90000"/>
              </a:lnSpc>
              <a:spcBef>
                <a:spcPts val="1000"/>
              </a:spcBef>
              <a:spcAft>
                <a:spcPts val="0"/>
              </a:spcAft>
              <a:buClr>
                <a:schemeClr val="dk1"/>
              </a:buClr>
              <a:buSzPct val="100000"/>
              <a:buNone/>
            </a:pPr>
            <a:endParaRPr/>
          </a:p>
          <a:p>
            <a:pPr marL="0" lvl="0" indent="0" algn="l" rtl="0">
              <a:lnSpc>
                <a:spcPct val="90000"/>
              </a:lnSpc>
              <a:spcBef>
                <a:spcPts val="1000"/>
              </a:spcBef>
              <a:spcAft>
                <a:spcPts val="0"/>
              </a:spcAft>
              <a:buClr>
                <a:schemeClr val="dk1"/>
              </a:buClr>
              <a:buSzPct val="100000"/>
              <a:buNone/>
            </a:pPr>
            <a:endParaRPr/>
          </a:p>
          <a:p>
            <a:pPr marL="0" lvl="0" indent="0" algn="l" rtl="0">
              <a:lnSpc>
                <a:spcPct val="90000"/>
              </a:lnSpc>
              <a:spcBef>
                <a:spcPts val="1000"/>
              </a:spcBef>
              <a:spcAft>
                <a:spcPts val="0"/>
              </a:spcAft>
              <a:buClr>
                <a:schemeClr val="dk1"/>
              </a:buClr>
              <a:buSzPct val="100000"/>
              <a:buNone/>
            </a:pPr>
            <a:r>
              <a:rPr lang="en-GB"/>
              <a:t> </a:t>
            </a:r>
            <a:endParaRPr/>
          </a:p>
        </p:txBody>
      </p:sp>
      <p:pic>
        <p:nvPicPr>
          <p:cNvPr id="143" name="Google Shape;143;p6"/>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144" name="Google Shape;144;p6"/>
          <p:cNvPicPr preferRelativeResize="0"/>
          <p:nvPr/>
        </p:nvPicPr>
        <p:blipFill rotWithShape="1">
          <a:blip r:embed="rId4">
            <a:alphaModFix/>
          </a:blip>
          <a:srcRect/>
          <a:stretch/>
        </p:blipFill>
        <p:spPr>
          <a:xfrm>
            <a:off x="9498964" y="6062785"/>
            <a:ext cx="2372524" cy="498230"/>
          </a:xfrm>
          <a:prstGeom prst="rect">
            <a:avLst/>
          </a:prstGeom>
          <a:noFill/>
          <a:ln>
            <a:noFill/>
          </a:ln>
        </p:spPr>
      </p:pic>
      <p:sp>
        <p:nvSpPr>
          <p:cNvPr id="145" name="Google Shape;145;p6"/>
          <p:cNvSpPr/>
          <p:nvPr/>
        </p:nvSpPr>
        <p:spPr>
          <a:xfrm>
            <a:off x="1060667" y="4086537"/>
            <a:ext cx="3474720" cy="18288"/>
          </a:xfrm>
          <a:custGeom>
            <a:avLst/>
            <a:gdLst/>
            <a:ahLst/>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cmpd="sng">
            <a:solidFill>
              <a:srgbClr val="2F549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pic>
        <p:nvPicPr>
          <p:cNvPr id="146" name="Google Shape;146;p6"/>
          <p:cNvPicPr preferRelativeResize="0">
            <a:picLocks noGrp="1"/>
          </p:cNvPicPr>
          <p:nvPr>
            <p:ph type="pic" idx="2"/>
          </p:nvPr>
        </p:nvPicPr>
        <p:blipFill rotWithShape="1">
          <a:blip r:embed="rId5">
            <a:alphaModFix/>
          </a:blip>
          <a:srcRect l="1881" r="1880"/>
          <a:stretch/>
        </p:blipFill>
        <p:spPr>
          <a:xfrm>
            <a:off x="6076692" y="457200"/>
            <a:ext cx="5048207" cy="524556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GB"/>
              <a:t>Wie funktioniert das Urheberrecht im GLAM-Sektor?</a:t>
            </a:r>
            <a:endParaRPr/>
          </a:p>
        </p:txBody>
      </p:sp>
      <p:pic>
        <p:nvPicPr>
          <p:cNvPr id="153" name="Google Shape;153;p7"/>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154" name="Google Shape;154;p7"/>
          <p:cNvPicPr preferRelativeResize="0"/>
          <p:nvPr/>
        </p:nvPicPr>
        <p:blipFill rotWithShape="1">
          <a:blip r:embed="rId4">
            <a:alphaModFix/>
          </a:blip>
          <a:srcRect/>
          <a:stretch/>
        </p:blipFill>
        <p:spPr>
          <a:xfrm>
            <a:off x="9498964" y="6062785"/>
            <a:ext cx="2372524" cy="498230"/>
          </a:xfrm>
          <a:prstGeom prst="rect">
            <a:avLst/>
          </a:prstGeom>
          <a:noFill/>
          <a:ln>
            <a:noFill/>
          </a:ln>
        </p:spPr>
      </p:pic>
      <p:sp>
        <p:nvSpPr>
          <p:cNvPr id="155" name="Google Shape;155;p7"/>
          <p:cNvSpPr txBox="1">
            <a:spLocks noGrp="1"/>
          </p:cNvSpPr>
          <p:nvPr>
            <p:ph type="body" idx="1"/>
          </p:nvPr>
        </p:nvSpPr>
        <p:spPr>
          <a:xfrm>
            <a:off x="838200" y="1825625"/>
            <a:ext cx="6546000" cy="4351500"/>
          </a:xfrm>
          <a:prstGeom prst="rect">
            <a:avLst/>
          </a:prstGeom>
          <a:noFill/>
          <a:ln>
            <a:noFill/>
          </a:ln>
        </p:spPr>
        <p:txBody>
          <a:bodyPr spcFirstLastPara="1" wrap="square" lIns="91425" tIns="45700" rIns="91425" bIns="45700" anchor="t" anchorCtr="0">
            <a:normAutofit/>
          </a:bodyPr>
          <a:lstStyle/>
          <a:p>
            <a:pPr marL="228600" lvl="0" indent="-50800" algn="just" rtl="0">
              <a:lnSpc>
                <a:spcPct val="90000"/>
              </a:lnSpc>
              <a:spcBef>
                <a:spcPts val="0"/>
              </a:spcBef>
              <a:spcAft>
                <a:spcPts val="0"/>
              </a:spcAft>
              <a:buClr>
                <a:schemeClr val="dk1"/>
              </a:buClr>
              <a:buSzPts val="2800"/>
              <a:buNone/>
            </a:pPr>
            <a:endParaRPr/>
          </a:p>
          <a:p>
            <a:pPr marL="228600" lvl="0" indent="-228600" algn="just" rtl="0">
              <a:lnSpc>
                <a:spcPct val="90000"/>
              </a:lnSpc>
              <a:spcBef>
                <a:spcPts val="1000"/>
              </a:spcBef>
              <a:spcAft>
                <a:spcPts val="0"/>
              </a:spcAft>
              <a:buClr>
                <a:schemeClr val="dk1"/>
              </a:buClr>
              <a:buSzPts val="2800"/>
              <a:buChar char="•"/>
            </a:pPr>
            <a:r>
              <a:rPr lang="en-GB"/>
              <a:t>Dauer</a:t>
            </a:r>
            <a:endParaRPr/>
          </a:p>
          <a:p>
            <a:pPr marL="228600" lvl="0" indent="-228600" algn="l" rtl="0">
              <a:lnSpc>
                <a:spcPct val="90000"/>
              </a:lnSpc>
              <a:spcBef>
                <a:spcPts val="1000"/>
              </a:spcBef>
              <a:spcAft>
                <a:spcPts val="0"/>
              </a:spcAft>
              <a:buClr>
                <a:schemeClr val="dk1"/>
              </a:buClr>
              <a:buSzPts val="2800"/>
              <a:buChar char="•"/>
            </a:pPr>
            <a:r>
              <a:rPr lang="en-GB"/>
              <a:t>Verwendung von urheberrechtlich geschütztem Material</a:t>
            </a:r>
            <a:endParaRPr/>
          </a:p>
          <a:p>
            <a:pPr marL="228600" lvl="0" indent="-228600" algn="just" rtl="0">
              <a:lnSpc>
                <a:spcPct val="90000"/>
              </a:lnSpc>
              <a:spcBef>
                <a:spcPts val="1000"/>
              </a:spcBef>
              <a:spcAft>
                <a:spcPts val="0"/>
              </a:spcAft>
              <a:buClr>
                <a:schemeClr val="dk1"/>
              </a:buClr>
              <a:buSzPts val="2800"/>
              <a:buChar char="•"/>
            </a:pPr>
            <a:r>
              <a:rPr lang="en-GB"/>
              <a:t>Verwaiste Werke</a:t>
            </a:r>
            <a:endParaRPr/>
          </a:p>
          <a:p>
            <a:pPr marL="0" lvl="0" indent="0" algn="just" rtl="0">
              <a:lnSpc>
                <a:spcPct val="90000"/>
              </a:lnSpc>
              <a:spcBef>
                <a:spcPts val="1000"/>
              </a:spcBef>
              <a:spcAft>
                <a:spcPts val="0"/>
              </a:spcAft>
              <a:buClr>
                <a:schemeClr val="dk1"/>
              </a:buClr>
              <a:buSzPts val="2800"/>
              <a:buNone/>
            </a:pPr>
            <a:endParaRPr/>
          </a:p>
        </p:txBody>
      </p:sp>
      <p:pic>
        <p:nvPicPr>
          <p:cNvPr id="156" name="Google Shape;156;p7"/>
          <p:cNvPicPr preferRelativeResize="0">
            <a:picLocks noGrp="1"/>
          </p:cNvPicPr>
          <p:nvPr>
            <p:ph type="body" idx="2"/>
          </p:nvPr>
        </p:nvPicPr>
        <p:blipFill rotWithShape="1">
          <a:blip r:embed="rId5">
            <a:alphaModFix/>
          </a:blip>
          <a:srcRect/>
          <a:stretch/>
        </p:blipFill>
        <p:spPr>
          <a:xfrm>
            <a:off x="7740585" y="1690688"/>
            <a:ext cx="3255792" cy="325579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GB"/>
              <a:t>Dauer des Urheberrechts</a:t>
            </a:r>
            <a:endParaRPr/>
          </a:p>
        </p:txBody>
      </p:sp>
      <p:sp>
        <p:nvSpPr>
          <p:cNvPr id="163" name="Google Shape;163;p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800"/>
              <a:buNone/>
            </a:pPr>
            <a:r>
              <a:rPr lang="en-GB"/>
              <a:t>Der Urheberrechtsschutz gilt für die Dauer </a:t>
            </a:r>
            <a:r>
              <a:rPr lang="en-GB" b="1"/>
              <a:t>des Lebens des Schöpfers plus weitere 70 Jahre</a:t>
            </a:r>
            <a:r>
              <a:rPr lang="en-GB"/>
              <a:t>. </a:t>
            </a:r>
            <a:endParaRPr/>
          </a:p>
          <a:p>
            <a:pPr marL="0" lvl="0" indent="0" algn="ctr" rtl="0">
              <a:lnSpc>
                <a:spcPct val="90000"/>
              </a:lnSpc>
              <a:spcBef>
                <a:spcPts val="1000"/>
              </a:spcBef>
              <a:spcAft>
                <a:spcPts val="0"/>
              </a:spcAft>
              <a:buClr>
                <a:schemeClr val="dk1"/>
              </a:buClr>
              <a:buSzPts val="2800"/>
              <a:buNone/>
            </a:pPr>
            <a:endParaRPr/>
          </a:p>
          <a:p>
            <a:pPr marL="0" lvl="0" indent="0" algn="ctr" rtl="0">
              <a:lnSpc>
                <a:spcPct val="90000"/>
              </a:lnSpc>
              <a:spcBef>
                <a:spcPts val="1000"/>
              </a:spcBef>
              <a:spcAft>
                <a:spcPts val="0"/>
              </a:spcAft>
              <a:buClr>
                <a:schemeClr val="dk1"/>
              </a:buClr>
              <a:buSzPts val="2800"/>
              <a:buNone/>
            </a:pPr>
            <a:r>
              <a:rPr lang="en-GB"/>
              <a:t>Bei </a:t>
            </a:r>
            <a:r>
              <a:rPr lang="en-GB" b="1"/>
              <a:t>Gemeinschaftswerken gilt der </a:t>
            </a:r>
            <a:r>
              <a:rPr lang="en-GB"/>
              <a:t>Urheberrechtsschutz für die Dauer des </a:t>
            </a:r>
            <a:r>
              <a:rPr lang="en-GB" b="1"/>
              <a:t>Lebens des letzten überlebenden Miturhebers plus weitere 70 Jahre</a:t>
            </a:r>
            <a:r>
              <a:rPr lang="en-GB"/>
              <a:t>.</a:t>
            </a:r>
            <a:endParaRPr/>
          </a:p>
          <a:p>
            <a:pPr marL="179388" lvl="0" indent="-1586" algn="l" rtl="0">
              <a:lnSpc>
                <a:spcPct val="90000"/>
              </a:lnSpc>
              <a:spcBef>
                <a:spcPts val="1000"/>
              </a:spcBef>
              <a:spcAft>
                <a:spcPts val="0"/>
              </a:spcAft>
              <a:buClr>
                <a:schemeClr val="dk1"/>
              </a:buClr>
              <a:buSzPts val="2800"/>
              <a:buNone/>
            </a:pPr>
            <a:endParaRPr/>
          </a:p>
          <a:p>
            <a:pPr marL="179388" lvl="0" indent="-1586" algn="l" rtl="0">
              <a:lnSpc>
                <a:spcPct val="90000"/>
              </a:lnSpc>
              <a:spcBef>
                <a:spcPts val="1000"/>
              </a:spcBef>
              <a:spcAft>
                <a:spcPts val="0"/>
              </a:spcAft>
              <a:buClr>
                <a:schemeClr val="dk1"/>
              </a:buClr>
              <a:buSzPts val="2800"/>
              <a:buNone/>
            </a:pPr>
            <a:endParaRPr/>
          </a:p>
          <a:p>
            <a:pPr marL="179388" lvl="0" indent="-1586" algn="l" rtl="0">
              <a:lnSpc>
                <a:spcPct val="90000"/>
              </a:lnSpc>
              <a:spcBef>
                <a:spcPts val="1000"/>
              </a:spcBef>
              <a:spcAft>
                <a:spcPts val="0"/>
              </a:spcAft>
              <a:buClr>
                <a:schemeClr val="dk1"/>
              </a:buClr>
              <a:buSzPts val="2800"/>
              <a:buNone/>
            </a:pPr>
            <a:endParaRPr/>
          </a:p>
          <a:p>
            <a:pPr marL="179388" lvl="0" indent="-1586" algn="l" rtl="0">
              <a:lnSpc>
                <a:spcPct val="90000"/>
              </a:lnSpc>
              <a:spcBef>
                <a:spcPts val="1000"/>
              </a:spcBef>
              <a:spcAft>
                <a:spcPts val="0"/>
              </a:spcAft>
              <a:buClr>
                <a:schemeClr val="dk1"/>
              </a:buClr>
              <a:buSzPts val="2800"/>
              <a:buNone/>
            </a:pPr>
            <a:endParaRPr/>
          </a:p>
        </p:txBody>
      </p:sp>
      <p:pic>
        <p:nvPicPr>
          <p:cNvPr id="164" name="Google Shape;164;p8"/>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165" name="Google Shape;165;p8"/>
          <p:cNvPicPr preferRelativeResize="0"/>
          <p:nvPr/>
        </p:nvPicPr>
        <p:blipFill rotWithShape="1">
          <a:blip r:embed="rId4">
            <a:alphaModFix/>
          </a:blip>
          <a:srcRect/>
          <a:stretch/>
        </p:blipFill>
        <p:spPr>
          <a:xfrm>
            <a:off x="9498964" y="6062785"/>
            <a:ext cx="2372524" cy="498230"/>
          </a:xfrm>
          <a:prstGeom prst="rect">
            <a:avLst/>
          </a:prstGeom>
          <a:noFill/>
          <a:ln>
            <a:noFill/>
          </a:ln>
        </p:spPr>
      </p:pic>
      <p:pic>
        <p:nvPicPr>
          <p:cNvPr id="166" name="Google Shape;166;p8"/>
          <p:cNvPicPr preferRelativeResize="0">
            <a:picLocks noGrp="1"/>
          </p:cNvPicPr>
          <p:nvPr>
            <p:ph type="body" idx="2"/>
          </p:nvPr>
        </p:nvPicPr>
        <p:blipFill rotWithShape="1">
          <a:blip r:embed="rId5">
            <a:alphaModFix/>
          </a:blip>
          <a:srcRect/>
          <a:stretch/>
        </p:blipFill>
        <p:spPr>
          <a:xfrm>
            <a:off x="6809752" y="1380782"/>
            <a:ext cx="4351338" cy="435133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GB"/>
              <a:t>Verwendung von urheberrechtlich geschütztem Material - Creative-Commons-Lizenzen</a:t>
            </a:r>
            <a:endParaRPr/>
          </a:p>
        </p:txBody>
      </p:sp>
      <p:pic>
        <p:nvPicPr>
          <p:cNvPr id="173" name="Google Shape;173;p9"/>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174" name="Google Shape;174;p9"/>
          <p:cNvPicPr preferRelativeResize="0"/>
          <p:nvPr/>
        </p:nvPicPr>
        <p:blipFill rotWithShape="1">
          <a:blip r:embed="rId4">
            <a:alphaModFix/>
          </a:blip>
          <a:srcRect/>
          <a:stretch/>
        </p:blipFill>
        <p:spPr>
          <a:xfrm>
            <a:off x="9498964" y="6062785"/>
            <a:ext cx="2372524" cy="498230"/>
          </a:xfrm>
          <a:prstGeom prst="rect">
            <a:avLst/>
          </a:prstGeom>
          <a:noFill/>
          <a:ln>
            <a:noFill/>
          </a:ln>
        </p:spPr>
      </p:pic>
      <p:sp>
        <p:nvSpPr>
          <p:cNvPr id="175" name="Google Shape;175;p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800"/>
              <a:buNone/>
            </a:pPr>
            <a:endParaRPr/>
          </a:p>
          <a:p>
            <a:pPr marL="0" lvl="0" indent="0" algn="ctr" rtl="0">
              <a:lnSpc>
                <a:spcPct val="90000"/>
              </a:lnSpc>
              <a:spcBef>
                <a:spcPts val="1000"/>
              </a:spcBef>
              <a:spcAft>
                <a:spcPts val="0"/>
              </a:spcAft>
              <a:buClr>
                <a:schemeClr val="dk1"/>
              </a:buClr>
              <a:buSzPts val="2800"/>
              <a:buNone/>
            </a:pPr>
            <a:endParaRPr/>
          </a:p>
          <a:p>
            <a:pPr marL="0" lvl="0" indent="0" algn="ctr" rtl="0">
              <a:lnSpc>
                <a:spcPct val="90000"/>
              </a:lnSpc>
              <a:spcBef>
                <a:spcPts val="1000"/>
              </a:spcBef>
              <a:spcAft>
                <a:spcPts val="0"/>
              </a:spcAft>
              <a:buClr>
                <a:schemeClr val="dk1"/>
              </a:buClr>
              <a:buSzPts val="2800"/>
              <a:buNone/>
            </a:pPr>
            <a:r>
              <a:rPr lang="en-GB"/>
              <a:t>Öffentliche Lizenzen, die zeigen, was Menschen mit digitalen Inhalten tun dürfen.</a:t>
            </a:r>
            <a:endParaRPr/>
          </a:p>
        </p:txBody>
      </p:sp>
      <p:pic>
        <p:nvPicPr>
          <p:cNvPr id="176" name="Google Shape;176;p9"/>
          <p:cNvPicPr preferRelativeResize="0"/>
          <p:nvPr/>
        </p:nvPicPr>
        <p:blipFill rotWithShape="1">
          <a:blip r:embed="rId5">
            <a:alphaModFix/>
          </a:blip>
          <a:srcRect/>
          <a:stretch/>
        </p:blipFill>
        <p:spPr>
          <a:xfrm>
            <a:off x="1675006" y="2080050"/>
            <a:ext cx="3982726" cy="3982726"/>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1908</Words>
  <Application>Microsoft Office PowerPoint</Application>
  <PresentationFormat>Breitbild</PresentationFormat>
  <Paragraphs>166</Paragraphs>
  <Slides>22</Slides>
  <Notes>22</Notes>
  <HiddenSlides>0</HiddenSlides>
  <MMClips>0</MMClips>
  <ScaleCrop>false</ScaleCrop>
  <HeadingPairs>
    <vt:vector size="6" baseType="variant">
      <vt:variant>
        <vt:lpstr>Verwendete Schriftarten</vt:lpstr>
      </vt:variant>
      <vt:variant>
        <vt:i4>2</vt:i4>
      </vt:variant>
      <vt:variant>
        <vt:lpstr>Design</vt:lpstr>
      </vt:variant>
      <vt:variant>
        <vt:i4>1</vt:i4>
      </vt:variant>
      <vt:variant>
        <vt:lpstr>Folientitel</vt:lpstr>
      </vt:variant>
      <vt:variant>
        <vt:i4>22</vt:i4>
      </vt:variant>
    </vt:vector>
  </HeadingPairs>
  <TitlesOfParts>
    <vt:vector size="25" baseType="lpstr">
      <vt:lpstr>arial</vt:lpstr>
      <vt:lpstr>Calibri</vt:lpstr>
      <vt:lpstr>Office Theme</vt:lpstr>
      <vt:lpstr> Blended Learning-Kurs</vt:lpstr>
      <vt:lpstr>PowerPoint-Präsentation</vt:lpstr>
      <vt:lpstr>PowerPoint-Präsentation</vt:lpstr>
      <vt:lpstr>Was ist das Urheberrecht?</vt:lpstr>
      <vt:lpstr>Welchen Zweck hat das Urheberrecht für GLAM-Einrichtungen?</vt:lpstr>
      <vt:lpstr>PowerPoint-Präsentation</vt:lpstr>
      <vt:lpstr>Wie funktioniert das Urheberrecht im GLAM-Sektor?</vt:lpstr>
      <vt:lpstr>Dauer des Urheberrechts</vt:lpstr>
      <vt:lpstr>Verwendung von urheberrechtlich geschütztem Material - Creative-Commons-Lizenzen</vt:lpstr>
      <vt:lpstr>Namensnennung (CC BY)</vt:lpstr>
      <vt:lpstr>Namensnennung - ShareAlike (CC BY-SA)</vt:lpstr>
      <vt:lpstr>Namensnennung - Nicht-kommerziell (CC BY-NC)</vt:lpstr>
      <vt:lpstr>Namensnennung - Nicht-kommerziell - Weitergabe unter gleichen Bedingungen (CC BY-NC-SA)</vt:lpstr>
      <vt:lpstr>Namensnennung - Keine Derivate (CC BY-ND)</vt:lpstr>
      <vt:lpstr>Namensnennung - Nicht-kommerziell - Keine Bearbeitungen (CC BY-NC-ND)</vt:lpstr>
      <vt:lpstr>Verwaiste Werke</vt:lpstr>
      <vt:lpstr>Verwaiste Werke</vt:lpstr>
      <vt:lpstr>PowerPoint-Präsentation</vt:lpstr>
      <vt:lpstr>Digitale Wasserzeichen</vt:lpstr>
      <vt:lpstr>Verschlüsselung</vt:lpstr>
      <vt:lpstr>Referenzen </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Blended Learning-Kurs</dc:title>
  <dc:creator>admin</dc:creator>
  <cp:lastModifiedBy>Wolfgang Schabereiter</cp:lastModifiedBy>
  <cp:revision>1</cp:revision>
  <dcterms:created xsi:type="dcterms:W3CDTF">2023-12-01T07:14:57Z</dcterms:created>
  <dcterms:modified xsi:type="dcterms:W3CDTF">2024-05-01T19:01:51Z</dcterms:modified>
</cp:coreProperties>
</file>