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0" roundtripDataSignature="AMtx7mgaoQthaZuS8v1q5kFgPiuzgbNC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Warum sollte eine GLAM-Einrichtung digitale Inhalte weitergeben wollen? Die Online-Veröffentlichung von Inhalten ist eine großartige Möglichkeit, ihr Publikum anzusprechen und neue Interessenten zu gewinnen. Eine gute Online-Präsenz kann ihnen dabei helfen, ihre Arbeit und Veranstaltungen zu bewerben, Besucher und Forscher zu erreichen, die ihre Sammlungen sonst nicht sehen könnten, und nützliche Informationen zu erhalten. </a:t>
            </a:r>
            <a:endParaRPr/>
          </a:p>
        </p:txBody>
      </p:sp>
      <p:sp>
        <p:nvSpPr>
          <p:cNvPr id="179" name="Google Shape;179;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Wenn eine GLAM-Fachkraft einen digitalen Inhalt weitergeben möchte, muss sie verschiedene Elemente berücksichtigen, je nachdem, ob sie ihre eigenen Inhalte oder die Inhalte einer anderen Person weitergeben möchte.</a:t>
            </a:r>
            <a:endParaRPr/>
          </a:p>
        </p:txBody>
      </p:sp>
      <p:sp>
        <p:nvSpPr>
          <p:cNvPr id="190" name="Google Shape;19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Wenn eine GLAM-Fachkraft ihre eigenen digitalen Inhalte weitergeben möchte, muss sie entscheiden, ob sie diese frei zugänglich machen möchte, um sie zu nutzen und weiterzugeben, oder ob sie das Urheberrecht anwenden möchte.</a:t>
            </a:r>
            <a:endParaRPr/>
          </a:p>
        </p:txBody>
      </p:sp>
      <p:sp>
        <p:nvSpPr>
          <p:cNvPr id="211" name="Google Shape;211;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GB"/>
              <a:t>Wenn sie sich für das Urheberrecht entscheiden, müssen sie festlegen, welche Art von Lizenz sie bevorzugen. Die erste Option ist die Standard-Urheberrechtslizenz, die ihnen ausschließliche Rechte an ihren Inhalten gewährt. Eine Urheberrechtslizenz gibt einem Nutzer die Genehmigung zur Nutzung eines Werks durch den Urheberrechtsinhaber, in der Regel gegen Bezahlung. </a:t>
            </a:r>
            <a:endParaRPr/>
          </a:p>
          <a:p>
            <a:pPr indent="0" lvl="0" marL="0" marR="0" rtl="0" algn="l">
              <a:lnSpc>
                <a:spcPct val="100000"/>
              </a:lnSpc>
              <a:spcBef>
                <a:spcPts val="0"/>
              </a:spcBef>
              <a:spcAft>
                <a:spcPts val="0"/>
              </a:spcAft>
              <a:buClr>
                <a:schemeClr val="dk1"/>
              </a:buClr>
              <a:buSzPts val="1200"/>
              <a:buFont typeface="Calibri"/>
              <a:buNone/>
            </a:pPr>
            <a:r>
              <a:rPr lang="en-GB"/>
              <a:t>Die zweite Option sind die Creative-Commons-Lizenzen</a:t>
            </a:r>
            <a:r>
              <a:rPr b="0" lang="en-GB"/>
              <a:t>, die allen - von einzelnen Urhebern bis hin zu großen Institutionen - eine standardisierte Möglichkeit bieten, der Öffentlichkeit die Erlaubnis zur Nutzung ihrer kreativen Werke im Rahmen des Urheberrechts zu erteilen.</a:t>
            </a:r>
            <a:endParaRPr/>
          </a:p>
        </p:txBody>
      </p:sp>
      <p:sp>
        <p:nvSpPr>
          <p:cNvPr id="221" name="Google Shape;22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Wenn ein GLAM-Fachmann die Lizenzbedingungen zum Schutz seiner Inhalte anwendet, muss er sie seinem Publikum mitteilen, indem er entweder die entsprechenden Lizenzsymbole verwendet oder eine Erklärung abgibt.</a:t>
            </a:r>
            <a:endParaRPr/>
          </a:p>
        </p:txBody>
      </p:sp>
      <p:sp>
        <p:nvSpPr>
          <p:cNvPr id="231" name="Google Shape;231;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Außerdem müssen sie die Nutzung der Inhalte überwachen, um potenzielle Verstöße gegen die Lizenzbedingungen festzustellen, indem sie entweder digitale Wasserzeichen verwenden oder ihr Publikum auffordern, Verstöße zu melden.</a:t>
            </a:r>
            <a:endParaRPr/>
          </a:p>
        </p:txBody>
      </p:sp>
      <p:sp>
        <p:nvSpPr>
          <p:cNvPr id="241" name="Google Shape;241;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51" name="Google Shape;25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Wenn sie einen digitalen Inhalt weitergeben wollen, der ihnen nicht gehört, müssen sie prüfen, ob er urheberrechtlich geschützt ist. Wenn dies der Fall ist, müssen sie feststellen, welche Art von Urheberrecht verwendet wird und was sie mit dem Inhalt tun dürfen.</a:t>
            </a:r>
            <a:endParaRPr/>
          </a:p>
        </p:txBody>
      </p:sp>
      <p:sp>
        <p:nvSpPr>
          <p:cNvPr id="261" name="Google Shape;261;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Die Lernenden sollen verstehen, wie sie digitale Inhalte auf legale und ethische Weise nutzen und weitergeben können, und erfahren, wo sie kostenloses Online-Material finden, das sie nutzen können.</a:t>
            </a:r>
            <a:endParaRPr/>
          </a:p>
          <a:p>
            <a:pPr indent="0" lvl="0" marL="0" rtl="0" algn="l">
              <a:lnSpc>
                <a:spcPct val="100000"/>
              </a:lnSpc>
              <a:spcBef>
                <a:spcPts val="0"/>
              </a:spcBef>
              <a:spcAft>
                <a:spcPts val="0"/>
              </a:spcAft>
              <a:buSzPts val="1400"/>
              <a:buNone/>
            </a:pPr>
            <a:r>
              <a:rPr lang="en-GB"/>
              <a:t>Nach Abschluss dieser Sitzung sollten Sie in der Lage sein, digitale Inhalte so zu nutzen und weiterzugeben, dass der Eigentümer der Inhalte respektiert wird, und kostenloses Material im Internet zu finden.</a:t>
            </a:r>
            <a:endParaRPr/>
          </a:p>
        </p:txBody>
      </p:sp>
      <p:sp>
        <p:nvSpPr>
          <p:cNvPr id="99" name="Google Shape;9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Gemeinfreie Fotos, die nicht durch das Urheberrecht geschützt sind, finden Sie auf Websites wie Wikimedia Commons oder Pexels.</a:t>
            </a:r>
            <a:endParaRPr/>
          </a:p>
        </p:txBody>
      </p:sp>
      <p:sp>
        <p:nvSpPr>
          <p:cNvPr id="281" name="Google Shape;281;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Unsplash, Freepik und Pixabay sind einige der Websites, die kostenlose Fotos anbieten, die unter Creative Commons-Lizenzen stehen.</a:t>
            </a:r>
            <a:endParaRPr/>
          </a:p>
        </p:txBody>
      </p:sp>
      <p:sp>
        <p:nvSpPr>
          <p:cNvPr id="292" name="Google Shape;29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Free Music Public Domain ist eine Website, die die Verwendung von lizenzfreier Musik für YouTube-Videos, kommerzielle Hintergrundmusik oder den persönlichen Gebrauch ermöglicht.</a:t>
            </a:r>
            <a:endParaRPr/>
          </a:p>
        </p:txBody>
      </p:sp>
      <p:sp>
        <p:nvSpPr>
          <p:cNvPr id="304" name="Google Shape;304;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Das Internet ist voll von Inhalten. Das bedeutet jedoch nicht, dass wir sie ohne Einhaltung von Regeln nutzen können. Obwohl einige Inhalte frei und ohne jegliche Verpflichtungen seitens des Nutzers verwendet werden können und Teil des öffentlichen Bereichs sind, gibt es Inhalte, die durch Creative-Commons-Lizenzen oder das Urheberrecht geschützt sind.</a:t>
            </a:r>
            <a:endParaRPr/>
          </a:p>
        </p:txBody>
      </p:sp>
      <p:sp>
        <p:nvSpPr>
          <p:cNvPr id="120" name="Google Shape;12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Gemeinfrei sind kreative Materialien, die nicht durch Gesetze zum Schutz des geistigen Eigentums geschützt sind, d. h. jeder kann sie ohne Genehmigung verwenden. Allerdings kann niemand jemals ein gemeinfreies Werk besitzen.</a:t>
            </a:r>
            <a:endParaRPr/>
          </a:p>
          <a:p>
            <a:pPr indent="0" lvl="0" marL="0" rtl="0" algn="l">
              <a:lnSpc>
                <a:spcPct val="100000"/>
              </a:lnSpc>
              <a:spcBef>
                <a:spcPts val="0"/>
              </a:spcBef>
              <a:spcAft>
                <a:spcPts val="0"/>
              </a:spcAft>
              <a:buSzPts val="1400"/>
              <a:buNone/>
            </a:pPr>
            <a:r>
              <a:t/>
            </a:r>
            <a:endParaRPr/>
          </a:p>
        </p:txBody>
      </p:sp>
      <p:sp>
        <p:nvSpPr>
          <p:cNvPr id="130" name="Google Shape;13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Auf der anderen Seite sind einige digitale Inhalte durch Creative-Commons-Lizenzen geschützt. Dies sind öffentliche Lizenzen, die zeigen, was Menschen mit digitalen Inhalten tun dürfen.</a:t>
            </a:r>
            <a:endParaRPr/>
          </a:p>
        </p:txBody>
      </p:sp>
      <p:sp>
        <p:nvSpPr>
          <p:cNvPr id="140" name="Google Shape;14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Es gibt 6 Arten von Creative-Commons-Lizenzen, die die Erlaubnis zur Nutzung und Weitergabe von Inhalten festlegen. Sie werden in der nächsten Sitzung zum Thema Urheberrecht im Detail erläutert.</a:t>
            </a:r>
            <a:endParaRPr/>
          </a:p>
        </p:txBody>
      </p:sp>
      <p:sp>
        <p:nvSpPr>
          <p:cNvPr id="150" name="Google Shape;15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Auch geistige Schöpfungen wie Erfindungen, künstlerische Werke oder Bilder sind durch Rechte des geistigen Eigentums geschützt. Eine Form des geistigen Eigentums ist das Urheberrecht. </a:t>
            </a:r>
            <a:endParaRPr/>
          </a:p>
          <a:p>
            <a:pPr indent="0" lvl="0" marL="0" rtl="0" algn="l">
              <a:lnSpc>
                <a:spcPct val="100000"/>
              </a:lnSpc>
              <a:spcBef>
                <a:spcPts val="0"/>
              </a:spcBef>
              <a:spcAft>
                <a:spcPts val="0"/>
              </a:spcAft>
              <a:buSzPts val="1400"/>
              <a:buNone/>
            </a:pPr>
            <a:r>
              <a:t/>
            </a:r>
            <a:endParaRPr/>
          </a:p>
        </p:txBody>
      </p:sp>
      <p:sp>
        <p:nvSpPr>
          <p:cNvPr id="161" name="Google Shape;16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 name="Shape 30"/>
        <p:cNvGrpSpPr/>
        <p:nvPr/>
      </p:nvGrpSpPr>
      <p:grpSpPr>
        <a:xfrm>
          <a:off x="0" y="0"/>
          <a:ext cx="0" cy="0"/>
          <a:chOff x="0" y="0"/>
          <a:chExt cx="0" cy="0"/>
        </a:xfrm>
      </p:grpSpPr>
      <p:sp>
        <p:nvSpPr>
          <p:cNvPr id="31" name="Google Shape;31;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8"/>
          <p:cNvSpPr/>
          <p:nvPr>
            <p:ph idx="2" type="pic"/>
          </p:nvPr>
        </p:nvSpPr>
        <p:spPr>
          <a:xfrm>
            <a:off x="5183188" y="987425"/>
            <a:ext cx="6172200" cy="4873625"/>
          </a:xfrm>
          <a:prstGeom prst="rect">
            <a:avLst/>
          </a:prstGeom>
          <a:noFill/>
          <a:ln>
            <a:noFill/>
          </a:ln>
        </p:spPr>
      </p:sp>
      <p:sp>
        <p:nvSpPr>
          <p:cNvPr id="33" name="Google Shape;33;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 name="Google Shape;3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5.png"/><Relationship Id="rId5"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www.pexels.com/" TargetMode="External"/><Relationship Id="rId4" Type="http://schemas.openxmlformats.org/officeDocument/2006/relationships/image" Target="../media/image5.png"/><Relationship Id="rId5" Type="http://schemas.openxmlformats.org/officeDocument/2006/relationships/image" Target="../media/image8.jpg"/><Relationship Id="rId6" Type="http://schemas.openxmlformats.org/officeDocument/2006/relationships/image" Target="../media/image25.png"/><Relationship Id="rId7"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www.freepik.com/" TargetMode="External"/><Relationship Id="rId4" Type="http://schemas.openxmlformats.org/officeDocument/2006/relationships/hyperlink" Target="https://pixabay.com/" TargetMode="External"/><Relationship Id="rId9"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8.jpg"/><Relationship Id="rId7" Type="http://schemas.openxmlformats.org/officeDocument/2006/relationships/image" Target="../media/image17.png"/><Relationship Id="rId8"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24.png"/></Relationships>
</file>

<file path=ppt/slides/_rels/slide23.xml.rels><?xml version="1.0" encoding="UTF-8" standalone="yes"?><Relationships xmlns="http://schemas.openxmlformats.org/package/2006/relationships"><Relationship Id="rId20" Type="http://schemas.openxmlformats.org/officeDocument/2006/relationships/image" Target="../media/image8.jpg"/><Relationship Id="rId11" Type="http://schemas.openxmlformats.org/officeDocument/2006/relationships/hyperlink" Target="https://www.researchgate.net/publication/282183708_Opening_Access_to_Collections_the_Making_and_Using_of_Open_Digitised_Cultural_Content" TargetMode="External"/><Relationship Id="rId10" Type="http://schemas.openxmlformats.org/officeDocument/2006/relationships/hyperlink" Target="https://www.researchgate.net/publication/282183708_Opening_Access_to_Collections_the_Making_and_Using_of_Open_Digitised_Cultural_Content" TargetMode="External"/><Relationship Id="rId13" Type="http://schemas.openxmlformats.org/officeDocument/2006/relationships/hyperlink" Target="https://www.researchgate.net/publication/282183708_Opening_Access_to_Collections_the_Making_and_Using_of_Open_Digitised_Cultural_Content" TargetMode="External"/><Relationship Id="rId12" Type="http://schemas.openxmlformats.org/officeDocument/2006/relationships/hyperlink" Target="https://www.researchgate.net/publication/282183708_Opening_Access_to_Collections_the_Making_and_Using_of_Open_Digitised_Cultural_Content" TargetMode="External"/><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fairuse.stanford.edu/overview/public-domain/welcome/" TargetMode="External"/><Relationship Id="rId4" Type="http://schemas.openxmlformats.org/officeDocument/2006/relationships/hyperlink" Target="https://www.wur.nl/en/article/what-are-creative-commons-licenses.htm" TargetMode="External"/><Relationship Id="rId9" Type="http://schemas.openxmlformats.org/officeDocument/2006/relationships/hyperlink" Target="https://www.researchgate.net/publication/282183708_Opening_Access_to_Collections_the_Making_and_Using_of_Open_Digitised_Cultural_Content" TargetMode="External"/><Relationship Id="rId15" Type="http://schemas.openxmlformats.org/officeDocument/2006/relationships/hyperlink" Target="https://www.researchgate.net/publication/282183708_Opening_Access_to_Collections_the_Making_and_Using_of_Open_Digitised_Cultural_Content" TargetMode="External"/><Relationship Id="rId14" Type="http://schemas.openxmlformats.org/officeDocument/2006/relationships/hyperlink" Target="https://www.researchgate.net/publication/282183708_Opening_Access_to_Collections_the_Making_and_Using_of_Open_Digitised_Cultural_Content" TargetMode="External"/><Relationship Id="rId17" Type="http://schemas.openxmlformats.org/officeDocument/2006/relationships/hyperlink" Target="https://www.researchgate.net/publication/282183708_Opening_Access_to_Collections_the_Making_and_Using_of_Open_Digitised_Cultural_Content" TargetMode="External"/><Relationship Id="rId16" Type="http://schemas.openxmlformats.org/officeDocument/2006/relationships/hyperlink" Target="https://www.researchgate.net/publication/282183708_Opening_Access_to_Collections_the_Making_and_Using_of_Open_Digitised_Cultural_Content" TargetMode="External"/><Relationship Id="rId5" Type="http://schemas.openxmlformats.org/officeDocument/2006/relationships/hyperlink" Target="https://copyrightalliance.org/faqs/what-is-creative-commons-license/" TargetMode="External"/><Relationship Id="rId19" Type="http://schemas.openxmlformats.org/officeDocument/2006/relationships/image" Target="../media/image5.png"/><Relationship Id="rId6" Type="http://schemas.openxmlformats.org/officeDocument/2006/relationships/hyperlink" Target="https://www.wipo.int/about-ip/en/" TargetMode="External"/><Relationship Id="rId18" Type="http://schemas.openxmlformats.org/officeDocument/2006/relationships/hyperlink" Target="https://www.researchgate.net/publication/282183708_Opening_Access_to_Collections_the_Making_and_Using_of_Open_Digitised_Cultural_Content" TargetMode="External"/><Relationship Id="rId7" Type="http://schemas.openxmlformats.org/officeDocument/2006/relationships/hyperlink" Target="https://www.culturehive.co.uk/digital-heritage-hub/resource/content/sharing-content-online/" TargetMode="External"/><Relationship Id="rId8" Type="http://schemas.openxmlformats.org/officeDocument/2006/relationships/hyperlink" Target="https://www.linkedin.com/advice/0/how-do-you-control-digital-content-rights-skills-digital-publishing" TargetMode="External"/></Relationships>
</file>

<file path=ppt/slides/_rels/slide24.xml.rels><?xml version="1.0" encoding="UTF-8" standalone="yes"?><Relationships xmlns="http://schemas.openxmlformats.org/package/2006/relationships"><Relationship Id="rId10"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jpg"/><Relationship Id="rId4" Type="http://schemas.openxmlformats.org/officeDocument/2006/relationships/image" Target="../media/image1.png"/><Relationship Id="rId9" Type="http://schemas.openxmlformats.org/officeDocument/2006/relationships/image" Target="../media/image33.jpg"/><Relationship Id="rId5" Type="http://schemas.openxmlformats.org/officeDocument/2006/relationships/image" Target="../media/image30.jpg"/><Relationship Id="rId6" Type="http://schemas.openxmlformats.org/officeDocument/2006/relationships/image" Target="../media/image28.jpg"/><Relationship Id="rId7" Type="http://schemas.openxmlformats.org/officeDocument/2006/relationships/image" Target="../media/image32.jpg"/><Relationship Id="rId8"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049754" y="2686449"/>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GB" sz="3600"/>
            </a:br>
            <a:r>
              <a:rPr b="1" lang="en-GB" sz="3600"/>
              <a:t>Blended Learning-Kurs</a:t>
            </a:r>
            <a:endParaRPr b="1" sz="3600"/>
          </a:p>
        </p:txBody>
      </p:sp>
      <p:sp>
        <p:nvSpPr>
          <p:cNvPr id="89" name="Google Shape;89;p1"/>
          <p:cNvSpPr txBox="1"/>
          <p:nvPr>
            <p:ph idx="1" type="subTitle"/>
          </p:nvPr>
        </p:nvSpPr>
        <p:spPr>
          <a:xfrm>
            <a:off x="3079803" y="3673350"/>
            <a:ext cx="6454219" cy="1607774"/>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b="1" lang="en-GB"/>
              <a:t>Modul 4: Erstellung von DIGITALEN INHALTEN </a:t>
            </a:r>
            <a:endParaRPr/>
          </a:p>
          <a:p>
            <a:pPr indent="0" lvl="0" marL="0" rtl="0" algn="ctr">
              <a:lnSpc>
                <a:spcPct val="90000"/>
              </a:lnSpc>
              <a:spcBef>
                <a:spcPts val="1000"/>
              </a:spcBef>
              <a:spcAft>
                <a:spcPts val="0"/>
              </a:spcAft>
              <a:buClr>
                <a:schemeClr val="dk1"/>
              </a:buClr>
              <a:buSzPts val="2400"/>
              <a:buNone/>
            </a:pPr>
            <a:r>
              <a:rPr b="1" lang="en-GB"/>
              <a:t>Sitzung 3</a:t>
            </a:r>
            <a:endParaRPr b="1"/>
          </a:p>
          <a:p>
            <a:pPr indent="0" lvl="0" marL="0" rtl="0" algn="ctr">
              <a:lnSpc>
                <a:spcPct val="90000"/>
              </a:lnSpc>
              <a:spcBef>
                <a:spcPts val="1000"/>
              </a:spcBef>
              <a:spcAft>
                <a:spcPts val="0"/>
              </a:spcAft>
              <a:buClr>
                <a:schemeClr val="dk1"/>
              </a:buClr>
              <a:buSzPts val="2400"/>
              <a:buNone/>
            </a:pPr>
            <a:r>
              <a:rPr lang="en-GB"/>
              <a:t>Entwickelt von: Akademie für Unternehmertum, Griechenland</a:t>
            </a:r>
            <a:endParaRPr/>
          </a:p>
        </p:txBody>
      </p:sp>
      <p:pic>
        <p:nvPicPr>
          <p:cNvPr id="90" name="Google Shape;90;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2" name="Google Shape;92;p1"/>
          <p:cNvSpPr txBox="1"/>
          <p:nvPr/>
        </p:nvSpPr>
        <p:spPr>
          <a:xfrm>
            <a:off x="491069" y="6148955"/>
            <a:ext cx="8444971" cy="5770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Calibri"/>
                <a:ea typeface="Calibri"/>
                <a:cs typeface="Calibri"/>
                <a:sym typeface="Calibri"/>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a:p>
        </p:txBody>
      </p:sp>
      <p:sp>
        <p:nvSpPr>
          <p:cNvPr id="93" name="Google Shape;93;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accent1"/>
                </a:solidFill>
                <a:latin typeface="Calibri"/>
                <a:ea typeface="Calibri"/>
                <a:cs typeface="Calibri"/>
                <a:sym typeface="Calibri"/>
              </a:rPr>
              <a:t>Förderung der integrativen Beschäftigung im GLAM-Sektor durch offene Innovation</a:t>
            </a:r>
            <a:endParaRPr b="0" i="0" sz="4000" u="none" cap="none" strike="noStrik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Warum digitale Inhalte teilen?</a:t>
            </a:r>
            <a:endParaRPr/>
          </a:p>
        </p:txBody>
      </p:sp>
      <p:pic>
        <p:nvPicPr>
          <p:cNvPr id="182" name="Google Shape;182;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3" name="Google Shape;183;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84" name="Google Shape;184;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sp>
        <p:nvSpPr>
          <p:cNvPr id="185" name="Google Shape;185;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336550" lvl="0" marL="514350" rtl="0" algn="l">
              <a:lnSpc>
                <a:spcPct val="90000"/>
              </a:lnSpc>
              <a:spcBef>
                <a:spcPts val="0"/>
              </a:spcBef>
              <a:spcAft>
                <a:spcPts val="0"/>
              </a:spcAft>
              <a:buClr>
                <a:schemeClr val="dk1"/>
              </a:buClr>
              <a:buSzPts val="2800"/>
              <a:buFont typeface="Calibri"/>
              <a:buNone/>
            </a:pPr>
            <a:r>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Engagement des Publikums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Werbliche Zwecke</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Pädagogische Zwecke</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pic>
        <p:nvPicPr>
          <p:cNvPr id="186" name="Google Shape;186;p10"/>
          <p:cNvPicPr preferRelativeResize="0"/>
          <p:nvPr/>
        </p:nvPicPr>
        <p:blipFill rotWithShape="1">
          <a:blip r:embed="rId5">
            <a:alphaModFix/>
          </a:blip>
          <a:srcRect b="0" l="0" r="0" t="0"/>
          <a:stretch/>
        </p:blipFill>
        <p:spPr>
          <a:xfrm>
            <a:off x="6472667" y="1627238"/>
            <a:ext cx="4957333" cy="36035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Wie man digitale Inhalte teilt</a:t>
            </a:r>
            <a:endParaRPr/>
          </a:p>
        </p:txBody>
      </p:sp>
      <p:pic>
        <p:nvPicPr>
          <p:cNvPr id="193" name="Google Shape;193;p1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4" name="Google Shape;194;p1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95" name="Google Shape;195;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sp>
        <p:nvSpPr>
          <p:cNvPr id="196" name="Google Shape;196;p11"/>
          <p:cNvSpPr txBox="1"/>
          <p:nvPr>
            <p:ph idx="1" type="body"/>
          </p:nvPr>
        </p:nvSpPr>
        <p:spPr>
          <a:xfrm>
            <a:off x="838200" y="1825625"/>
            <a:ext cx="5719916"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Wenn Sie der Eigentümer des Inhalts sind</a:t>
            </a:r>
            <a:endParaRPr/>
          </a:p>
          <a:p>
            <a:pPr indent="-228600" lvl="0" marL="228600" rtl="0" algn="l">
              <a:lnSpc>
                <a:spcPct val="90000"/>
              </a:lnSpc>
              <a:spcBef>
                <a:spcPts val="1000"/>
              </a:spcBef>
              <a:spcAft>
                <a:spcPts val="0"/>
              </a:spcAft>
              <a:buClr>
                <a:schemeClr val="dk1"/>
              </a:buClr>
              <a:buSzPts val="2800"/>
              <a:buChar char="•"/>
            </a:pPr>
            <a:r>
              <a:rPr lang="en-GB"/>
              <a:t>Wenn Sie den Inhalt einer anderen Person teilen</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197" name="Google Shape;197;p11"/>
          <p:cNvPicPr preferRelativeResize="0"/>
          <p:nvPr/>
        </p:nvPicPr>
        <p:blipFill rotWithShape="1">
          <a:blip r:embed="rId5">
            <a:alphaModFix/>
          </a:blip>
          <a:srcRect b="0" l="0" r="0" t="0"/>
          <a:stretch/>
        </p:blipFill>
        <p:spPr>
          <a:xfrm>
            <a:off x="6979965" y="2044344"/>
            <a:ext cx="5037998" cy="33569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Teilen Sie Ihre digitalen Inhalte</a:t>
            </a:r>
            <a:endParaRPr/>
          </a:p>
        </p:txBody>
      </p:sp>
      <p:sp>
        <p:nvSpPr>
          <p:cNvPr id="203" name="Google Shape;203;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336550" lvl="0" marL="514350" rtl="0" algn="l">
              <a:lnSpc>
                <a:spcPct val="90000"/>
              </a:lnSpc>
              <a:spcBef>
                <a:spcPts val="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04" name="Google Shape;204;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205" name="Google Shape;205;p1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6" name="Google Shape;206;p1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07" name="Google Shape;207;p12"/>
          <p:cNvPicPr preferRelativeResize="0"/>
          <p:nvPr/>
        </p:nvPicPr>
        <p:blipFill rotWithShape="1">
          <a:blip r:embed="rId5">
            <a:alphaModFix/>
          </a:blip>
          <a:srcRect b="0" l="0" r="0" t="0"/>
          <a:stretch/>
        </p:blipFill>
        <p:spPr>
          <a:xfrm>
            <a:off x="3986980" y="1690688"/>
            <a:ext cx="4065639" cy="40656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Zugangspolitik</a:t>
            </a:r>
            <a:endParaRPr/>
          </a:p>
        </p:txBody>
      </p:sp>
      <p:sp>
        <p:nvSpPr>
          <p:cNvPr id="214" name="Google Shape;214;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GB"/>
              <a:t>Es geht darum, ob ein freier Zugang zu den digitalen Inhalten oder ein Urheberrecht besteht.</a:t>
            </a:r>
            <a:endParaRPr/>
          </a:p>
          <a:p>
            <a:pPr indent="0" lvl="0" marL="0" rtl="0" algn="ctr">
              <a:lnSpc>
                <a:spcPct val="90000"/>
              </a:lnSpc>
              <a:spcBef>
                <a:spcPts val="1000"/>
              </a:spcBef>
              <a:spcAft>
                <a:spcPts val="0"/>
              </a:spcAft>
              <a:buClr>
                <a:schemeClr val="dk1"/>
              </a:buClr>
              <a:buSzPts val="2800"/>
              <a:buNone/>
            </a:pPr>
            <a:r>
              <a:t/>
            </a:r>
            <a:endParaRPr/>
          </a:p>
        </p:txBody>
      </p:sp>
      <p:pic>
        <p:nvPicPr>
          <p:cNvPr id="215" name="Google Shape;215;p13"/>
          <p:cNvPicPr preferRelativeResize="0"/>
          <p:nvPr>
            <p:ph idx="2" type="body"/>
          </p:nvPr>
        </p:nvPicPr>
        <p:blipFill rotWithShape="1">
          <a:blip r:embed="rId3">
            <a:alphaModFix/>
          </a:blip>
          <a:srcRect b="0" l="0" r="0" t="0"/>
          <a:stretch/>
        </p:blipFill>
        <p:spPr>
          <a:xfrm>
            <a:off x="6695486" y="1234593"/>
            <a:ext cx="4351338" cy="4351338"/>
          </a:xfrm>
          <a:prstGeom prst="rect">
            <a:avLst/>
          </a:prstGeom>
          <a:noFill/>
          <a:ln>
            <a:noFill/>
          </a:ln>
        </p:spPr>
      </p:pic>
      <p:pic>
        <p:nvPicPr>
          <p:cNvPr id="216" name="Google Shape;216;p13"/>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217" name="Google Shape;217;p13"/>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Lizenzmodell</a:t>
            </a:r>
            <a:endParaRPr/>
          </a:p>
        </p:txBody>
      </p:sp>
      <p:sp>
        <p:nvSpPr>
          <p:cNvPr id="224" name="Google Shape;224;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GB"/>
              <a:t>Eine Lizenz ist eine rechtliche Vereinbarung, die festlegt, wie digitale Inhalte genutzt werden dürfen.</a:t>
            </a:r>
            <a:endParaRPr/>
          </a:p>
          <a:p>
            <a:pPr indent="0" lvl="0" marL="0" rtl="0" algn="ctr">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GB"/>
              <a:t>Standard-Urheberrechtslizenz</a:t>
            </a:r>
            <a:endParaRPr/>
          </a:p>
          <a:p>
            <a:pPr indent="-228600" lvl="0" marL="228600" rtl="0" algn="just">
              <a:lnSpc>
                <a:spcPct val="90000"/>
              </a:lnSpc>
              <a:spcBef>
                <a:spcPts val="1000"/>
              </a:spcBef>
              <a:spcAft>
                <a:spcPts val="0"/>
              </a:spcAft>
              <a:buClr>
                <a:schemeClr val="dk1"/>
              </a:buClr>
              <a:buSzPts val="2800"/>
              <a:buChar char="•"/>
            </a:pPr>
            <a:r>
              <a:rPr lang="en-GB"/>
              <a:t>Creative-Commons-Lizenzen </a:t>
            </a:r>
            <a:endParaRPr/>
          </a:p>
        </p:txBody>
      </p:sp>
      <p:pic>
        <p:nvPicPr>
          <p:cNvPr id="225" name="Google Shape;225;p1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6" name="Google Shape;226;p1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27" name="Google Shape;227;p14"/>
          <p:cNvPicPr preferRelativeResize="0"/>
          <p:nvPr>
            <p:ph idx="2" type="body"/>
          </p:nvPr>
        </p:nvPicPr>
        <p:blipFill rotWithShape="1">
          <a:blip r:embed="rId5">
            <a:alphaModFix/>
          </a:blip>
          <a:srcRect b="0" l="0" r="0" t="0"/>
          <a:stretch/>
        </p:blipFill>
        <p:spPr>
          <a:xfrm>
            <a:off x="6172200" y="2274967"/>
            <a:ext cx="5181600" cy="34526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Anwenden der Lizenzbedingungen</a:t>
            </a:r>
            <a:endParaRPr/>
          </a:p>
        </p:txBody>
      </p:sp>
      <p:sp>
        <p:nvSpPr>
          <p:cNvPr id="234" name="Google Shape;234;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n-GB"/>
              <a:t>Die Lizenzbedingungen müssen dem Publikum bekannt gemacht werden:</a:t>
            </a:r>
            <a:endParaRPr/>
          </a:p>
          <a:p>
            <a:pPr indent="-228600" lvl="0" marL="228600" rtl="0" algn="just">
              <a:lnSpc>
                <a:spcPct val="90000"/>
              </a:lnSpc>
              <a:spcBef>
                <a:spcPts val="1000"/>
              </a:spcBef>
              <a:spcAft>
                <a:spcPts val="0"/>
              </a:spcAft>
              <a:buClr>
                <a:schemeClr val="dk1"/>
              </a:buClr>
              <a:buSzPts val="2800"/>
              <a:buChar char="•"/>
            </a:pPr>
            <a:r>
              <a:rPr lang="en-GB"/>
              <a:t>Lizenz-Symbole</a:t>
            </a:r>
            <a:endParaRPr/>
          </a:p>
          <a:p>
            <a:pPr indent="-228600" lvl="0" marL="228600" rtl="0" algn="just">
              <a:lnSpc>
                <a:spcPct val="90000"/>
              </a:lnSpc>
              <a:spcBef>
                <a:spcPts val="1000"/>
              </a:spcBef>
              <a:spcAft>
                <a:spcPts val="0"/>
              </a:spcAft>
              <a:buClr>
                <a:schemeClr val="dk1"/>
              </a:buClr>
              <a:buSzPts val="2800"/>
              <a:buChar char="•"/>
            </a:pPr>
            <a:r>
              <a:rPr lang="en-GB"/>
              <a:t>Erklärung</a:t>
            </a:r>
            <a:endParaRPr/>
          </a:p>
        </p:txBody>
      </p:sp>
      <p:pic>
        <p:nvPicPr>
          <p:cNvPr id="235" name="Google Shape;235;p1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36" name="Google Shape;236;p1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37" name="Google Shape;237;p15"/>
          <p:cNvPicPr preferRelativeResize="0"/>
          <p:nvPr>
            <p:ph idx="2" type="body"/>
          </p:nvPr>
        </p:nvPicPr>
        <p:blipFill rotWithShape="1">
          <a:blip r:embed="rId5">
            <a:alphaModFix/>
          </a:blip>
          <a:srcRect b="0" l="0" r="0" t="0"/>
          <a:stretch/>
        </p:blipFill>
        <p:spPr>
          <a:xfrm>
            <a:off x="6636492" y="1442167"/>
            <a:ext cx="4351338" cy="43513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Überwachen Sie die Nutzung der Inhalte</a:t>
            </a:r>
            <a:endParaRPr/>
          </a:p>
        </p:txBody>
      </p:sp>
      <p:sp>
        <p:nvSpPr>
          <p:cNvPr id="244" name="Google Shape;244;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2800"/>
              <a:buNone/>
            </a:pPr>
            <a:r>
              <a:rPr lang="en-GB"/>
              <a:t>So können Sie mögliche Verstöße gegen die Lizenzbedingungen erkennen. Sie können Folgendes verwenden:</a:t>
            </a:r>
            <a:endParaRPr/>
          </a:p>
          <a:p>
            <a:pPr indent="-228600" lvl="0" marL="228600" rtl="0" algn="just">
              <a:lnSpc>
                <a:spcPct val="90000"/>
              </a:lnSpc>
              <a:spcBef>
                <a:spcPts val="1000"/>
              </a:spcBef>
              <a:spcAft>
                <a:spcPts val="0"/>
              </a:spcAft>
              <a:buClr>
                <a:schemeClr val="dk1"/>
              </a:buClr>
              <a:buSzPts val="2800"/>
              <a:buChar char="•"/>
            </a:pPr>
            <a:r>
              <a:rPr lang="en-GB"/>
              <a:t>Digitale Wasserzeichen</a:t>
            </a:r>
            <a:endParaRPr/>
          </a:p>
          <a:p>
            <a:pPr indent="-228600" lvl="0" marL="228600" rtl="0" algn="just">
              <a:lnSpc>
                <a:spcPct val="90000"/>
              </a:lnSpc>
              <a:spcBef>
                <a:spcPts val="1000"/>
              </a:spcBef>
              <a:spcAft>
                <a:spcPts val="0"/>
              </a:spcAft>
              <a:buClr>
                <a:schemeClr val="dk1"/>
              </a:buClr>
              <a:buSzPts val="2800"/>
              <a:buChar char="•"/>
            </a:pPr>
            <a:r>
              <a:rPr lang="en-GB"/>
              <a:t>Bitten Sie Ihr Publikum, Verstöße zu melden</a:t>
            </a:r>
            <a:endParaRPr/>
          </a:p>
          <a:p>
            <a:pPr indent="-50800" lvl="0" marL="228600" rtl="0" algn="just">
              <a:lnSpc>
                <a:spcPct val="90000"/>
              </a:lnSpc>
              <a:spcBef>
                <a:spcPts val="100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t/>
            </a:r>
            <a:endParaRPr/>
          </a:p>
        </p:txBody>
      </p:sp>
      <p:pic>
        <p:nvPicPr>
          <p:cNvPr id="245" name="Google Shape;245;p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6" name="Google Shape;246;p1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47" name="Google Shape;247;p16"/>
          <p:cNvPicPr preferRelativeResize="0"/>
          <p:nvPr>
            <p:ph idx="2" type="body"/>
          </p:nvPr>
        </p:nvPicPr>
        <p:blipFill rotWithShape="1">
          <a:blip r:embed="rId5">
            <a:alphaModFix/>
          </a:blip>
          <a:srcRect b="0" l="0" r="0" t="0"/>
          <a:stretch/>
        </p:blipFill>
        <p:spPr>
          <a:xfrm>
            <a:off x="6172200" y="2274967"/>
            <a:ext cx="5181600" cy="34526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Den Inhalt eines anderen teilen</a:t>
            </a:r>
            <a:endParaRPr/>
          </a:p>
        </p:txBody>
      </p:sp>
      <p:sp>
        <p:nvSpPr>
          <p:cNvPr id="254" name="Google Shape;254;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t/>
            </a:r>
            <a:endParaRPr/>
          </a:p>
        </p:txBody>
      </p:sp>
      <p:pic>
        <p:nvPicPr>
          <p:cNvPr id="255" name="Google Shape;255;p1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56" name="Google Shape;256;p1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57" name="Google Shape;257;p17"/>
          <p:cNvPicPr preferRelativeResize="0"/>
          <p:nvPr/>
        </p:nvPicPr>
        <p:blipFill rotWithShape="1">
          <a:blip r:embed="rId5">
            <a:alphaModFix/>
          </a:blip>
          <a:srcRect b="0" l="0" r="0" t="0"/>
          <a:stretch/>
        </p:blipFill>
        <p:spPr>
          <a:xfrm>
            <a:off x="3657600" y="1616076"/>
            <a:ext cx="4876799" cy="4876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Gemeinfrei oder urheberrechtlich geschützt?</a:t>
            </a:r>
            <a:endParaRPr/>
          </a:p>
        </p:txBody>
      </p:sp>
      <p:sp>
        <p:nvSpPr>
          <p:cNvPr id="264" name="Google Shape;264;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just">
              <a:lnSpc>
                <a:spcPct val="90000"/>
              </a:lnSpc>
              <a:spcBef>
                <a:spcPts val="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GB"/>
              <a:t>Ist der Inhalt durch das Urheberrecht geschützt?</a:t>
            </a:r>
            <a:endParaRPr/>
          </a:p>
          <a:p>
            <a:pPr indent="-228600" lvl="0" marL="228600" rtl="0" algn="just">
              <a:lnSpc>
                <a:spcPct val="90000"/>
              </a:lnSpc>
              <a:spcBef>
                <a:spcPts val="1000"/>
              </a:spcBef>
              <a:spcAft>
                <a:spcPts val="0"/>
              </a:spcAft>
              <a:buClr>
                <a:schemeClr val="dk1"/>
              </a:buClr>
              <a:buSzPts val="2800"/>
              <a:buChar char="•"/>
            </a:pPr>
            <a:r>
              <a:rPr lang="en-GB"/>
              <a:t>Wenn ja, welche Art von Urheberrecht wird verwendet?</a:t>
            </a:r>
            <a:endParaRPr/>
          </a:p>
          <a:p>
            <a:pPr indent="-228600" lvl="0" marL="228600" rtl="0" algn="just">
              <a:lnSpc>
                <a:spcPct val="90000"/>
              </a:lnSpc>
              <a:spcBef>
                <a:spcPts val="1000"/>
              </a:spcBef>
              <a:spcAft>
                <a:spcPts val="0"/>
              </a:spcAft>
              <a:buClr>
                <a:schemeClr val="dk1"/>
              </a:buClr>
              <a:buSzPts val="2800"/>
              <a:buChar char="•"/>
            </a:pPr>
            <a:r>
              <a:rPr lang="en-GB"/>
              <a:t>Was dürfen Sie tun? (z. B. teilen, wie es ist, bearbeiten, usw.)</a:t>
            </a:r>
            <a:endParaRPr/>
          </a:p>
          <a:p>
            <a:pPr indent="-50800" lvl="0" marL="228600" rtl="0" algn="just">
              <a:lnSpc>
                <a:spcPct val="90000"/>
              </a:lnSpc>
              <a:spcBef>
                <a:spcPts val="100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rPr lang="en-GB"/>
              <a:t> </a:t>
            </a:r>
            <a:endParaRPr/>
          </a:p>
          <a:p>
            <a:pPr indent="0" lvl="0" marL="0" rtl="0" algn="just">
              <a:lnSpc>
                <a:spcPct val="90000"/>
              </a:lnSpc>
              <a:spcBef>
                <a:spcPts val="1000"/>
              </a:spcBef>
              <a:spcAft>
                <a:spcPts val="0"/>
              </a:spcAft>
              <a:buClr>
                <a:schemeClr val="dk1"/>
              </a:buClr>
              <a:buSzPts val="2800"/>
              <a:buNone/>
            </a:pPr>
            <a:r>
              <a:t/>
            </a:r>
            <a:endParaRPr/>
          </a:p>
        </p:txBody>
      </p:sp>
      <p:pic>
        <p:nvPicPr>
          <p:cNvPr id="265" name="Google Shape;265;p18"/>
          <p:cNvPicPr preferRelativeResize="0"/>
          <p:nvPr>
            <p:ph idx="2" type="body"/>
          </p:nvPr>
        </p:nvPicPr>
        <p:blipFill rotWithShape="1">
          <a:blip r:embed="rId3">
            <a:alphaModFix/>
          </a:blip>
          <a:srcRect b="0" l="0" r="5211" t="0"/>
          <a:stretch/>
        </p:blipFill>
        <p:spPr>
          <a:xfrm>
            <a:off x="7491217" y="2064592"/>
            <a:ext cx="3629068" cy="3211823"/>
          </a:xfrm>
          <a:prstGeom prst="rect">
            <a:avLst/>
          </a:prstGeom>
          <a:noFill/>
          <a:ln>
            <a:noFill/>
          </a:ln>
        </p:spPr>
      </p:pic>
      <p:pic>
        <p:nvPicPr>
          <p:cNvPr id="266" name="Google Shape;266;p18"/>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267" name="Google Shape;267;p18"/>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t/>
            </a:r>
            <a:endParaRPr/>
          </a:p>
        </p:txBody>
      </p:sp>
      <p:sp>
        <p:nvSpPr>
          <p:cNvPr id="273" name="Google Shape;273;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Clr>
                <a:schemeClr val="dk1"/>
              </a:buClr>
              <a:buSzPct val="100000"/>
              <a:buNone/>
            </a:pPr>
            <a:r>
              <a:rPr lang="en-GB" sz="5200"/>
              <a:t>Freier Inhalt </a:t>
            </a:r>
            <a:endParaRPr/>
          </a:p>
          <a:p>
            <a:pPr indent="0" lvl="0" marL="0" rtl="0" algn="ctr">
              <a:lnSpc>
                <a:spcPct val="90000"/>
              </a:lnSpc>
              <a:spcBef>
                <a:spcPts val="1000"/>
              </a:spcBef>
              <a:spcAft>
                <a:spcPts val="0"/>
              </a:spcAft>
              <a:buClr>
                <a:schemeClr val="dk1"/>
              </a:buClr>
              <a:buSzPct val="100000"/>
              <a:buNone/>
            </a:pPr>
            <a:r>
              <a:rPr lang="en-GB" sz="5200"/>
              <a:t>zu verwenden</a:t>
            </a:r>
            <a:endParaRPr/>
          </a:p>
          <a:p>
            <a:pPr indent="0" lvl="0" marL="0" rtl="0" algn="ctr">
              <a:lnSpc>
                <a:spcPct val="90000"/>
              </a:lnSpc>
              <a:spcBef>
                <a:spcPts val="1000"/>
              </a:spcBef>
              <a:spcAft>
                <a:spcPts val="0"/>
              </a:spcAft>
              <a:buClr>
                <a:schemeClr val="dk1"/>
              </a:buClr>
              <a:buSzPct val="100000"/>
              <a:buNone/>
            </a:pPr>
            <a:r>
              <a:rPr lang="en-GB" sz="5200"/>
              <a:t>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 </a:t>
            </a:r>
            <a:endParaRPr/>
          </a:p>
        </p:txBody>
      </p:sp>
      <p:pic>
        <p:nvPicPr>
          <p:cNvPr id="274" name="Google Shape;274;p1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75" name="Google Shape;275;p1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76" name="Google Shape;276;p19"/>
          <p:cNvSpPr/>
          <p:nvPr/>
        </p:nvSpPr>
        <p:spPr>
          <a:xfrm>
            <a:off x="1068546" y="433234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277" name="Google Shape;277;p19"/>
          <p:cNvPicPr preferRelativeResize="0"/>
          <p:nvPr>
            <p:ph idx="2" type="pic"/>
          </p:nvPr>
        </p:nvPicPr>
        <p:blipFill rotWithShape="1">
          <a:blip r:embed="rId5">
            <a:alphaModFix/>
          </a:blip>
          <a:srcRect b="10518" l="0" r="0" t="10520"/>
          <a:stretch/>
        </p:blipFill>
        <p:spPr>
          <a:xfrm>
            <a:off x="5183188" y="987425"/>
            <a:ext cx="6172200" cy="4873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idx="1" type="body"/>
          </p:nvPr>
        </p:nvSpPr>
        <p:spPr>
          <a:xfrm>
            <a:off x="839787" y="668337"/>
            <a:ext cx="5157787" cy="5854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0" lang="en-GB" sz="2800">
                <a:solidFill>
                  <a:schemeClr val="accent1"/>
                </a:solidFill>
              </a:rPr>
              <a:t>Ziele der Sitzung:</a:t>
            </a:r>
            <a:endParaRPr sz="2800"/>
          </a:p>
        </p:txBody>
      </p:sp>
      <p:sp>
        <p:nvSpPr>
          <p:cNvPr id="102" name="Google Shape;102;p2"/>
          <p:cNvSpPr txBox="1"/>
          <p:nvPr>
            <p:ph idx="2" type="body"/>
          </p:nvPr>
        </p:nvSpPr>
        <p:spPr>
          <a:xfrm>
            <a:off x="839788" y="1338606"/>
            <a:ext cx="5157787" cy="485105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Verstehen, wie man digitale Inhalte legal und ethisch korrekt nutzt</a:t>
            </a:r>
            <a:endParaRPr/>
          </a:p>
          <a:p>
            <a:pPr indent="-228600" lvl="0" marL="228600" rtl="0" algn="l">
              <a:lnSpc>
                <a:spcPct val="90000"/>
              </a:lnSpc>
              <a:spcBef>
                <a:spcPts val="1000"/>
              </a:spcBef>
              <a:spcAft>
                <a:spcPts val="0"/>
              </a:spcAft>
              <a:buClr>
                <a:schemeClr val="dk1"/>
              </a:buClr>
              <a:buSzPts val="2800"/>
              <a:buChar char="•"/>
            </a:pPr>
            <a:r>
              <a:rPr lang="en-GB"/>
              <a:t>Verstehen, wie man digitale Inhalte rechtlich und ethisch korrekt weitergibt</a:t>
            </a:r>
            <a:endParaRPr/>
          </a:p>
          <a:p>
            <a:pPr indent="-228600" lvl="0" marL="228600" rtl="0" algn="l">
              <a:lnSpc>
                <a:spcPct val="90000"/>
              </a:lnSpc>
              <a:spcBef>
                <a:spcPts val="1000"/>
              </a:spcBef>
              <a:spcAft>
                <a:spcPts val="0"/>
              </a:spcAft>
              <a:buClr>
                <a:schemeClr val="dk1"/>
              </a:buClr>
              <a:buSzPts val="2800"/>
              <a:buChar char="•"/>
            </a:pPr>
            <a:r>
              <a:rPr lang="en-GB"/>
              <a:t>Erfahren, wo Sie kostenloses Material finden können</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03" name="Google Shape;103;p2"/>
          <p:cNvSpPr txBox="1"/>
          <p:nvPr>
            <p:ph idx="4" type="body"/>
          </p:nvPr>
        </p:nvSpPr>
        <p:spPr>
          <a:xfrm>
            <a:off x="6172200" y="1338606"/>
            <a:ext cx="5183188" cy="485105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1000"/>
              </a:spcBef>
              <a:spcAft>
                <a:spcPts val="0"/>
              </a:spcAft>
              <a:buSzPts val="2800"/>
              <a:buChar char="•"/>
            </a:pPr>
            <a:r>
              <a:rPr lang="en-GB"/>
              <a:t>Verwenden</a:t>
            </a:r>
            <a:r>
              <a:rPr lang="en-GB"/>
              <a:t> Sie digitale Inhalte auf respektvolle Art und Weise</a:t>
            </a:r>
            <a:endParaRPr/>
          </a:p>
          <a:p>
            <a:pPr indent="-228600" lvl="0" marL="228600" rtl="0" algn="l">
              <a:lnSpc>
                <a:spcPct val="90000"/>
              </a:lnSpc>
              <a:spcBef>
                <a:spcPts val="1000"/>
              </a:spcBef>
              <a:spcAft>
                <a:spcPts val="0"/>
              </a:spcAft>
              <a:buClr>
                <a:schemeClr val="dk1"/>
              </a:buClr>
              <a:buSzPts val="2800"/>
              <a:buChar char="•"/>
            </a:pPr>
            <a:r>
              <a:rPr lang="en-GB"/>
              <a:t>Digitale Inhalte legal und ethisch korrekt weitergeben</a:t>
            </a:r>
            <a:endParaRPr/>
          </a:p>
          <a:p>
            <a:pPr indent="-228600" lvl="0" marL="228600" rtl="0" algn="l">
              <a:lnSpc>
                <a:spcPct val="90000"/>
              </a:lnSpc>
              <a:spcBef>
                <a:spcPts val="1000"/>
              </a:spcBef>
              <a:spcAft>
                <a:spcPts val="0"/>
              </a:spcAft>
              <a:buClr>
                <a:schemeClr val="dk1"/>
              </a:buClr>
              <a:buSzPts val="2800"/>
              <a:buChar char="•"/>
            </a:pPr>
            <a:r>
              <a:rPr lang="en-GB"/>
              <a:t>Suchen Sie nach kostenlosem Material im Internet</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04" name="Google Shape;104;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6" name="Google Shape;106;p2"/>
          <p:cNvSpPr txBox="1"/>
          <p:nvPr/>
        </p:nvSpPr>
        <p:spPr>
          <a:xfrm>
            <a:off x="6172200" y="668337"/>
            <a:ext cx="5157787" cy="5854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2800"/>
              <a:buFont typeface="Arial"/>
              <a:buNone/>
            </a:pPr>
            <a:r>
              <a:rPr b="0" i="0" lang="en-GB" sz="2800" u="none" cap="none" strike="noStrike">
                <a:solidFill>
                  <a:schemeClr val="accent1"/>
                </a:solidFill>
                <a:latin typeface="Calibri"/>
                <a:ea typeface="Calibri"/>
                <a:cs typeface="Calibri"/>
                <a:sym typeface="Calibri"/>
              </a:rPr>
              <a:t>Lernergebnisse:</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Freie Fotos (gemeinfrei)</a:t>
            </a:r>
            <a:endParaRPr/>
          </a:p>
        </p:txBody>
      </p:sp>
      <p:sp>
        <p:nvSpPr>
          <p:cNvPr id="284" name="Google Shape;284;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just">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Wikimedia Commons (https://commons.wikimedia.org/wiki/Main_Page) </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GB"/>
              <a:t>Pexels </a:t>
            </a:r>
            <a:r>
              <a:rPr lang="en-GB" u="sng">
                <a:solidFill>
                  <a:schemeClr val="hlink"/>
                </a:solidFill>
                <a:hlinkClick r:id="rId3"/>
              </a:rPr>
              <a:t>(</a:t>
            </a:r>
            <a:r>
              <a:rPr lang="en-GB"/>
              <a:t>https://www.pexels.com/)</a:t>
            </a:r>
            <a:endParaRPr/>
          </a:p>
          <a:p>
            <a:pPr indent="-50800" lvl="0" marL="228600" rtl="0" algn="just">
              <a:lnSpc>
                <a:spcPct val="90000"/>
              </a:lnSpc>
              <a:spcBef>
                <a:spcPts val="100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rPr lang="en-GB"/>
              <a:t> </a:t>
            </a:r>
            <a:endParaRPr/>
          </a:p>
          <a:p>
            <a:pPr indent="0" lvl="0" marL="0" rtl="0" algn="just">
              <a:lnSpc>
                <a:spcPct val="90000"/>
              </a:lnSpc>
              <a:spcBef>
                <a:spcPts val="1000"/>
              </a:spcBef>
              <a:spcAft>
                <a:spcPts val="0"/>
              </a:spcAft>
              <a:buClr>
                <a:schemeClr val="dk1"/>
              </a:buClr>
              <a:buSzPts val="2800"/>
              <a:buNone/>
            </a:pPr>
            <a:r>
              <a:t/>
            </a:r>
            <a:endParaRPr/>
          </a:p>
        </p:txBody>
      </p:sp>
      <p:pic>
        <p:nvPicPr>
          <p:cNvPr id="285" name="Google Shape;285;p20"/>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286" name="Google Shape;286;p20"/>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pic>
        <p:nvPicPr>
          <p:cNvPr id="287" name="Google Shape;287;p20"/>
          <p:cNvPicPr preferRelativeResize="0"/>
          <p:nvPr/>
        </p:nvPicPr>
        <p:blipFill rotWithShape="1">
          <a:blip r:embed="rId6">
            <a:alphaModFix/>
          </a:blip>
          <a:srcRect b="0" l="0" r="0" t="0"/>
          <a:stretch/>
        </p:blipFill>
        <p:spPr>
          <a:xfrm>
            <a:off x="9256006" y="2051010"/>
            <a:ext cx="1134846" cy="1520927"/>
          </a:xfrm>
          <a:prstGeom prst="rect">
            <a:avLst/>
          </a:prstGeom>
          <a:noFill/>
          <a:ln>
            <a:noFill/>
          </a:ln>
        </p:spPr>
      </p:pic>
      <p:pic>
        <p:nvPicPr>
          <p:cNvPr id="288" name="Google Shape;288;p20"/>
          <p:cNvPicPr preferRelativeResize="0"/>
          <p:nvPr/>
        </p:nvPicPr>
        <p:blipFill rotWithShape="1">
          <a:blip r:embed="rId7">
            <a:alphaModFix/>
          </a:blip>
          <a:srcRect b="0" l="0" r="0" t="0"/>
          <a:stretch/>
        </p:blipFill>
        <p:spPr>
          <a:xfrm>
            <a:off x="6096000" y="3678652"/>
            <a:ext cx="2466975" cy="1847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Freie Fotos (Creative Commons)</a:t>
            </a:r>
            <a:endParaRPr/>
          </a:p>
        </p:txBody>
      </p:sp>
      <p:sp>
        <p:nvSpPr>
          <p:cNvPr id="295" name="Google Shape;295;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50800" lvl="0" marL="228600" rtl="0" algn="just">
              <a:lnSpc>
                <a:spcPct val="90000"/>
              </a:lnSpc>
              <a:spcBef>
                <a:spcPts val="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GB"/>
              <a:t>Unsplash (https://unsplash.com/) </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GB"/>
              <a:t>Freepik </a:t>
            </a:r>
            <a:r>
              <a:rPr lang="en-GB" u="sng">
                <a:solidFill>
                  <a:schemeClr val="hlink"/>
                </a:solidFill>
                <a:hlinkClick r:id="rId3"/>
              </a:rPr>
              <a:t>(</a:t>
            </a:r>
            <a:r>
              <a:rPr lang="en-GB"/>
              <a:t>https://www.freepik.com/)</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GB"/>
              <a:t>Pixabay </a:t>
            </a:r>
            <a:r>
              <a:rPr lang="en-GB" u="sng">
                <a:solidFill>
                  <a:schemeClr val="hlink"/>
                </a:solidFill>
                <a:hlinkClick r:id="rId4"/>
              </a:rPr>
              <a:t>(</a:t>
            </a:r>
            <a:r>
              <a:rPr lang="en-GB"/>
              <a:t>https://pixabay.com/)</a:t>
            </a:r>
            <a:endParaRPr/>
          </a:p>
          <a:p>
            <a:pPr indent="0" lvl="0" marL="0" rtl="0" algn="just">
              <a:lnSpc>
                <a:spcPct val="90000"/>
              </a:lnSpc>
              <a:spcBef>
                <a:spcPts val="1000"/>
              </a:spcBef>
              <a:spcAft>
                <a:spcPts val="0"/>
              </a:spcAft>
              <a:buClr>
                <a:schemeClr val="dk1"/>
              </a:buClr>
              <a:buSzPts val="2800"/>
              <a:buNone/>
            </a:pPr>
            <a:r>
              <a:rPr lang="en-GB"/>
              <a:t> </a:t>
            </a:r>
            <a:endParaRPr/>
          </a:p>
          <a:p>
            <a:pPr indent="0" lvl="0" marL="0" rtl="0" algn="just">
              <a:lnSpc>
                <a:spcPct val="90000"/>
              </a:lnSpc>
              <a:spcBef>
                <a:spcPts val="1000"/>
              </a:spcBef>
              <a:spcAft>
                <a:spcPts val="0"/>
              </a:spcAft>
              <a:buClr>
                <a:schemeClr val="dk1"/>
              </a:buClr>
              <a:buSzPts val="2800"/>
              <a:buNone/>
            </a:pPr>
            <a:r>
              <a:t/>
            </a:r>
            <a:endParaRPr/>
          </a:p>
        </p:txBody>
      </p:sp>
      <p:pic>
        <p:nvPicPr>
          <p:cNvPr id="296" name="Google Shape;296;p21"/>
          <p:cNvPicPr preferRelativeResize="0"/>
          <p:nvPr/>
        </p:nvPicPr>
        <p:blipFill rotWithShape="1">
          <a:blip r:embed="rId5">
            <a:alphaModFix/>
          </a:blip>
          <a:srcRect b="0" l="0" r="0" t="0"/>
          <a:stretch/>
        </p:blipFill>
        <p:spPr>
          <a:xfrm>
            <a:off x="320512" y="5585931"/>
            <a:ext cx="1182064" cy="1182064"/>
          </a:xfrm>
          <a:prstGeom prst="rect">
            <a:avLst/>
          </a:prstGeom>
          <a:noFill/>
          <a:ln>
            <a:noFill/>
          </a:ln>
        </p:spPr>
      </p:pic>
      <p:pic>
        <p:nvPicPr>
          <p:cNvPr id="297" name="Google Shape;297;p21"/>
          <p:cNvPicPr preferRelativeResize="0"/>
          <p:nvPr/>
        </p:nvPicPr>
        <p:blipFill rotWithShape="1">
          <a:blip r:embed="rId6">
            <a:alphaModFix/>
          </a:blip>
          <a:srcRect b="0" l="0" r="0" t="0"/>
          <a:stretch/>
        </p:blipFill>
        <p:spPr>
          <a:xfrm>
            <a:off x="9498964" y="6062785"/>
            <a:ext cx="2372524" cy="498230"/>
          </a:xfrm>
          <a:prstGeom prst="rect">
            <a:avLst/>
          </a:prstGeom>
          <a:noFill/>
          <a:ln>
            <a:noFill/>
          </a:ln>
        </p:spPr>
      </p:pic>
      <p:pic>
        <p:nvPicPr>
          <p:cNvPr id="298" name="Google Shape;298;p21"/>
          <p:cNvPicPr preferRelativeResize="0"/>
          <p:nvPr/>
        </p:nvPicPr>
        <p:blipFill rotWithShape="1">
          <a:blip r:embed="rId7">
            <a:alphaModFix/>
          </a:blip>
          <a:srcRect b="0" l="0" r="0" t="0"/>
          <a:stretch/>
        </p:blipFill>
        <p:spPr>
          <a:xfrm>
            <a:off x="6639974" y="1862991"/>
            <a:ext cx="1402510" cy="1104154"/>
          </a:xfrm>
          <a:prstGeom prst="rect">
            <a:avLst/>
          </a:prstGeom>
          <a:noFill/>
          <a:ln>
            <a:noFill/>
          </a:ln>
        </p:spPr>
      </p:pic>
      <p:pic>
        <p:nvPicPr>
          <p:cNvPr id="299" name="Google Shape;299;p21"/>
          <p:cNvPicPr preferRelativeResize="0"/>
          <p:nvPr/>
        </p:nvPicPr>
        <p:blipFill rotWithShape="1">
          <a:blip r:embed="rId8">
            <a:alphaModFix/>
          </a:blip>
          <a:srcRect b="0" l="0" r="0" t="0"/>
          <a:stretch/>
        </p:blipFill>
        <p:spPr>
          <a:xfrm>
            <a:off x="6639974" y="3404611"/>
            <a:ext cx="1402510" cy="1055944"/>
          </a:xfrm>
          <a:prstGeom prst="rect">
            <a:avLst/>
          </a:prstGeom>
          <a:noFill/>
          <a:ln>
            <a:noFill/>
          </a:ln>
        </p:spPr>
      </p:pic>
      <p:pic>
        <p:nvPicPr>
          <p:cNvPr id="300" name="Google Shape;300;p21"/>
          <p:cNvPicPr preferRelativeResize="0"/>
          <p:nvPr/>
        </p:nvPicPr>
        <p:blipFill rotWithShape="1">
          <a:blip r:embed="rId9">
            <a:alphaModFix/>
          </a:blip>
          <a:srcRect b="0" l="0" r="0" t="0"/>
          <a:stretch/>
        </p:blipFill>
        <p:spPr>
          <a:xfrm>
            <a:off x="5938719" y="4660275"/>
            <a:ext cx="1402510" cy="14025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Kostenloses Audio</a:t>
            </a:r>
            <a:endParaRPr/>
          </a:p>
        </p:txBody>
      </p:sp>
      <p:sp>
        <p:nvSpPr>
          <p:cNvPr id="307" name="Google Shape;30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just">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Freie Musik Public Domain (https://www.freemusicpublicdomain.com/) </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rPr lang="en-GB"/>
              <a:t> </a:t>
            </a:r>
            <a:endParaRPr/>
          </a:p>
          <a:p>
            <a:pPr indent="0" lvl="0" marL="0" rtl="0" algn="just">
              <a:lnSpc>
                <a:spcPct val="90000"/>
              </a:lnSpc>
              <a:spcBef>
                <a:spcPts val="1000"/>
              </a:spcBef>
              <a:spcAft>
                <a:spcPts val="0"/>
              </a:spcAft>
              <a:buClr>
                <a:schemeClr val="dk1"/>
              </a:buClr>
              <a:buSzPts val="2800"/>
              <a:buNone/>
            </a:pPr>
            <a:r>
              <a:t/>
            </a:r>
            <a:endParaRPr/>
          </a:p>
        </p:txBody>
      </p:sp>
      <p:pic>
        <p:nvPicPr>
          <p:cNvPr id="308" name="Google Shape;308;p2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309" name="Google Shape;309;p2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310" name="Google Shape;310;p22"/>
          <p:cNvPicPr preferRelativeResize="0"/>
          <p:nvPr/>
        </p:nvPicPr>
        <p:blipFill rotWithShape="1">
          <a:blip r:embed="rId5">
            <a:alphaModFix/>
          </a:blip>
          <a:srcRect b="0" l="0" r="0" t="0"/>
          <a:stretch/>
        </p:blipFill>
        <p:spPr>
          <a:xfrm>
            <a:off x="8377364" y="2281084"/>
            <a:ext cx="1582559" cy="15825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b="0" i="1" lang="en-GB" sz="4400">
                <a:solidFill>
                  <a:schemeClr val="accent1"/>
                </a:solidFill>
              </a:rPr>
              <a:t>Referenzen</a:t>
            </a:r>
            <a:br>
              <a:rPr lang="en-GB" sz="4400"/>
            </a:br>
            <a:endParaRPr/>
          </a:p>
        </p:txBody>
      </p:sp>
      <p:sp>
        <p:nvSpPr>
          <p:cNvPr id="316" name="Google Shape;316;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GB" sz="1800"/>
              <a:t>Stim, R. (2021, November 25). </a:t>
            </a:r>
            <a:r>
              <a:rPr i="1" lang="en-GB" sz="1800"/>
              <a:t>Willkommen in der Public Domain</a:t>
            </a:r>
            <a:r>
              <a:rPr lang="en-GB" sz="1800"/>
              <a:t>. Stanford Copyright and Fair Use Center. </a:t>
            </a:r>
            <a:r>
              <a:rPr lang="en-GB" sz="1800" u="sng">
                <a:solidFill>
                  <a:schemeClr val="hlink"/>
                </a:solidFill>
                <a:hlinkClick r:id="rId3"/>
              </a:rPr>
              <a:t>https://fairuse.stanford.edu/overview/public-domain/welcome/</a:t>
            </a:r>
            <a:endParaRPr sz="1800"/>
          </a:p>
          <a:p>
            <a:pPr indent="-228600" lvl="0" marL="228600" rtl="0" algn="l">
              <a:lnSpc>
                <a:spcPct val="90000"/>
              </a:lnSpc>
              <a:spcBef>
                <a:spcPts val="1000"/>
              </a:spcBef>
              <a:spcAft>
                <a:spcPts val="0"/>
              </a:spcAft>
              <a:buClr>
                <a:schemeClr val="dk1"/>
              </a:buClr>
              <a:buSzPts val="1800"/>
              <a:buChar char="•"/>
            </a:pPr>
            <a:r>
              <a:rPr i="1" lang="en-GB" sz="1800"/>
              <a:t>Was sind Creative-Commons-Lizenzen?</a:t>
            </a:r>
            <a:r>
              <a:rPr lang="en-GB" sz="1800"/>
              <a:t> (n.d.). WUR. </a:t>
            </a:r>
            <a:r>
              <a:rPr lang="en-GB" sz="1800" u="sng">
                <a:solidFill>
                  <a:schemeClr val="hlink"/>
                </a:solidFill>
                <a:hlinkClick r:id="rId4"/>
              </a:rPr>
              <a:t>https://www.wur.nl/en/article/what-are-creative-commons-licenses.htm</a:t>
            </a:r>
            <a:endParaRPr sz="1800"/>
          </a:p>
          <a:p>
            <a:pPr indent="-228600" lvl="0" marL="228600" rtl="0" algn="l">
              <a:lnSpc>
                <a:spcPct val="90000"/>
              </a:lnSpc>
              <a:spcBef>
                <a:spcPts val="1000"/>
              </a:spcBef>
              <a:spcAft>
                <a:spcPts val="0"/>
              </a:spcAft>
              <a:buClr>
                <a:schemeClr val="dk1"/>
              </a:buClr>
              <a:buSzPts val="1800"/>
              <a:buChar char="•"/>
            </a:pPr>
            <a:r>
              <a:rPr lang="en-GB" sz="1800"/>
              <a:t>Copyright Alliance. (2021, Januar 7). </a:t>
            </a:r>
            <a:r>
              <a:rPr i="1" lang="en-GB" sz="1800"/>
              <a:t>Was ist eine Creative-Commons-Lizenz | Copyright Alliance. </a:t>
            </a:r>
            <a:r>
              <a:rPr lang="en-GB" sz="1800" u="sng">
                <a:solidFill>
                  <a:schemeClr val="hlink"/>
                </a:solidFill>
                <a:hlinkClick r:id="rId5"/>
              </a:rPr>
              <a:t>https://copyrightalliance.org/faqs/what-is-creative-commons-license/</a:t>
            </a:r>
            <a:endParaRPr sz="1800"/>
          </a:p>
          <a:p>
            <a:pPr indent="-228600" lvl="0" marL="228600" rtl="0" algn="l">
              <a:lnSpc>
                <a:spcPct val="90000"/>
              </a:lnSpc>
              <a:spcBef>
                <a:spcPts val="1000"/>
              </a:spcBef>
              <a:spcAft>
                <a:spcPts val="0"/>
              </a:spcAft>
              <a:buClr>
                <a:schemeClr val="dk1"/>
              </a:buClr>
              <a:buSzPts val="1800"/>
              <a:buChar char="•"/>
            </a:pPr>
            <a:r>
              <a:rPr i="1" lang="en-GB" sz="1800"/>
              <a:t>Was ist geistiges Eigentum (IP)? </a:t>
            </a:r>
            <a:r>
              <a:rPr lang="en-GB" sz="1800"/>
              <a:t>(n.d.). </a:t>
            </a:r>
            <a:r>
              <a:rPr lang="en-GB" sz="1800" u="sng">
                <a:solidFill>
                  <a:schemeClr val="hlink"/>
                </a:solidFill>
                <a:hlinkClick r:id="rId6"/>
              </a:rPr>
              <a:t>https://www.wipo.int/about-ip/en/</a:t>
            </a:r>
            <a:endParaRPr sz="1800"/>
          </a:p>
          <a:p>
            <a:pPr indent="-228600" lvl="0" marL="228600" rtl="0" algn="l">
              <a:lnSpc>
                <a:spcPct val="90000"/>
              </a:lnSpc>
              <a:spcBef>
                <a:spcPts val="1000"/>
              </a:spcBef>
              <a:spcAft>
                <a:spcPts val="0"/>
              </a:spcAft>
              <a:buClr>
                <a:schemeClr val="dk1"/>
              </a:buClr>
              <a:buSzPts val="1800"/>
              <a:buChar char="•"/>
            </a:pPr>
            <a:r>
              <a:rPr lang="en-GB" sz="1800"/>
              <a:t>CultureHive. (2023, 12. Oktober). </a:t>
            </a:r>
            <a:r>
              <a:rPr i="1" lang="en-GB" sz="1800"/>
              <a:t>Wie teile ich Inhalte ethisch und legal online? - CultureHive. </a:t>
            </a:r>
            <a:r>
              <a:rPr lang="en-GB" sz="1800" u="sng">
                <a:solidFill>
                  <a:schemeClr val="hlink"/>
                </a:solidFill>
                <a:hlinkClick r:id="rId7"/>
              </a:rPr>
              <a:t>https://www.culturehive.co.uk/digital-heritage-hub/resource/content/sharing-content-online/</a:t>
            </a:r>
            <a:endParaRPr sz="1800"/>
          </a:p>
          <a:p>
            <a:pPr indent="-228600" lvl="0" marL="228600" rtl="0" algn="l">
              <a:lnSpc>
                <a:spcPct val="90000"/>
              </a:lnSpc>
              <a:spcBef>
                <a:spcPts val="1000"/>
              </a:spcBef>
              <a:spcAft>
                <a:spcPts val="0"/>
              </a:spcAft>
              <a:buClr>
                <a:schemeClr val="dk1"/>
              </a:buClr>
              <a:buSzPts val="1800"/>
              <a:buChar char="•"/>
            </a:pPr>
            <a:r>
              <a:rPr i="1" lang="en-GB" sz="1800"/>
              <a:t>Wie kontrolliert man die Rechte an digitalen Inhalten? </a:t>
            </a:r>
            <a:r>
              <a:rPr lang="en-GB" sz="1800"/>
              <a:t>(2023, 16. August). www.linkedin.com. </a:t>
            </a:r>
            <a:r>
              <a:rPr lang="en-GB" sz="1800" u="sng">
                <a:solidFill>
                  <a:schemeClr val="hlink"/>
                </a:solidFill>
                <a:hlinkClick r:id="rId8"/>
              </a:rPr>
              <a:t>https://www.linkedin.com/advice/0/how-do-you-control-digital-content-rights-skills-digital-publishing</a:t>
            </a:r>
            <a:endParaRPr u="sng">
              <a:solidFill>
                <a:schemeClr val="hlink"/>
              </a:solidFill>
              <a:hlinkClick r:id="rId9"/>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0"/>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1"/>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2"/>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3"/>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4"/>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5"/>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6"/>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7"/>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8"/>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317" name="Google Shape;317;p23"/>
          <p:cNvPicPr preferRelativeResize="0"/>
          <p:nvPr/>
        </p:nvPicPr>
        <p:blipFill rotWithShape="1">
          <a:blip r:embed="rId19">
            <a:alphaModFix/>
          </a:blip>
          <a:srcRect b="0" l="0" r="0" t="0"/>
          <a:stretch/>
        </p:blipFill>
        <p:spPr>
          <a:xfrm>
            <a:off x="320512" y="5585931"/>
            <a:ext cx="1182064" cy="1182064"/>
          </a:xfrm>
          <a:prstGeom prst="rect">
            <a:avLst/>
          </a:prstGeom>
          <a:noFill/>
          <a:ln>
            <a:noFill/>
          </a:ln>
        </p:spPr>
      </p:pic>
      <p:pic>
        <p:nvPicPr>
          <p:cNvPr id="318" name="Google Shape;318;p23"/>
          <p:cNvPicPr preferRelativeResize="0"/>
          <p:nvPr/>
        </p:nvPicPr>
        <p:blipFill rotWithShape="1">
          <a:blip r:embed="rId20">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24"/>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324" name="Google Shape;324;p24"/>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325" name="Google Shape;325;p24"/>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6" name="Google Shape;326;p24"/>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7" name="Google Shape;327;p24"/>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accent1"/>
                </a:solidFill>
                <a:latin typeface="Calibri"/>
                <a:ea typeface="Calibri"/>
                <a:cs typeface="Calibri"/>
                <a:sym typeface="Calibri"/>
              </a:rPr>
              <a:t>Förderung der integrativen Beschäftigung im GLAM-Sektor durch offene Innovation</a:t>
            </a:r>
            <a:endParaRPr b="0" i="0" sz="4000" u="none" cap="none" strike="noStrike">
              <a:solidFill>
                <a:schemeClr val="accent1"/>
              </a:solidFill>
              <a:latin typeface="Calibri"/>
              <a:ea typeface="Calibri"/>
              <a:cs typeface="Calibri"/>
              <a:sym typeface="Calibri"/>
            </a:endParaRPr>
          </a:p>
        </p:txBody>
      </p:sp>
      <p:pic>
        <p:nvPicPr>
          <p:cNvPr id="328" name="Google Shape;328;p24"/>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329" name="Google Shape;329;p24"/>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330" name="Google Shape;330;p24"/>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331" name="Google Shape;331;p24"/>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332" name="Google Shape;332;p24"/>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333" name="Google Shape;333;p24"/>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Projekt Nr.: 2022-1-AT01-KA220-ADU-00008513</a:t>
            </a:r>
            <a:endParaRPr b="0" i="0" sz="1800" u="none" cap="none" strike="noStrike">
              <a:solidFill>
                <a:schemeClr val="dk1"/>
              </a:solidFill>
              <a:latin typeface="Calibri"/>
              <a:ea typeface="Calibri"/>
              <a:cs typeface="Calibri"/>
              <a:sym typeface="Calibri"/>
            </a:endParaRPr>
          </a:p>
        </p:txBody>
      </p:sp>
      <p:pic>
        <p:nvPicPr>
          <p:cNvPr id="334" name="Google Shape;334;p24"/>
          <p:cNvPicPr preferRelativeResize="0"/>
          <p:nvPr/>
        </p:nvPicPr>
        <p:blipFill rotWithShape="1">
          <a:blip r:embed="rId10">
            <a:alphaModFix/>
          </a:blip>
          <a:srcRect b="0" l="0" r="0" t="0"/>
          <a:stretch/>
        </p:blipFill>
        <p:spPr>
          <a:xfrm>
            <a:off x="5828788" y="3429000"/>
            <a:ext cx="3542083" cy="6401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t/>
            </a:r>
            <a:endParaRPr/>
          </a:p>
        </p:txBody>
      </p:sp>
      <p:sp>
        <p:nvSpPr>
          <p:cNvPr id="112" name="Google Shape;112;p3"/>
          <p:cNvSpPr txBox="1"/>
          <p:nvPr>
            <p:ph idx="1" type="body"/>
          </p:nvPr>
        </p:nvSpPr>
        <p:spPr>
          <a:xfrm>
            <a:off x="492125" y="2057400"/>
            <a:ext cx="4691100" cy="3811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t/>
            </a:r>
            <a:endParaRPr/>
          </a:p>
          <a:p>
            <a:pPr indent="0" lvl="0" marL="0" rtl="0" algn="l">
              <a:lnSpc>
                <a:spcPct val="90000"/>
              </a:lnSpc>
              <a:spcBef>
                <a:spcPts val="1000"/>
              </a:spcBef>
              <a:spcAft>
                <a:spcPts val="0"/>
              </a:spcAft>
              <a:buClr>
                <a:schemeClr val="dk1"/>
              </a:buClr>
              <a:buSzPts val="1600"/>
              <a:buNone/>
            </a:pPr>
            <a:r>
              <a:t/>
            </a:r>
            <a:endParaRPr/>
          </a:p>
          <a:p>
            <a:pPr indent="0" lvl="0" marL="0" rtl="0" algn="ctr">
              <a:lnSpc>
                <a:spcPct val="90000"/>
              </a:lnSpc>
              <a:spcBef>
                <a:spcPts val="1000"/>
              </a:spcBef>
              <a:spcAft>
                <a:spcPts val="0"/>
              </a:spcAft>
              <a:buClr>
                <a:schemeClr val="dk1"/>
              </a:buClr>
              <a:buSzPts val="5200"/>
              <a:buNone/>
            </a:pPr>
            <a:r>
              <a:rPr lang="en-GB" sz="3600"/>
              <a:t>Nutzung digitaler Inhalte</a:t>
            </a:r>
            <a:endParaRPr sz="3600"/>
          </a:p>
          <a:p>
            <a:pPr indent="0" lvl="0" marL="0" rtl="0" algn="ctr">
              <a:lnSpc>
                <a:spcPct val="90000"/>
              </a:lnSpc>
              <a:spcBef>
                <a:spcPts val="1000"/>
              </a:spcBef>
              <a:spcAft>
                <a:spcPts val="0"/>
              </a:spcAft>
              <a:buClr>
                <a:schemeClr val="dk1"/>
              </a:buClr>
              <a:buSzPts val="5200"/>
              <a:buNone/>
            </a:pPr>
            <a:r>
              <a:t/>
            </a:r>
            <a:endParaRPr sz="5200"/>
          </a:p>
          <a:p>
            <a:pPr indent="0" lvl="0" marL="0" rtl="0" algn="l">
              <a:lnSpc>
                <a:spcPct val="90000"/>
              </a:lnSpc>
              <a:spcBef>
                <a:spcPts val="1000"/>
              </a:spcBef>
              <a:spcAft>
                <a:spcPts val="0"/>
              </a:spcAft>
              <a:buClr>
                <a:schemeClr val="dk1"/>
              </a:buClr>
              <a:buSzPts val="1600"/>
              <a:buNone/>
            </a:pPr>
            <a:r>
              <a:t/>
            </a:r>
            <a:endParaRPr/>
          </a:p>
          <a:p>
            <a:pPr indent="0" lvl="0" marL="0" rtl="0" algn="l">
              <a:lnSpc>
                <a:spcPct val="90000"/>
              </a:lnSpc>
              <a:spcBef>
                <a:spcPts val="1000"/>
              </a:spcBef>
              <a:spcAft>
                <a:spcPts val="0"/>
              </a:spcAft>
              <a:buClr>
                <a:schemeClr val="dk1"/>
              </a:buClr>
              <a:buSzPts val="1600"/>
              <a:buNone/>
            </a:pPr>
            <a:r>
              <a:t/>
            </a:r>
            <a:endParaRPr/>
          </a:p>
          <a:p>
            <a:pPr indent="0" lvl="0" marL="0" rtl="0" algn="l">
              <a:lnSpc>
                <a:spcPct val="90000"/>
              </a:lnSpc>
              <a:spcBef>
                <a:spcPts val="1000"/>
              </a:spcBef>
              <a:spcAft>
                <a:spcPts val="0"/>
              </a:spcAft>
              <a:buClr>
                <a:schemeClr val="dk1"/>
              </a:buClr>
              <a:buSzPts val="1600"/>
              <a:buNone/>
            </a:pPr>
            <a:r>
              <a:rPr lang="en-GB"/>
              <a:t> </a:t>
            </a:r>
            <a:endParaRPr/>
          </a:p>
        </p:txBody>
      </p:sp>
      <p:pic>
        <p:nvPicPr>
          <p:cNvPr id="113" name="Google Shape;113;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4" name="Google Shape;114;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15" name="Google Shape;115;p3"/>
          <p:cNvSpPr/>
          <p:nvPr/>
        </p:nvSpPr>
        <p:spPr>
          <a:xfrm>
            <a:off x="1078596" y="3844490"/>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16" name="Google Shape;116;p3"/>
          <p:cNvPicPr preferRelativeResize="0"/>
          <p:nvPr>
            <p:ph idx="2" type="pic"/>
          </p:nvPr>
        </p:nvPicPr>
        <p:blipFill rotWithShape="1">
          <a:blip r:embed="rId5">
            <a:alphaModFix/>
          </a:blip>
          <a:srcRect b="0" l="3965" r="3965" t="0"/>
          <a:stretch/>
        </p:blipFill>
        <p:spPr>
          <a:xfrm>
            <a:off x="5183188" y="987425"/>
            <a:ext cx="6172200" cy="487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Legale Nutzung von digitalen Inhalten</a:t>
            </a:r>
            <a:endParaRPr/>
          </a:p>
        </p:txBody>
      </p:sp>
      <p:pic>
        <p:nvPicPr>
          <p:cNvPr id="123" name="Google Shape;123;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4" name="Google Shape;124;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25" name="Google Shape;125;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Freie Inhalte (Public Domain)</a:t>
            </a:r>
            <a:endParaRPr/>
          </a:p>
          <a:p>
            <a:pPr indent="-228600" lvl="0" marL="228600" rtl="0" algn="l">
              <a:lnSpc>
                <a:spcPct val="90000"/>
              </a:lnSpc>
              <a:spcBef>
                <a:spcPts val="1000"/>
              </a:spcBef>
              <a:spcAft>
                <a:spcPts val="0"/>
              </a:spcAft>
              <a:buClr>
                <a:schemeClr val="dk1"/>
              </a:buClr>
              <a:buSzPts val="2800"/>
              <a:buChar char="•"/>
            </a:pPr>
            <a:r>
              <a:rPr lang="en-GB"/>
              <a:t>Creative-Commons-Lizenzen</a:t>
            </a:r>
            <a:endParaRPr/>
          </a:p>
          <a:p>
            <a:pPr indent="-228600" lvl="0" marL="228600" rtl="0" algn="l">
              <a:lnSpc>
                <a:spcPct val="90000"/>
              </a:lnSpc>
              <a:spcBef>
                <a:spcPts val="1000"/>
              </a:spcBef>
              <a:spcAft>
                <a:spcPts val="0"/>
              </a:spcAft>
              <a:buClr>
                <a:schemeClr val="dk1"/>
              </a:buClr>
              <a:buSzPts val="2800"/>
              <a:buChar char="•"/>
            </a:pPr>
            <a:r>
              <a:rPr lang="en-GB"/>
              <a:t>Rechte an geistigem Eigentum (Copyright)</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26" name="Google Shape;126;p4"/>
          <p:cNvPicPr preferRelativeResize="0"/>
          <p:nvPr>
            <p:ph idx="2" type="body"/>
          </p:nvPr>
        </p:nvPicPr>
        <p:blipFill rotWithShape="1">
          <a:blip r:embed="rId5">
            <a:alphaModFix/>
          </a:blip>
          <a:srcRect b="0" l="0" r="0" t="0"/>
          <a:stretch/>
        </p:blipFill>
        <p:spPr>
          <a:xfrm>
            <a:off x="6698318" y="1619148"/>
            <a:ext cx="4385004" cy="43513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Öffentlicher Bereich</a:t>
            </a:r>
            <a:endParaRPr/>
          </a:p>
        </p:txBody>
      </p:sp>
      <p:pic>
        <p:nvPicPr>
          <p:cNvPr id="133" name="Google Shape;133;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35" name="Google Shape;1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GB"/>
              <a:t>Er bezieht sich auf </a:t>
            </a:r>
            <a:r>
              <a:rPr b="1" lang="en-GB"/>
              <a:t>kreative Materialien, die nicht durch Gesetze zum Schutz des geistigen Eigentums geschützt sind</a:t>
            </a:r>
            <a:r>
              <a:rPr lang="en-GB"/>
              <a:t>.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b="1" lang="en-GB"/>
              <a:t>Jeder kann </a:t>
            </a:r>
            <a:r>
              <a:rPr lang="en-GB"/>
              <a:t>ein gemeinfreies Werk </a:t>
            </a:r>
            <a:r>
              <a:rPr b="1" lang="en-GB"/>
              <a:t>nutzen</a:t>
            </a:r>
            <a:r>
              <a:rPr lang="en-GB"/>
              <a:t>, ohne eine Genehmigung einzuholen, aber niemand kann es jemals besitzen.</a:t>
            </a:r>
            <a:endParaRPr/>
          </a:p>
        </p:txBody>
      </p:sp>
      <p:pic>
        <p:nvPicPr>
          <p:cNvPr id="136" name="Google Shape;136;p5"/>
          <p:cNvPicPr preferRelativeResize="0"/>
          <p:nvPr>
            <p:ph idx="2" type="body"/>
          </p:nvPr>
        </p:nvPicPr>
        <p:blipFill rotWithShape="1">
          <a:blip r:embed="rId5">
            <a:alphaModFix/>
          </a:blip>
          <a:srcRect b="0" l="0" r="0" t="0"/>
          <a:stretch/>
        </p:blipFill>
        <p:spPr>
          <a:xfrm>
            <a:off x="7026223" y="1825625"/>
            <a:ext cx="3571875" cy="357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Creative-Commons-Lizenzen</a:t>
            </a:r>
            <a:endParaRPr/>
          </a:p>
        </p:txBody>
      </p:sp>
      <p:pic>
        <p:nvPicPr>
          <p:cNvPr id="143" name="Google Shape;143;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45" name="Google Shape;145;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GB"/>
              <a:t>Es handelt sich um öffentliche Lizenzen, die zeigen, was man mit digitalen Inhalten machen darf.</a:t>
            </a:r>
            <a:endParaRPr/>
          </a:p>
        </p:txBody>
      </p:sp>
      <p:pic>
        <p:nvPicPr>
          <p:cNvPr id="146" name="Google Shape;146;p6"/>
          <p:cNvPicPr preferRelativeResize="0"/>
          <p:nvPr/>
        </p:nvPicPr>
        <p:blipFill rotWithShape="1">
          <a:blip r:embed="rId5">
            <a:alphaModFix/>
          </a:blip>
          <a:srcRect b="0" l="0" r="0" t="0"/>
          <a:stretch/>
        </p:blipFill>
        <p:spPr>
          <a:xfrm>
            <a:off x="338238" y="2265429"/>
            <a:ext cx="5833962" cy="27457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Creative-Commons-Lizenzen</a:t>
            </a:r>
            <a:endParaRPr/>
          </a:p>
        </p:txBody>
      </p:sp>
      <p:pic>
        <p:nvPicPr>
          <p:cNvPr id="153" name="Google Shape;153;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4" name="Google Shape;154;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55" name="Google Shape;155;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sp>
        <p:nvSpPr>
          <p:cNvPr id="156" name="Google Shape;156;p7"/>
          <p:cNvSpPr txBox="1"/>
          <p:nvPr>
            <p:ph idx="1" type="body"/>
          </p:nvPr>
        </p:nvSpPr>
        <p:spPr>
          <a:xfrm>
            <a:off x="838200" y="1485713"/>
            <a:ext cx="5041500" cy="4351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GB" sz="2400"/>
              <a:t>Es gibt 6 Arten von Creative-Commons-Lizenzen:</a:t>
            </a:r>
            <a:endParaRPr/>
          </a:p>
          <a:p>
            <a:pPr indent="-353695" lvl="1" marL="541338" rtl="0" algn="l">
              <a:lnSpc>
                <a:spcPct val="90000"/>
              </a:lnSpc>
              <a:spcBef>
                <a:spcPts val="500"/>
              </a:spcBef>
              <a:spcAft>
                <a:spcPts val="0"/>
              </a:spcAft>
              <a:buClr>
                <a:schemeClr val="dk1"/>
              </a:buClr>
              <a:buSzPct val="100000"/>
              <a:buFont typeface="Calibri"/>
              <a:buAutoNum type="arabicPeriod"/>
            </a:pPr>
            <a:r>
              <a:rPr lang="en-GB"/>
              <a:t>Namensnennung (CC BY)</a:t>
            </a:r>
            <a:endParaRPr/>
          </a:p>
          <a:p>
            <a:pPr indent="-353695" lvl="1" marL="541338" rtl="0" algn="l">
              <a:lnSpc>
                <a:spcPct val="90000"/>
              </a:lnSpc>
              <a:spcBef>
                <a:spcPts val="500"/>
              </a:spcBef>
              <a:spcAft>
                <a:spcPts val="0"/>
              </a:spcAft>
              <a:buClr>
                <a:schemeClr val="dk1"/>
              </a:buClr>
              <a:buSzPct val="100000"/>
              <a:buFont typeface="Calibri"/>
              <a:buAutoNum type="arabicPeriod"/>
            </a:pPr>
            <a:r>
              <a:rPr lang="en-GB"/>
              <a:t>Namensnennung - ShareAlike (CC BY-SA)</a:t>
            </a:r>
            <a:endParaRPr/>
          </a:p>
          <a:p>
            <a:pPr indent="-353695" lvl="1" marL="541338" rtl="0" algn="l">
              <a:lnSpc>
                <a:spcPct val="90000"/>
              </a:lnSpc>
              <a:spcBef>
                <a:spcPts val="500"/>
              </a:spcBef>
              <a:spcAft>
                <a:spcPts val="0"/>
              </a:spcAft>
              <a:buClr>
                <a:schemeClr val="dk1"/>
              </a:buClr>
              <a:buSzPct val="100000"/>
              <a:buFont typeface="Calibri"/>
              <a:buAutoNum type="arabicPeriod"/>
            </a:pPr>
            <a:r>
              <a:rPr lang="en-GB"/>
              <a:t>Namensnennung - Keine Derivate (CC BY-ND)</a:t>
            </a:r>
            <a:endParaRPr/>
          </a:p>
          <a:p>
            <a:pPr indent="-353695" lvl="1" marL="541338" rtl="0" algn="l">
              <a:lnSpc>
                <a:spcPct val="90000"/>
              </a:lnSpc>
              <a:spcBef>
                <a:spcPts val="500"/>
              </a:spcBef>
              <a:spcAft>
                <a:spcPts val="0"/>
              </a:spcAft>
              <a:buClr>
                <a:schemeClr val="dk1"/>
              </a:buClr>
              <a:buSzPct val="100000"/>
              <a:buFont typeface="Calibri"/>
              <a:buAutoNum type="arabicPeriod"/>
            </a:pPr>
            <a:r>
              <a:rPr lang="en-GB"/>
              <a:t>Namensnennung - Nicht-kommerziell (CC BY-NC)</a:t>
            </a:r>
            <a:endParaRPr/>
          </a:p>
          <a:p>
            <a:pPr indent="-353695" lvl="1" marL="541338" rtl="0" algn="l">
              <a:lnSpc>
                <a:spcPct val="90000"/>
              </a:lnSpc>
              <a:spcBef>
                <a:spcPts val="500"/>
              </a:spcBef>
              <a:spcAft>
                <a:spcPts val="0"/>
              </a:spcAft>
              <a:buClr>
                <a:schemeClr val="dk1"/>
              </a:buClr>
              <a:buSzPct val="100000"/>
              <a:buFont typeface="Calibri"/>
              <a:buAutoNum type="arabicPeriod"/>
            </a:pPr>
            <a:r>
              <a:rPr lang="en-GB"/>
              <a:t>Namensnennung - Nicht-kommerziell - Weitergabe unter gleichen Bedingungen (CC BY-NC-SA)</a:t>
            </a:r>
            <a:endParaRPr/>
          </a:p>
          <a:p>
            <a:pPr indent="-353695" lvl="1" marL="541338" rtl="0" algn="l">
              <a:lnSpc>
                <a:spcPct val="90000"/>
              </a:lnSpc>
              <a:spcBef>
                <a:spcPts val="500"/>
              </a:spcBef>
              <a:spcAft>
                <a:spcPts val="0"/>
              </a:spcAft>
              <a:buClr>
                <a:schemeClr val="dk1"/>
              </a:buClr>
              <a:buSzPct val="100000"/>
              <a:buFont typeface="Calibri"/>
              <a:buAutoNum type="arabicPeriod"/>
            </a:pPr>
            <a:r>
              <a:rPr lang="en-GB"/>
              <a:t>Namensnennung - Nicht-kommerziell - Keine Bearbeitungen (CC BY-NC-ND)</a:t>
            </a:r>
            <a:endParaRPr/>
          </a:p>
          <a:p>
            <a:pPr indent="0" lvl="0" marL="0" rtl="0" algn="l">
              <a:lnSpc>
                <a:spcPct val="90000"/>
              </a:lnSpc>
              <a:spcBef>
                <a:spcPts val="1000"/>
              </a:spcBef>
              <a:spcAft>
                <a:spcPts val="0"/>
              </a:spcAft>
              <a:buClr>
                <a:schemeClr val="dk1"/>
              </a:buClr>
              <a:buSzPct val="100000"/>
              <a:buNone/>
            </a:pPr>
            <a:r>
              <a:t/>
            </a:r>
            <a:endParaRPr/>
          </a:p>
        </p:txBody>
      </p:sp>
      <p:pic>
        <p:nvPicPr>
          <p:cNvPr id="157" name="Google Shape;157;p7"/>
          <p:cNvPicPr preferRelativeResize="0"/>
          <p:nvPr/>
        </p:nvPicPr>
        <p:blipFill rotWithShape="1">
          <a:blip r:embed="rId5">
            <a:alphaModFix/>
          </a:blip>
          <a:srcRect b="0" l="0" r="0" t="0"/>
          <a:stretch/>
        </p:blipFill>
        <p:spPr>
          <a:xfrm>
            <a:off x="6464261" y="1719648"/>
            <a:ext cx="5182049" cy="38834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Rechte an geistigem Eigentum (Copyright)</a:t>
            </a:r>
            <a:endParaRPr/>
          </a:p>
        </p:txBody>
      </p:sp>
      <p:pic>
        <p:nvPicPr>
          <p:cNvPr id="164" name="Google Shape;164;p8"/>
          <p:cNvPicPr preferRelativeResize="0"/>
          <p:nvPr>
            <p:ph idx="1" type="body"/>
          </p:nvPr>
        </p:nvPicPr>
        <p:blipFill rotWithShape="1">
          <a:blip r:embed="rId3">
            <a:alphaModFix/>
          </a:blip>
          <a:srcRect b="0" l="0" r="0" t="0"/>
          <a:stretch/>
        </p:blipFill>
        <p:spPr>
          <a:xfrm>
            <a:off x="1184505" y="1464546"/>
            <a:ext cx="4351338" cy="4351338"/>
          </a:xfrm>
          <a:prstGeom prst="rect">
            <a:avLst/>
          </a:prstGeom>
          <a:noFill/>
          <a:ln>
            <a:noFill/>
          </a:ln>
        </p:spPr>
      </p:pic>
      <p:sp>
        <p:nvSpPr>
          <p:cNvPr id="165" name="Google Shape;165;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GB"/>
              <a:t>Er bezieht sich auf </a:t>
            </a:r>
            <a:r>
              <a:rPr b="1" lang="en-GB"/>
              <a:t>geistige Schöpfungen </a:t>
            </a:r>
            <a:r>
              <a:rPr lang="en-GB"/>
              <a:t>wie Erfindungen, künstlerische Werke, Entwürfe, Bilder usw.</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GB"/>
              <a:t>Eine Art von geistigem Eigentum (IP) ist das </a:t>
            </a:r>
            <a:r>
              <a:rPr b="1" lang="en-GB"/>
              <a:t>Urheberrecht</a:t>
            </a:r>
            <a:r>
              <a:rPr lang="en-GB"/>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t/>
            </a:r>
            <a:endParaRPr/>
          </a:p>
        </p:txBody>
      </p:sp>
      <p:sp>
        <p:nvSpPr>
          <p:cNvPr id="171" name="Google Shape;171;p9"/>
          <p:cNvSpPr txBox="1"/>
          <p:nvPr>
            <p:ph idx="1" type="body"/>
          </p:nvPr>
        </p:nvSpPr>
        <p:spPr>
          <a:xfrm>
            <a:off x="476250" y="2057400"/>
            <a:ext cx="4295700" cy="3811500"/>
          </a:xfrm>
          <a:prstGeom prst="rect">
            <a:avLst/>
          </a:prstGeom>
          <a:noFill/>
          <a:ln>
            <a:noFill/>
          </a:ln>
        </p:spPr>
        <p:txBody>
          <a:bodyPr anchorCtr="0" anchor="t" bIns="45700" lIns="91425" spcFirstLastPara="1" rIns="91425" wrap="square" tIns="45700">
            <a:normAutofit fontScale="62500" lnSpcReduction="1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Clr>
                <a:schemeClr val="dk1"/>
              </a:buClr>
              <a:buSzPct val="100000"/>
              <a:buNone/>
            </a:pPr>
            <a:r>
              <a:rPr lang="en-GB" sz="5200"/>
              <a:t>Gemeinsame Nutzung digitaler Inhalte</a:t>
            </a:r>
            <a:endParaRPr/>
          </a:p>
          <a:p>
            <a:pPr indent="0" lvl="0" marL="0" rtl="0" algn="ctr">
              <a:lnSpc>
                <a:spcPct val="90000"/>
              </a:lnSpc>
              <a:spcBef>
                <a:spcPts val="1000"/>
              </a:spcBef>
              <a:spcAft>
                <a:spcPts val="0"/>
              </a:spcAft>
              <a:buClr>
                <a:schemeClr val="dk1"/>
              </a:buClr>
              <a:buSzPct val="100000"/>
              <a:buNone/>
            </a:pPr>
            <a:r>
              <a:rPr lang="en-GB"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 </a:t>
            </a:r>
            <a:endParaRPr/>
          </a:p>
        </p:txBody>
      </p:sp>
      <p:pic>
        <p:nvPicPr>
          <p:cNvPr id="172" name="Google Shape;172;p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3" name="Google Shape;173;p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74" name="Google Shape;174;p9"/>
          <p:cNvSpPr/>
          <p:nvPr/>
        </p:nvSpPr>
        <p:spPr>
          <a:xfrm>
            <a:off x="1060667" y="408653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75" name="Google Shape;175;p9"/>
          <p:cNvPicPr preferRelativeResize="0"/>
          <p:nvPr>
            <p:ph idx="2" type="pic"/>
          </p:nvPr>
        </p:nvPicPr>
        <p:blipFill rotWithShape="1">
          <a:blip r:embed="rId5">
            <a:alphaModFix/>
          </a:blip>
          <a:srcRect b="10518" l="0" r="0" t="10520"/>
          <a:stretch/>
        </p:blipFill>
        <p:spPr>
          <a:xfrm>
            <a:off x="5772335" y="1127739"/>
            <a:ext cx="5828860" cy="46025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