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3" r:id="rId6"/>
    <p:sldId id="265" r:id="rId7"/>
    <p:sldId id="264" r:id="rId8"/>
    <p:sldId id="266" r:id="rId9"/>
    <p:sldId id="268" r:id="rId10"/>
    <p:sldId id="269" r:id="rId11"/>
    <p:sldId id="267" r:id="rId12"/>
    <p:sldId id="271" r:id="rId13"/>
    <p:sldId id="270" r:id="rId14"/>
    <p:sldId id="272" r:id="rId15"/>
    <p:sldId id="273" r:id="rId16"/>
    <p:sldId id="274" r:id="rId17"/>
    <p:sldId id="275" r:id="rId18"/>
    <p:sldId id="260"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AA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D9BA6A-FA7A-50A7-F9A6-69C7FB09FBBF}" v="28" dt="2024-03-25T11:01:07.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3451" autoAdjust="0"/>
  </p:normalViewPr>
  <p:slideViewPr>
    <p:cSldViewPr snapToGrid="0">
      <p:cViewPr varScale="1">
        <p:scale>
          <a:sx n="62" d="100"/>
          <a:sy n="62" d="100"/>
        </p:scale>
        <p:origin x="145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nne Ochsenhofer" userId="S::marianne.ochsenhofer@brainplus.at::1e65f4e6-e8c0-47eb-b642-5041d192b893" providerId="AD" clId="Web-{B2D9BA6A-FA7A-50A7-F9A6-69C7FB09FBBF}"/>
    <pc:docChg chg="modSld">
      <pc:chgData name="Marianne Ochsenhofer" userId="S::marianne.ochsenhofer@brainplus.at::1e65f4e6-e8c0-47eb-b642-5041d192b893" providerId="AD" clId="Web-{B2D9BA6A-FA7A-50A7-F9A6-69C7FB09FBBF}" dt="2024-03-25T11:01:05.556" v="34" actId="20577"/>
      <pc:docMkLst>
        <pc:docMk/>
      </pc:docMkLst>
      <pc:sldChg chg="modSp">
        <pc:chgData name="Marianne Ochsenhofer" userId="S::marianne.ochsenhofer@brainplus.at::1e65f4e6-e8c0-47eb-b642-5041d192b893" providerId="AD" clId="Web-{B2D9BA6A-FA7A-50A7-F9A6-69C7FB09FBBF}" dt="2024-03-25T09:49:11.560" v="21" actId="20577"/>
        <pc:sldMkLst>
          <pc:docMk/>
          <pc:sldMk cId="2522027111" sldId="256"/>
        </pc:sldMkLst>
        <pc:spChg chg="mod">
          <ac:chgData name="Marianne Ochsenhofer" userId="S::marianne.ochsenhofer@brainplus.at::1e65f4e6-e8c0-47eb-b642-5041d192b893" providerId="AD" clId="Web-{B2D9BA6A-FA7A-50A7-F9A6-69C7FB09FBBF}" dt="2024-03-25T09:49:11.560" v="21" actId="20577"/>
          <ac:spMkLst>
            <pc:docMk/>
            <pc:sldMk cId="2522027111" sldId="256"/>
            <ac:spMk id="3" creationId="{FBF38C2F-F40C-3E10-95AF-AE764182241E}"/>
          </ac:spMkLst>
        </pc:spChg>
      </pc:sldChg>
      <pc:sldChg chg="modSp">
        <pc:chgData name="Marianne Ochsenhofer" userId="S::marianne.ochsenhofer@brainplus.at::1e65f4e6-e8c0-47eb-b642-5041d192b893" providerId="AD" clId="Web-{B2D9BA6A-FA7A-50A7-F9A6-69C7FB09FBBF}" dt="2024-03-25T10:56:38.702" v="23" actId="20577"/>
        <pc:sldMkLst>
          <pc:docMk/>
          <pc:sldMk cId="4001038154" sldId="257"/>
        </pc:sldMkLst>
        <pc:spChg chg="mod">
          <ac:chgData name="Marianne Ochsenhofer" userId="S::marianne.ochsenhofer@brainplus.at::1e65f4e6-e8c0-47eb-b642-5041d192b893" providerId="AD" clId="Web-{B2D9BA6A-FA7A-50A7-F9A6-69C7FB09FBBF}" dt="2024-03-25T10:56:38.702" v="23" actId="20577"/>
          <ac:spMkLst>
            <pc:docMk/>
            <pc:sldMk cId="4001038154" sldId="257"/>
            <ac:spMk id="12" creationId="{34E73E1B-CCBF-772F-3DCE-B8C193592A2B}"/>
          </ac:spMkLst>
        </pc:spChg>
      </pc:sldChg>
      <pc:sldChg chg="modNotes">
        <pc:chgData name="Marianne Ochsenhofer" userId="S::marianne.ochsenhofer@brainplus.at::1e65f4e6-e8c0-47eb-b642-5041d192b893" providerId="AD" clId="Web-{B2D9BA6A-FA7A-50A7-F9A6-69C7FB09FBBF}" dt="2024-03-25T10:58:23.003" v="27"/>
        <pc:sldMkLst>
          <pc:docMk/>
          <pc:sldMk cId="342673408" sldId="266"/>
        </pc:sldMkLst>
      </pc:sldChg>
      <pc:sldChg chg="modSp">
        <pc:chgData name="Marianne Ochsenhofer" userId="S::marianne.ochsenhofer@brainplus.at::1e65f4e6-e8c0-47eb-b642-5041d192b893" providerId="AD" clId="Web-{B2D9BA6A-FA7A-50A7-F9A6-69C7FB09FBBF}" dt="2024-03-25T10:59:59.756" v="28" actId="20577"/>
        <pc:sldMkLst>
          <pc:docMk/>
          <pc:sldMk cId="1043105539" sldId="273"/>
        </pc:sldMkLst>
        <pc:spChg chg="mod">
          <ac:chgData name="Marianne Ochsenhofer" userId="S::marianne.ochsenhofer@brainplus.at::1e65f4e6-e8c0-47eb-b642-5041d192b893" providerId="AD" clId="Web-{B2D9BA6A-FA7A-50A7-F9A6-69C7FB09FBBF}" dt="2024-03-25T10:59:59.756" v="28" actId="20577"/>
          <ac:spMkLst>
            <pc:docMk/>
            <pc:sldMk cId="1043105539" sldId="273"/>
            <ac:spMk id="2" creationId="{EBDF4982-A1C2-392C-1EA8-606843A8A1DD}"/>
          </ac:spMkLst>
        </pc:spChg>
      </pc:sldChg>
      <pc:sldChg chg="modSp">
        <pc:chgData name="Marianne Ochsenhofer" userId="S::marianne.ochsenhofer@brainplus.at::1e65f4e6-e8c0-47eb-b642-5041d192b893" providerId="AD" clId="Web-{B2D9BA6A-FA7A-50A7-F9A6-69C7FB09FBBF}" dt="2024-03-25T11:01:05.556" v="34" actId="20577"/>
        <pc:sldMkLst>
          <pc:docMk/>
          <pc:sldMk cId="1298127661" sldId="274"/>
        </pc:sldMkLst>
        <pc:spChg chg="mod">
          <ac:chgData name="Marianne Ochsenhofer" userId="S::marianne.ochsenhofer@brainplus.at::1e65f4e6-e8c0-47eb-b642-5041d192b893" providerId="AD" clId="Web-{B2D9BA6A-FA7A-50A7-F9A6-69C7FB09FBBF}" dt="2024-03-25T11:01:05.556" v="34" actId="20577"/>
          <ac:spMkLst>
            <pc:docMk/>
            <pc:sldMk cId="1298127661" sldId="274"/>
            <ac:spMk id="2" creationId="{EBDF4982-A1C2-392C-1EA8-606843A8A1DD}"/>
          </ac:spMkLst>
        </pc:spChg>
      </pc:sldChg>
      <pc:sldChg chg="modSp modNotes">
        <pc:chgData name="Marianne Ochsenhofer" userId="S::marianne.ochsenhofer@brainplus.at::1e65f4e6-e8c0-47eb-b642-5041d192b893" providerId="AD" clId="Web-{B2D9BA6A-FA7A-50A7-F9A6-69C7FB09FBBF}" dt="2024-03-25T11:01:00.727" v="32" actId="20577"/>
        <pc:sldMkLst>
          <pc:docMk/>
          <pc:sldMk cId="4153476827" sldId="275"/>
        </pc:sldMkLst>
        <pc:spChg chg="mod">
          <ac:chgData name="Marianne Ochsenhofer" userId="S::marianne.ochsenhofer@brainplus.at::1e65f4e6-e8c0-47eb-b642-5041d192b893" providerId="AD" clId="Web-{B2D9BA6A-FA7A-50A7-F9A6-69C7FB09FBBF}" dt="2024-03-25T11:01:00.727" v="32" actId="20577"/>
          <ac:spMkLst>
            <pc:docMk/>
            <pc:sldMk cId="4153476827" sldId="275"/>
            <ac:spMk id="2" creationId="{366559E9-B6A1-63B4-157E-B7BC02E1F860}"/>
          </ac:spMkLst>
        </pc:spChg>
        <pc:spChg chg="mod">
          <ac:chgData name="Marianne Ochsenhofer" userId="S::marianne.ochsenhofer@brainplus.at::1e65f4e6-e8c0-47eb-b642-5041d192b893" providerId="AD" clId="Web-{B2D9BA6A-FA7A-50A7-F9A6-69C7FB09FBBF}" dt="2024-03-25T11:00:42.617" v="29" actId="20577"/>
          <ac:spMkLst>
            <pc:docMk/>
            <pc:sldMk cId="4153476827" sldId="275"/>
            <ac:spMk id="3" creationId="{ED2CB6AB-834D-E0E7-5219-CA26B0E846BA}"/>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51.svg"/><Relationship Id="rId4" Type="http://schemas.openxmlformats.org/officeDocument/2006/relationships/image" Target="../media/image47.svg"/><Relationship Id="rId9" Type="http://schemas.openxmlformats.org/officeDocument/2006/relationships/image" Target="../media/image5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51.svg"/><Relationship Id="rId4" Type="http://schemas.openxmlformats.org/officeDocument/2006/relationships/image" Target="../media/image47.svg"/><Relationship Id="rId9"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406293-B145-4EB2-B040-9E5B65424BB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42FAA58-8A2B-40AD-8214-6D108B9DD219}">
      <dgm:prSet/>
      <dgm:spPr/>
      <dgm:t>
        <a:bodyPr/>
        <a:lstStyle/>
        <a:p>
          <a:r>
            <a:rPr lang="lt-LT" dirty="0">
              <a:solidFill>
                <a:schemeClr val="tx1"/>
              </a:solidFill>
            </a:rPr>
            <a:t>Socialiniai tinklai</a:t>
          </a:r>
          <a:endParaRPr lang="en-US" dirty="0">
            <a:solidFill>
              <a:schemeClr val="tx1"/>
            </a:solidFill>
          </a:endParaRPr>
        </a:p>
      </dgm:t>
    </dgm:pt>
    <dgm:pt modelId="{D0D72232-7E94-49E9-B411-8E47F71DFEC3}" type="parTrans" cxnId="{61ABA026-EB03-4FA7-A478-C818002DE4F2}">
      <dgm:prSet/>
      <dgm:spPr/>
      <dgm:t>
        <a:bodyPr/>
        <a:lstStyle/>
        <a:p>
          <a:endParaRPr lang="en-US"/>
        </a:p>
      </dgm:t>
    </dgm:pt>
    <dgm:pt modelId="{8F179507-F460-4AE6-B75C-7988A3D9C233}" type="sibTrans" cxnId="{61ABA026-EB03-4FA7-A478-C818002DE4F2}">
      <dgm:prSet/>
      <dgm:spPr/>
      <dgm:t>
        <a:bodyPr/>
        <a:lstStyle/>
        <a:p>
          <a:endParaRPr lang="en-US">
            <a:solidFill>
              <a:schemeClr val="tx1"/>
            </a:solidFill>
          </a:endParaRPr>
        </a:p>
      </dgm:t>
    </dgm:pt>
    <dgm:pt modelId="{F8FF20E3-6EC5-4988-A31A-3320BDFFB51C}">
      <dgm:prSet/>
      <dgm:spPr/>
      <dgm:t>
        <a:bodyPr/>
        <a:lstStyle/>
        <a:p>
          <a:r>
            <a:rPr lang="en-US" dirty="0">
              <a:solidFill>
                <a:schemeClr val="tx1"/>
              </a:solidFill>
            </a:rPr>
            <a:t>Kas </a:t>
          </a:r>
          <a:r>
            <a:rPr lang="en-US" dirty="0" err="1">
              <a:solidFill>
                <a:schemeClr val="tx1"/>
              </a:solidFill>
            </a:rPr>
            <a:t>yra</a:t>
          </a:r>
          <a:r>
            <a:rPr lang="en-US" dirty="0">
              <a:solidFill>
                <a:schemeClr val="tx1"/>
              </a:solidFill>
            </a:rPr>
            <a:t> </a:t>
          </a:r>
          <a:r>
            <a:rPr lang="en-US" dirty="0" err="1">
              <a:solidFill>
                <a:schemeClr val="tx1"/>
              </a:solidFill>
            </a:rPr>
            <a:t>melagingos</a:t>
          </a:r>
          <a:r>
            <a:rPr lang="en-US" dirty="0">
              <a:solidFill>
                <a:schemeClr val="tx1"/>
              </a:solidFill>
            </a:rPr>
            <a:t> </a:t>
          </a:r>
          <a:r>
            <a:rPr lang="en-US" dirty="0" err="1">
              <a:solidFill>
                <a:schemeClr val="tx1"/>
              </a:solidFill>
            </a:rPr>
            <a:t>naujienos</a:t>
          </a:r>
          <a:r>
            <a:rPr lang="en-US" dirty="0">
              <a:solidFill>
                <a:schemeClr val="tx1"/>
              </a:solidFill>
            </a:rPr>
            <a:t>?</a:t>
          </a:r>
        </a:p>
      </dgm:t>
    </dgm:pt>
    <dgm:pt modelId="{88A2ACD1-8B72-421A-8492-B221296D5B19}" type="parTrans" cxnId="{29B3C1E2-3EBB-44AA-BF6E-AD037AF0A243}">
      <dgm:prSet/>
      <dgm:spPr/>
      <dgm:t>
        <a:bodyPr/>
        <a:lstStyle/>
        <a:p>
          <a:endParaRPr lang="en-US"/>
        </a:p>
      </dgm:t>
    </dgm:pt>
    <dgm:pt modelId="{C4FC8B24-5DF2-4352-BD36-2434CBDD2AD0}" type="sibTrans" cxnId="{29B3C1E2-3EBB-44AA-BF6E-AD037AF0A243}">
      <dgm:prSet/>
      <dgm:spPr/>
      <dgm:t>
        <a:bodyPr/>
        <a:lstStyle/>
        <a:p>
          <a:endParaRPr lang="en-US"/>
        </a:p>
      </dgm:t>
    </dgm:pt>
    <dgm:pt modelId="{F2181FA9-24FD-4AE1-A5FB-D71949F91308}">
      <dgm:prSet/>
      <dgm:spPr/>
      <dgm:t>
        <a:bodyPr/>
        <a:lstStyle/>
        <a:p>
          <a:r>
            <a:rPr lang="lt-LT" dirty="0">
              <a:solidFill>
                <a:schemeClr val="tx1"/>
              </a:solidFill>
            </a:rPr>
            <a:t>Melagingų naujienų tipai</a:t>
          </a:r>
          <a:endParaRPr lang="en-US" dirty="0">
            <a:solidFill>
              <a:schemeClr val="tx1"/>
            </a:solidFill>
          </a:endParaRPr>
        </a:p>
      </dgm:t>
    </dgm:pt>
    <dgm:pt modelId="{93A26EF0-8321-499A-ACA4-A9C5718F9425}" type="parTrans" cxnId="{40552A2F-FF8D-464B-A48B-EF283CC2E16C}">
      <dgm:prSet/>
      <dgm:spPr/>
      <dgm:t>
        <a:bodyPr/>
        <a:lstStyle/>
        <a:p>
          <a:endParaRPr lang="en-US"/>
        </a:p>
      </dgm:t>
    </dgm:pt>
    <dgm:pt modelId="{1A7355C3-159F-4552-9B24-4BF486681459}" type="sibTrans" cxnId="{40552A2F-FF8D-464B-A48B-EF283CC2E16C}">
      <dgm:prSet/>
      <dgm:spPr/>
      <dgm:t>
        <a:bodyPr/>
        <a:lstStyle/>
        <a:p>
          <a:endParaRPr lang="en-US"/>
        </a:p>
      </dgm:t>
    </dgm:pt>
    <dgm:pt modelId="{D1A84133-B849-4E3C-A54E-3AAB43151446}">
      <dgm:prSet/>
      <dgm:spPr/>
      <dgm:t>
        <a:bodyPr/>
        <a:lstStyle/>
        <a:p>
          <a:r>
            <a:rPr lang="en-US" dirty="0">
              <a:solidFill>
                <a:schemeClr val="tx1"/>
              </a:solidFill>
            </a:rPr>
            <a:t>Kaip </a:t>
          </a:r>
          <a:r>
            <a:rPr lang="en-US" dirty="0" err="1">
              <a:solidFill>
                <a:schemeClr val="tx1"/>
              </a:solidFill>
            </a:rPr>
            <a:t>atpažinti</a:t>
          </a:r>
          <a:r>
            <a:rPr lang="en-US" dirty="0">
              <a:solidFill>
                <a:schemeClr val="tx1"/>
              </a:solidFill>
            </a:rPr>
            <a:t> </a:t>
          </a:r>
          <a:r>
            <a:rPr lang="en-US" dirty="0" err="1">
              <a:solidFill>
                <a:schemeClr val="tx1"/>
              </a:solidFill>
            </a:rPr>
            <a:t>melagingas</a:t>
          </a:r>
          <a:r>
            <a:rPr lang="en-US" dirty="0">
              <a:solidFill>
                <a:schemeClr val="tx1"/>
              </a:solidFill>
            </a:rPr>
            <a:t> </a:t>
          </a:r>
          <a:r>
            <a:rPr lang="en-US" dirty="0" err="1">
              <a:solidFill>
                <a:schemeClr val="tx1"/>
              </a:solidFill>
            </a:rPr>
            <a:t>naujienas</a:t>
          </a:r>
          <a:r>
            <a:rPr lang="en-US" dirty="0">
              <a:solidFill>
                <a:schemeClr val="tx1"/>
              </a:solidFill>
            </a:rPr>
            <a:t>?</a:t>
          </a:r>
        </a:p>
      </dgm:t>
    </dgm:pt>
    <dgm:pt modelId="{660296E3-17F9-4015-A263-8540E7D4BB52}" type="parTrans" cxnId="{D0F03274-6C8B-4315-99F4-B59EC4CD83BA}">
      <dgm:prSet/>
      <dgm:spPr/>
      <dgm:t>
        <a:bodyPr/>
        <a:lstStyle/>
        <a:p>
          <a:endParaRPr lang="en-US"/>
        </a:p>
      </dgm:t>
    </dgm:pt>
    <dgm:pt modelId="{95DC9C16-6BE5-46E3-AD88-8C2C22DCFD3C}" type="sibTrans" cxnId="{D0F03274-6C8B-4315-99F4-B59EC4CD83BA}">
      <dgm:prSet/>
      <dgm:spPr/>
      <dgm:t>
        <a:bodyPr/>
        <a:lstStyle/>
        <a:p>
          <a:endParaRPr lang="en-US"/>
        </a:p>
      </dgm:t>
    </dgm:pt>
    <dgm:pt modelId="{119B2198-DB6E-4C51-95BF-B79F8037918A}">
      <dgm:prSet/>
      <dgm:spPr/>
      <dgm:t>
        <a:bodyPr/>
        <a:lstStyle/>
        <a:p>
          <a:r>
            <a:rPr lang="en-US" dirty="0">
              <a:solidFill>
                <a:schemeClr val="tx1"/>
              </a:solidFill>
            </a:rPr>
            <a:t>Kaip </a:t>
          </a:r>
          <a:r>
            <a:rPr lang="en-US" dirty="0" err="1">
              <a:solidFill>
                <a:schemeClr val="tx1"/>
              </a:solidFill>
            </a:rPr>
            <a:t>kovoti</a:t>
          </a:r>
          <a:r>
            <a:rPr lang="en-US" dirty="0">
              <a:solidFill>
                <a:schemeClr val="tx1"/>
              </a:solidFill>
            </a:rPr>
            <a:t> </a:t>
          </a:r>
          <a:r>
            <a:rPr lang="en-US" dirty="0" err="1">
              <a:solidFill>
                <a:schemeClr val="tx1"/>
              </a:solidFill>
            </a:rPr>
            <a:t>su</a:t>
          </a:r>
          <a:r>
            <a:rPr lang="en-US" dirty="0">
              <a:solidFill>
                <a:schemeClr val="tx1"/>
              </a:solidFill>
            </a:rPr>
            <a:t> </a:t>
          </a:r>
          <a:r>
            <a:rPr lang="en-US" dirty="0" err="1">
              <a:solidFill>
                <a:schemeClr val="tx1"/>
              </a:solidFill>
            </a:rPr>
            <a:t>melagingomis</a:t>
          </a:r>
          <a:r>
            <a:rPr lang="en-US" dirty="0">
              <a:solidFill>
                <a:schemeClr val="tx1"/>
              </a:solidFill>
            </a:rPr>
            <a:t> </a:t>
          </a:r>
          <a:r>
            <a:rPr lang="en-US" dirty="0" err="1">
              <a:solidFill>
                <a:schemeClr val="tx1"/>
              </a:solidFill>
            </a:rPr>
            <a:t>naujienomis</a:t>
          </a:r>
          <a:r>
            <a:rPr lang="en-US" dirty="0">
              <a:solidFill>
                <a:schemeClr val="tx1"/>
              </a:solidFill>
            </a:rPr>
            <a:t>?</a:t>
          </a:r>
        </a:p>
      </dgm:t>
    </dgm:pt>
    <dgm:pt modelId="{D760073D-17C0-424E-8A9D-3B2189E57172}" type="parTrans" cxnId="{E0E87DB1-20CE-403C-B30A-595885331BDF}">
      <dgm:prSet/>
      <dgm:spPr/>
      <dgm:t>
        <a:bodyPr/>
        <a:lstStyle/>
        <a:p>
          <a:endParaRPr lang="en-US"/>
        </a:p>
      </dgm:t>
    </dgm:pt>
    <dgm:pt modelId="{86D43D14-E762-4F5C-BCB6-8429D0329738}" type="sibTrans" cxnId="{E0E87DB1-20CE-403C-B30A-595885331BDF}">
      <dgm:prSet/>
      <dgm:spPr/>
      <dgm:t>
        <a:bodyPr/>
        <a:lstStyle/>
        <a:p>
          <a:endParaRPr lang="en-US"/>
        </a:p>
      </dgm:t>
    </dgm:pt>
    <dgm:pt modelId="{A9BDD5A7-D403-C44B-830E-B940F0C3C5A5}" type="pres">
      <dgm:prSet presAssocID="{6D406293-B145-4EB2-B040-9E5B65424BBB}" presName="Name0" presStyleCnt="0">
        <dgm:presLayoutVars>
          <dgm:chMax val="7"/>
          <dgm:chPref val="7"/>
          <dgm:dir/>
        </dgm:presLayoutVars>
      </dgm:prSet>
      <dgm:spPr/>
    </dgm:pt>
    <dgm:pt modelId="{819199D2-395B-9745-9DE8-870BE1B00089}" type="pres">
      <dgm:prSet presAssocID="{6D406293-B145-4EB2-B040-9E5B65424BBB}" presName="Name1" presStyleCnt="0"/>
      <dgm:spPr/>
    </dgm:pt>
    <dgm:pt modelId="{81BB1405-0167-8646-A0D1-480AB16E777D}" type="pres">
      <dgm:prSet presAssocID="{6D406293-B145-4EB2-B040-9E5B65424BBB}" presName="cycle" presStyleCnt="0"/>
      <dgm:spPr/>
    </dgm:pt>
    <dgm:pt modelId="{4A9D84DA-9D02-2144-9557-7163D3710BB1}" type="pres">
      <dgm:prSet presAssocID="{6D406293-B145-4EB2-B040-9E5B65424BBB}" presName="srcNode" presStyleLbl="node1" presStyleIdx="0" presStyleCnt="5"/>
      <dgm:spPr/>
    </dgm:pt>
    <dgm:pt modelId="{5A2D77AF-6DE8-BF45-A57D-06517C3D4403}" type="pres">
      <dgm:prSet presAssocID="{6D406293-B145-4EB2-B040-9E5B65424BBB}" presName="conn" presStyleLbl="parChTrans1D2" presStyleIdx="0" presStyleCnt="1"/>
      <dgm:spPr/>
    </dgm:pt>
    <dgm:pt modelId="{60020390-F3C2-F444-8A47-DCD3205D020A}" type="pres">
      <dgm:prSet presAssocID="{6D406293-B145-4EB2-B040-9E5B65424BBB}" presName="extraNode" presStyleLbl="node1" presStyleIdx="0" presStyleCnt="5"/>
      <dgm:spPr/>
    </dgm:pt>
    <dgm:pt modelId="{BFCC7D0D-5E7B-4544-87AA-7801C95C86ED}" type="pres">
      <dgm:prSet presAssocID="{6D406293-B145-4EB2-B040-9E5B65424BBB}" presName="dstNode" presStyleLbl="node1" presStyleIdx="0" presStyleCnt="5"/>
      <dgm:spPr/>
    </dgm:pt>
    <dgm:pt modelId="{58103B21-6811-C242-BF2E-28DE8F7C37BD}" type="pres">
      <dgm:prSet presAssocID="{342FAA58-8A2B-40AD-8214-6D108B9DD219}" presName="text_1" presStyleLbl="node1" presStyleIdx="0" presStyleCnt="5">
        <dgm:presLayoutVars>
          <dgm:bulletEnabled val="1"/>
        </dgm:presLayoutVars>
      </dgm:prSet>
      <dgm:spPr/>
    </dgm:pt>
    <dgm:pt modelId="{71FCC3C8-9667-4948-9F73-99BD59B65B24}" type="pres">
      <dgm:prSet presAssocID="{342FAA58-8A2B-40AD-8214-6D108B9DD219}" presName="accent_1" presStyleCnt="0"/>
      <dgm:spPr/>
    </dgm:pt>
    <dgm:pt modelId="{E4DFA634-8F0D-4A4E-BECE-A281BC6D3785}" type="pres">
      <dgm:prSet presAssocID="{342FAA58-8A2B-40AD-8214-6D108B9DD219}" presName="accentRepeatNode" presStyleLbl="solidFgAcc1" presStyleIdx="0" presStyleCnt="5"/>
      <dgm:spPr>
        <a:solidFill>
          <a:srgbClr val="EDAA85"/>
        </a:solidFill>
      </dgm:spPr>
    </dgm:pt>
    <dgm:pt modelId="{50A74CC2-50A5-2B47-B754-7A3370C19812}" type="pres">
      <dgm:prSet presAssocID="{F8FF20E3-6EC5-4988-A31A-3320BDFFB51C}" presName="text_2" presStyleLbl="node1" presStyleIdx="1" presStyleCnt="5">
        <dgm:presLayoutVars>
          <dgm:bulletEnabled val="1"/>
        </dgm:presLayoutVars>
      </dgm:prSet>
      <dgm:spPr/>
    </dgm:pt>
    <dgm:pt modelId="{98F8D3FB-AD93-944B-A647-88D7419B8149}" type="pres">
      <dgm:prSet presAssocID="{F8FF20E3-6EC5-4988-A31A-3320BDFFB51C}" presName="accent_2" presStyleCnt="0"/>
      <dgm:spPr/>
    </dgm:pt>
    <dgm:pt modelId="{A2E90128-8849-EF4F-A107-DD0C7CA7667D}" type="pres">
      <dgm:prSet presAssocID="{F8FF20E3-6EC5-4988-A31A-3320BDFFB51C}" presName="accentRepeatNode" presStyleLbl="solidFgAcc1" presStyleIdx="1" presStyleCnt="5"/>
      <dgm:spPr>
        <a:solidFill>
          <a:srgbClr val="EDAA85"/>
        </a:solidFill>
      </dgm:spPr>
    </dgm:pt>
    <dgm:pt modelId="{540D70B5-FD56-B94A-B306-4FB7C93B649D}" type="pres">
      <dgm:prSet presAssocID="{F2181FA9-24FD-4AE1-A5FB-D71949F91308}" presName="text_3" presStyleLbl="node1" presStyleIdx="2" presStyleCnt="5">
        <dgm:presLayoutVars>
          <dgm:bulletEnabled val="1"/>
        </dgm:presLayoutVars>
      </dgm:prSet>
      <dgm:spPr/>
    </dgm:pt>
    <dgm:pt modelId="{E5CD73C4-6BF9-004C-A176-1F219A1D0E1D}" type="pres">
      <dgm:prSet presAssocID="{F2181FA9-24FD-4AE1-A5FB-D71949F91308}" presName="accent_3" presStyleCnt="0"/>
      <dgm:spPr/>
    </dgm:pt>
    <dgm:pt modelId="{E9B8BCE4-74B0-084C-A068-90E1B3F2E784}" type="pres">
      <dgm:prSet presAssocID="{F2181FA9-24FD-4AE1-A5FB-D71949F91308}" presName="accentRepeatNode" presStyleLbl="solidFgAcc1" presStyleIdx="2" presStyleCnt="5"/>
      <dgm:spPr>
        <a:solidFill>
          <a:srgbClr val="EDAA85"/>
        </a:solidFill>
      </dgm:spPr>
    </dgm:pt>
    <dgm:pt modelId="{590B2D64-6DD7-584D-A6FD-086CAB564DDA}" type="pres">
      <dgm:prSet presAssocID="{D1A84133-B849-4E3C-A54E-3AAB43151446}" presName="text_4" presStyleLbl="node1" presStyleIdx="3" presStyleCnt="5">
        <dgm:presLayoutVars>
          <dgm:bulletEnabled val="1"/>
        </dgm:presLayoutVars>
      </dgm:prSet>
      <dgm:spPr/>
    </dgm:pt>
    <dgm:pt modelId="{5D36B2A2-A9AA-B14B-858C-B1EB6BD6063F}" type="pres">
      <dgm:prSet presAssocID="{D1A84133-B849-4E3C-A54E-3AAB43151446}" presName="accent_4" presStyleCnt="0"/>
      <dgm:spPr/>
    </dgm:pt>
    <dgm:pt modelId="{4D584EF8-09C1-0446-B819-2FD2169933B1}" type="pres">
      <dgm:prSet presAssocID="{D1A84133-B849-4E3C-A54E-3AAB43151446}" presName="accentRepeatNode" presStyleLbl="solidFgAcc1" presStyleIdx="3" presStyleCnt="5"/>
      <dgm:spPr>
        <a:solidFill>
          <a:srgbClr val="EDAA85"/>
        </a:solidFill>
      </dgm:spPr>
    </dgm:pt>
    <dgm:pt modelId="{BCB657F2-1424-2845-903D-CD8F6BCAFA19}" type="pres">
      <dgm:prSet presAssocID="{119B2198-DB6E-4C51-95BF-B79F8037918A}" presName="text_5" presStyleLbl="node1" presStyleIdx="4" presStyleCnt="5">
        <dgm:presLayoutVars>
          <dgm:bulletEnabled val="1"/>
        </dgm:presLayoutVars>
      </dgm:prSet>
      <dgm:spPr/>
    </dgm:pt>
    <dgm:pt modelId="{9542FBA3-C014-7A44-9FE6-1B1B56B70168}" type="pres">
      <dgm:prSet presAssocID="{119B2198-DB6E-4C51-95BF-B79F8037918A}" presName="accent_5" presStyleCnt="0"/>
      <dgm:spPr/>
    </dgm:pt>
    <dgm:pt modelId="{4F639A6A-E8F3-D94A-B60C-539B0DCB62A6}" type="pres">
      <dgm:prSet presAssocID="{119B2198-DB6E-4C51-95BF-B79F8037918A}" presName="accentRepeatNode" presStyleLbl="solidFgAcc1" presStyleIdx="4" presStyleCnt="5"/>
      <dgm:spPr>
        <a:solidFill>
          <a:srgbClr val="EDAA85"/>
        </a:solidFill>
      </dgm:spPr>
    </dgm:pt>
  </dgm:ptLst>
  <dgm:cxnLst>
    <dgm:cxn modelId="{72616D12-D2FB-EF4F-BAC4-C998552E15E4}" type="presOf" srcId="{6D406293-B145-4EB2-B040-9E5B65424BBB}" destId="{A9BDD5A7-D403-C44B-830E-B940F0C3C5A5}" srcOrd="0" destOrd="0" presId="urn:microsoft.com/office/officeart/2008/layout/VerticalCurvedList"/>
    <dgm:cxn modelId="{61ABA026-EB03-4FA7-A478-C818002DE4F2}" srcId="{6D406293-B145-4EB2-B040-9E5B65424BBB}" destId="{342FAA58-8A2B-40AD-8214-6D108B9DD219}" srcOrd="0" destOrd="0" parTransId="{D0D72232-7E94-49E9-B411-8E47F71DFEC3}" sibTransId="{8F179507-F460-4AE6-B75C-7988A3D9C233}"/>
    <dgm:cxn modelId="{40552A2F-FF8D-464B-A48B-EF283CC2E16C}" srcId="{6D406293-B145-4EB2-B040-9E5B65424BBB}" destId="{F2181FA9-24FD-4AE1-A5FB-D71949F91308}" srcOrd="2" destOrd="0" parTransId="{93A26EF0-8321-499A-ACA4-A9C5718F9425}" sibTransId="{1A7355C3-159F-4552-9B24-4BF486681459}"/>
    <dgm:cxn modelId="{31BA7B33-71A9-FE40-9A22-7BA324B488E9}" type="presOf" srcId="{119B2198-DB6E-4C51-95BF-B79F8037918A}" destId="{BCB657F2-1424-2845-903D-CD8F6BCAFA19}" srcOrd="0" destOrd="0" presId="urn:microsoft.com/office/officeart/2008/layout/VerticalCurvedList"/>
    <dgm:cxn modelId="{2378344C-DF89-8F44-9BD9-5ABB05303CA5}" type="presOf" srcId="{8F179507-F460-4AE6-B75C-7988A3D9C233}" destId="{5A2D77AF-6DE8-BF45-A57D-06517C3D4403}" srcOrd="0" destOrd="0" presId="urn:microsoft.com/office/officeart/2008/layout/VerticalCurvedList"/>
    <dgm:cxn modelId="{3BA82D6D-2314-E949-9A89-770BCE6FBAD4}" type="presOf" srcId="{F8FF20E3-6EC5-4988-A31A-3320BDFFB51C}" destId="{50A74CC2-50A5-2B47-B754-7A3370C19812}" srcOrd="0" destOrd="0" presId="urn:microsoft.com/office/officeart/2008/layout/VerticalCurvedList"/>
    <dgm:cxn modelId="{9A9B8470-6A94-C84B-B53B-FA1273888EA1}" type="presOf" srcId="{342FAA58-8A2B-40AD-8214-6D108B9DD219}" destId="{58103B21-6811-C242-BF2E-28DE8F7C37BD}" srcOrd="0" destOrd="0" presId="urn:microsoft.com/office/officeart/2008/layout/VerticalCurvedList"/>
    <dgm:cxn modelId="{4EDF4A71-841B-B14C-BB60-B79A0ADEEFAA}" type="presOf" srcId="{D1A84133-B849-4E3C-A54E-3AAB43151446}" destId="{590B2D64-6DD7-584D-A6FD-086CAB564DDA}" srcOrd="0" destOrd="0" presId="urn:microsoft.com/office/officeart/2008/layout/VerticalCurvedList"/>
    <dgm:cxn modelId="{D0F03274-6C8B-4315-99F4-B59EC4CD83BA}" srcId="{6D406293-B145-4EB2-B040-9E5B65424BBB}" destId="{D1A84133-B849-4E3C-A54E-3AAB43151446}" srcOrd="3" destOrd="0" parTransId="{660296E3-17F9-4015-A263-8540E7D4BB52}" sibTransId="{95DC9C16-6BE5-46E3-AD88-8C2C22DCFD3C}"/>
    <dgm:cxn modelId="{E0E87DB1-20CE-403C-B30A-595885331BDF}" srcId="{6D406293-B145-4EB2-B040-9E5B65424BBB}" destId="{119B2198-DB6E-4C51-95BF-B79F8037918A}" srcOrd="4" destOrd="0" parTransId="{D760073D-17C0-424E-8A9D-3B2189E57172}" sibTransId="{86D43D14-E762-4F5C-BCB6-8429D0329738}"/>
    <dgm:cxn modelId="{29B3C1E2-3EBB-44AA-BF6E-AD037AF0A243}" srcId="{6D406293-B145-4EB2-B040-9E5B65424BBB}" destId="{F8FF20E3-6EC5-4988-A31A-3320BDFFB51C}" srcOrd="1" destOrd="0" parTransId="{88A2ACD1-8B72-421A-8492-B221296D5B19}" sibTransId="{C4FC8B24-5DF2-4352-BD36-2434CBDD2AD0}"/>
    <dgm:cxn modelId="{7F388CE4-97D4-8E4A-9B6E-AB2BE0659A2D}" type="presOf" srcId="{F2181FA9-24FD-4AE1-A5FB-D71949F91308}" destId="{540D70B5-FD56-B94A-B306-4FB7C93B649D}" srcOrd="0" destOrd="0" presId="urn:microsoft.com/office/officeart/2008/layout/VerticalCurvedList"/>
    <dgm:cxn modelId="{5337EEC8-C776-3A47-B295-636F1C2E0178}" type="presParOf" srcId="{A9BDD5A7-D403-C44B-830E-B940F0C3C5A5}" destId="{819199D2-395B-9745-9DE8-870BE1B00089}" srcOrd="0" destOrd="0" presId="urn:microsoft.com/office/officeart/2008/layout/VerticalCurvedList"/>
    <dgm:cxn modelId="{9EB0F794-ADA0-6848-8BBB-59F6BF7120E5}" type="presParOf" srcId="{819199D2-395B-9745-9DE8-870BE1B00089}" destId="{81BB1405-0167-8646-A0D1-480AB16E777D}" srcOrd="0" destOrd="0" presId="urn:microsoft.com/office/officeart/2008/layout/VerticalCurvedList"/>
    <dgm:cxn modelId="{A18A2258-1886-0B45-AF93-20B8F27579DD}" type="presParOf" srcId="{81BB1405-0167-8646-A0D1-480AB16E777D}" destId="{4A9D84DA-9D02-2144-9557-7163D3710BB1}" srcOrd="0" destOrd="0" presId="urn:microsoft.com/office/officeart/2008/layout/VerticalCurvedList"/>
    <dgm:cxn modelId="{9B239530-1B30-1948-8D51-D324A0C52E36}" type="presParOf" srcId="{81BB1405-0167-8646-A0D1-480AB16E777D}" destId="{5A2D77AF-6DE8-BF45-A57D-06517C3D4403}" srcOrd="1" destOrd="0" presId="urn:microsoft.com/office/officeart/2008/layout/VerticalCurvedList"/>
    <dgm:cxn modelId="{38B2B4CF-3850-DA4A-BAE8-E4139FC72950}" type="presParOf" srcId="{81BB1405-0167-8646-A0D1-480AB16E777D}" destId="{60020390-F3C2-F444-8A47-DCD3205D020A}" srcOrd="2" destOrd="0" presId="urn:microsoft.com/office/officeart/2008/layout/VerticalCurvedList"/>
    <dgm:cxn modelId="{F6C79155-28DD-564F-A142-CAD2DC1D962F}" type="presParOf" srcId="{81BB1405-0167-8646-A0D1-480AB16E777D}" destId="{BFCC7D0D-5E7B-4544-87AA-7801C95C86ED}" srcOrd="3" destOrd="0" presId="urn:microsoft.com/office/officeart/2008/layout/VerticalCurvedList"/>
    <dgm:cxn modelId="{F535EF6B-FF48-134A-A750-0EA26B1D23B7}" type="presParOf" srcId="{819199D2-395B-9745-9DE8-870BE1B00089}" destId="{58103B21-6811-C242-BF2E-28DE8F7C37BD}" srcOrd="1" destOrd="0" presId="urn:microsoft.com/office/officeart/2008/layout/VerticalCurvedList"/>
    <dgm:cxn modelId="{5D0A4DB7-2544-0B46-90AD-9912D664FBEE}" type="presParOf" srcId="{819199D2-395B-9745-9DE8-870BE1B00089}" destId="{71FCC3C8-9667-4948-9F73-99BD59B65B24}" srcOrd="2" destOrd="0" presId="urn:microsoft.com/office/officeart/2008/layout/VerticalCurvedList"/>
    <dgm:cxn modelId="{A86653FF-7F11-094C-A41F-7834E465AD67}" type="presParOf" srcId="{71FCC3C8-9667-4948-9F73-99BD59B65B24}" destId="{E4DFA634-8F0D-4A4E-BECE-A281BC6D3785}" srcOrd="0" destOrd="0" presId="urn:microsoft.com/office/officeart/2008/layout/VerticalCurvedList"/>
    <dgm:cxn modelId="{2E26CBC2-6EA6-5B43-B78E-46B37CEAE16B}" type="presParOf" srcId="{819199D2-395B-9745-9DE8-870BE1B00089}" destId="{50A74CC2-50A5-2B47-B754-7A3370C19812}" srcOrd="3" destOrd="0" presId="urn:microsoft.com/office/officeart/2008/layout/VerticalCurvedList"/>
    <dgm:cxn modelId="{3D0A2539-86A4-9342-A6CF-4C576B81AABF}" type="presParOf" srcId="{819199D2-395B-9745-9DE8-870BE1B00089}" destId="{98F8D3FB-AD93-944B-A647-88D7419B8149}" srcOrd="4" destOrd="0" presId="urn:microsoft.com/office/officeart/2008/layout/VerticalCurvedList"/>
    <dgm:cxn modelId="{EE878AFA-04ED-5643-952E-824E1D75A902}" type="presParOf" srcId="{98F8D3FB-AD93-944B-A647-88D7419B8149}" destId="{A2E90128-8849-EF4F-A107-DD0C7CA7667D}" srcOrd="0" destOrd="0" presId="urn:microsoft.com/office/officeart/2008/layout/VerticalCurvedList"/>
    <dgm:cxn modelId="{36C03258-28B6-D541-9555-46FE598717CF}" type="presParOf" srcId="{819199D2-395B-9745-9DE8-870BE1B00089}" destId="{540D70B5-FD56-B94A-B306-4FB7C93B649D}" srcOrd="5" destOrd="0" presId="urn:microsoft.com/office/officeart/2008/layout/VerticalCurvedList"/>
    <dgm:cxn modelId="{83F7F810-D7B4-2B4E-8DFC-CDC0B36182BC}" type="presParOf" srcId="{819199D2-395B-9745-9DE8-870BE1B00089}" destId="{E5CD73C4-6BF9-004C-A176-1F219A1D0E1D}" srcOrd="6" destOrd="0" presId="urn:microsoft.com/office/officeart/2008/layout/VerticalCurvedList"/>
    <dgm:cxn modelId="{7F343664-8F17-D34E-9EEF-568AF81FEAD0}" type="presParOf" srcId="{E5CD73C4-6BF9-004C-A176-1F219A1D0E1D}" destId="{E9B8BCE4-74B0-084C-A068-90E1B3F2E784}" srcOrd="0" destOrd="0" presId="urn:microsoft.com/office/officeart/2008/layout/VerticalCurvedList"/>
    <dgm:cxn modelId="{8337BC4C-94BF-5343-831A-82F50DE7914C}" type="presParOf" srcId="{819199D2-395B-9745-9DE8-870BE1B00089}" destId="{590B2D64-6DD7-584D-A6FD-086CAB564DDA}" srcOrd="7" destOrd="0" presId="urn:microsoft.com/office/officeart/2008/layout/VerticalCurvedList"/>
    <dgm:cxn modelId="{6C22834E-A9FF-E544-A86D-6A43D4D290BE}" type="presParOf" srcId="{819199D2-395B-9745-9DE8-870BE1B00089}" destId="{5D36B2A2-A9AA-B14B-858C-B1EB6BD6063F}" srcOrd="8" destOrd="0" presId="urn:microsoft.com/office/officeart/2008/layout/VerticalCurvedList"/>
    <dgm:cxn modelId="{D5703EB1-DF5C-6441-BD7A-58F15A9CE28B}" type="presParOf" srcId="{5D36B2A2-A9AA-B14B-858C-B1EB6BD6063F}" destId="{4D584EF8-09C1-0446-B819-2FD2169933B1}" srcOrd="0" destOrd="0" presId="urn:microsoft.com/office/officeart/2008/layout/VerticalCurvedList"/>
    <dgm:cxn modelId="{920D496E-FB4F-9E4F-87B8-7C0527FDCB3D}" type="presParOf" srcId="{819199D2-395B-9745-9DE8-870BE1B00089}" destId="{BCB657F2-1424-2845-903D-CD8F6BCAFA19}" srcOrd="9" destOrd="0" presId="urn:microsoft.com/office/officeart/2008/layout/VerticalCurvedList"/>
    <dgm:cxn modelId="{56505A9E-2036-3E4E-ACE2-7D64FAA708C2}" type="presParOf" srcId="{819199D2-395B-9745-9DE8-870BE1B00089}" destId="{9542FBA3-C014-7A44-9FE6-1B1B56B70168}" srcOrd="10" destOrd="0" presId="urn:microsoft.com/office/officeart/2008/layout/VerticalCurvedList"/>
    <dgm:cxn modelId="{6EECBF23-FEDA-0E41-A2D7-5A499FC0C1D3}" type="presParOf" srcId="{9542FBA3-C014-7A44-9FE6-1B1B56B70168}" destId="{4F639A6A-E8F3-D94A-B60C-539B0DCB62A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0C345C-7F4F-40E7-AB01-C61C987D69B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8E04B37-139D-4C5E-8087-016CBED225E5}">
      <dgm:prSet/>
      <dgm:spPr/>
      <dgm:t>
        <a:bodyPr/>
        <a:lstStyle/>
        <a:p>
          <a:pPr>
            <a:lnSpc>
              <a:spcPct val="100000"/>
            </a:lnSpc>
          </a:pPr>
          <a:r>
            <a:rPr lang="lt-LT" dirty="0"/>
            <a:t>P</a:t>
          </a:r>
          <a:r>
            <a:rPr lang="en-US" dirty="0" err="1"/>
            <a:t>rofilio</a:t>
          </a:r>
          <a:r>
            <a:rPr lang="en-US" dirty="0"/>
            <a:t> </a:t>
          </a:r>
          <a:r>
            <a:rPr lang="en-US" dirty="0" err="1"/>
            <a:t>kūrimas</a:t>
          </a:r>
          <a:endParaRPr lang="en-US" dirty="0"/>
        </a:p>
      </dgm:t>
    </dgm:pt>
    <dgm:pt modelId="{D9FBA8E2-5DDA-440B-87CB-E840A58A7F5E}" type="parTrans" cxnId="{C066494C-2495-42C1-889E-291E18A43401}">
      <dgm:prSet/>
      <dgm:spPr/>
      <dgm:t>
        <a:bodyPr/>
        <a:lstStyle/>
        <a:p>
          <a:endParaRPr lang="en-US"/>
        </a:p>
      </dgm:t>
    </dgm:pt>
    <dgm:pt modelId="{56E6F88A-3117-43D1-9619-71799FB2CD36}" type="sibTrans" cxnId="{C066494C-2495-42C1-889E-291E18A43401}">
      <dgm:prSet/>
      <dgm:spPr/>
      <dgm:t>
        <a:bodyPr/>
        <a:lstStyle/>
        <a:p>
          <a:pPr>
            <a:lnSpc>
              <a:spcPct val="100000"/>
            </a:lnSpc>
          </a:pPr>
          <a:endParaRPr lang="en-US"/>
        </a:p>
      </dgm:t>
    </dgm:pt>
    <dgm:pt modelId="{8A39FA9A-9357-4A5B-AF9A-107F46BE65A9}">
      <dgm:prSet/>
      <dgm:spPr/>
      <dgm:t>
        <a:bodyPr/>
        <a:lstStyle/>
        <a:p>
          <a:pPr>
            <a:lnSpc>
              <a:spcPct val="100000"/>
            </a:lnSpc>
          </a:pPr>
          <a:r>
            <a:rPr lang="lt-LT" dirty="0"/>
            <a:t>Kontaktų užmezgimas</a:t>
          </a:r>
          <a:endParaRPr lang="en-US" dirty="0"/>
        </a:p>
      </dgm:t>
    </dgm:pt>
    <dgm:pt modelId="{8DA959A5-5B6F-4F2C-9432-469F122B5AEF}" type="parTrans" cxnId="{5B7F30D6-BFE7-4C80-9B53-617A0E7BBAC4}">
      <dgm:prSet/>
      <dgm:spPr/>
      <dgm:t>
        <a:bodyPr/>
        <a:lstStyle/>
        <a:p>
          <a:endParaRPr lang="en-US"/>
        </a:p>
      </dgm:t>
    </dgm:pt>
    <dgm:pt modelId="{7D247AB3-62CC-41CF-8930-76CAD4CCD184}" type="sibTrans" cxnId="{5B7F30D6-BFE7-4C80-9B53-617A0E7BBAC4}">
      <dgm:prSet/>
      <dgm:spPr/>
      <dgm:t>
        <a:bodyPr/>
        <a:lstStyle/>
        <a:p>
          <a:pPr>
            <a:lnSpc>
              <a:spcPct val="100000"/>
            </a:lnSpc>
          </a:pPr>
          <a:endParaRPr lang="en-US"/>
        </a:p>
      </dgm:t>
    </dgm:pt>
    <dgm:pt modelId="{8D7678A4-72E5-4B68-A454-5D62F4AB4A84}">
      <dgm:prSet/>
      <dgm:spPr/>
      <dgm:t>
        <a:bodyPr/>
        <a:lstStyle/>
        <a:p>
          <a:pPr>
            <a:lnSpc>
              <a:spcPct val="100000"/>
            </a:lnSpc>
          </a:pPr>
          <a:r>
            <a:rPr lang="en-US" dirty="0" err="1"/>
            <a:t>Dalijimasis</a:t>
          </a:r>
          <a:r>
            <a:rPr lang="en-US" dirty="0"/>
            <a:t> </a:t>
          </a:r>
          <a:r>
            <a:rPr lang="en-US" dirty="0" err="1"/>
            <a:t>turiniu</a:t>
          </a:r>
          <a:endParaRPr lang="en-US" dirty="0"/>
        </a:p>
      </dgm:t>
    </dgm:pt>
    <dgm:pt modelId="{55F66BBD-6097-4CA1-8AD1-29D45BB71681}" type="parTrans" cxnId="{2C9CF926-CBFC-4F6F-AEF2-C64654D184FF}">
      <dgm:prSet/>
      <dgm:spPr/>
      <dgm:t>
        <a:bodyPr/>
        <a:lstStyle/>
        <a:p>
          <a:endParaRPr lang="en-US"/>
        </a:p>
      </dgm:t>
    </dgm:pt>
    <dgm:pt modelId="{F9E58726-6746-4A3F-AD44-7844C42E28D1}" type="sibTrans" cxnId="{2C9CF926-CBFC-4F6F-AEF2-C64654D184FF}">
      <dgm:prSet/>
      <dgm:spPr/>
      <dgm:t>
        <a:bodyPr/>
        <a:lstStyle/>
        <a:p>
          <a:pPr>
            <a:lnSpc>
              <a:spcPct val="100000"/>
            </a:lnSpc>
          </a:pPr>
          <a:endParaRPr lang="en-US"/>
        </a:p>
      </dgm:t>
    </dgm:pt>
    <dgm:pt modelId="{E21CBFCB-5603-4CD4-9DD2-D07F274A35B5}">
      <dgm:prSet/>
      <dgm:spPr/>
      <dgm:t>
        <a:bodyPr/>
        <a:lstStyle/>
        <a:p>
          <a:pPr>
            <a:lnSpc>
              <a:spcPct val="100000"/>
            </a:lnSpc>
          </a:pPr>
          <a:r>
            <a:rPr lang="en-US" dirty="0" err="1"/>
            <a:t>Sąveika</a:t>
          </a:r>
          <a:endParaRPr lang="en-US" dirty="0"/>
        </a:p>
      </dgm:t>
    </dgm:pt>
    <dgm:pt modelId="{9CC4DB8B-8A4F-41F6-8E82-E4E839E14180}" type="parTrans" cxnId="{49786892-ED8B-4D3F-B96D-036A0047E249}">
      <dgm:prSet/>
      <dgm:spPr/>
      <dgm:t>
        <a:bodyPr/>
        <a:lstStyle/>
        <a:p>
          <a:endParaRPr lang="en-US"/>
        </a:p>
      </dgm:t>
    </dgm:pt>
    <dgm:pt modelId="{B56C9AE2-6CF5-41C4-B5F5-10503D6C9C7A}" type="sibTrans" cxnId="{49786892-ED8B-4D3F-B96D-036A0047E249}">
      <dgm:prSet/>
      <dgm:spPr/>
      <dgm:t>
        <a:bodyPr/>
        <a:lstStyle/>
        <a:p>
          <a:pPr>
            <a:lnSpc>
              <a:spcPct val="100000"/>
            </a:lnSpc>
          </a:pPr>
          <a:endParaRPr lang="en-US"/>
        </a:p>
      </dgm:t>
    </dgm:pt>
    <dgm:pt modelId="{E6F31AAD-8D1E-4FAE-8906-423013B453BA}">
      <dgm:prSet/>
      <dgm:spPr/>
      <dgm:t>
        <a:bodyPr/>
        <a:lstStyle/>
        <a:p>
          <a:pPr>
            <a:lnSpc>
              <a:spcPct val="100000"/>
            </a:lnSpc>
          </a:pPr>
          <a:r>
            <a:rPr lang="lt-LT" dirty="0"/>
            <a:t>Grupės ir bendruomenės</a:t>
          </a:r>
          <a:endParaRPr lang="en-US" dirty="0"/>
        </a:p>
      </dgm:t>
    </dgm:pt>
    <dgm:pt modelId="{17784EA3-BD58-4ADB-A187-E4E5ADABB69F}" type="parTrans" cxnId="{9E9270A2-017B-4110-B67B-EE8BF2459953}">
      <dgm:prSet/>
      <dgm:spPr/>
      <dgm:t>
        <a:bodyPr/>
        <a:lstStyle/>
        <a:p>
          <a:endParaRPr lang="en-US"/>
        </a:p>
      </dgm:t>
    </dgm:pt>
    <dgm:pt modelId="{01449E31-C055-493F-AC77-196366CB2AE3}" type="sibTrans" cxnId="{9E9270A2-017B-4110-B67B-EE8BF2459953}">
      <dgm:prSet/>
      <dgm:spPr/>
      <dgm:t>
        <a:bodyPr/>
        <a:lstStyle/>
        <a:p>
          <a:pPr>
            <a:lnSpc>
              <a:spcPct val="100000"/>
            </a:lnSpc>
          </a:pPr>
          <a:endParaRPr lang="en-US"/>
        </a:p>
      </dgm:t>
    </dgm:pt>
    <dgm:pt modelId="{A0AB14B3-EB55-43E8-9C18-A7DA006BBEA4}">
      <dgm:prSet/>
      <dgm:spPr/>
      <dgm:t>
        <a:bodyPr/>
        <a:lstStyle/>
        <a:p>
          <a:pPr>
            <a:lnSpc>
              <a:spcPct val="100000"/>
            </a:lnSpc>
          </a:pPr>
          <a:r>
            <a:rPr lang="en-US" dirty="0" err="1"/>
            <a:t>Bendravimas</a:t>
          </a:r>
          <a:r>
            <a:rPr lang="en-US" dirty="0"/>
            <a:t> </a:t>
          </a:r>
          <a:r>
            <a:rPr lang="en-US" dirty="0" err="1"/>
            <a:t>realiuoju</a:t>
          </a:r>
          <a:r>
            <a:rPr lang="en-US" dirty="0"/>
            <a:t> </a:t>
          </a:r>
          <a:r>
            <a:rPr lang="en-US" dirty="0" err="1"/>
            <a:t>laiku</a:t>
          </a:r>
          <a:endParaRPr lang="en-US" dirty="0"/>
        </a:p>
      </dgm:t>
    </dgm:pt>
    <dgm:pt modelId="{9793A26A-7E18-49C5-96CC-132E189CC35E}" type="parTrans" cxnId="{399FA1D9-46AD-461F-ABE7-50953F31058E}">
      <dgm:prSet/>
      <dgm:spPr/>
      <dgm:t>
        <a:bodyPr/>
        <a:lstStyle/>
        <a:p>
          <a:endParaRPr lang="en-US"/>
        </a:p>
      </dgm:t>
    </dgm:pt>
    <dgm:pt modelId="{7B678248-9048-4831-AA2E-D7B992CA5ABD}" type="sibTrans" cxnId="{399FA1D9-46AD-461F-ABE7-50953F31058E}">
      <dgm:prSet/>
      <dgm:spPr/>
      <dgm:t>
        <a:bodyPr/>
        <a:lstStyle/>
        <a:p>
          <a:endParaRPr lang="en-US"/>
        </a:p>
      </dgm:t>
    </dgm:pt>
    <dgm:pt modelId="{5941513E-6077-4BDF-A4C1-25272B150B34}" type="pres">
      <dgm:prSet presAssocID="{E40C345C-7F4F-40E7-AB01-C61C987D69B0}" presName="root" presStyleCnt="0">
        <dgm:presLayoutVars>
          <dgm:dir/>
          <dgm:resizeHandles val="exact"/>
        </dgm:presLayoutVars>
      </dgm:prSet>
      <dgm:spPr/>
    </dgm:pt>
    <dgm:pt modelId="{7ABF28A1-78C4-44BD-A361-FEDA9D84E5CB}" type="pres">
      <dgm:prSet presAssocID="{E40C345C-7F4F-40E7-AB01-C61C987D69B0}" presName="container" presStyleCnt="0">
        <dgm:presLayoutVars>
          <dgm:dir/>
          <dgm:resizeHandles val="exact"/>
        </dgm:presLayoutVars>
      </dgm:prSet>
      <dgm:spPr/>
    </dgm:pt>
    <dgm:pt modelId="{2B6D023E-58E1-46D8-AC9C-CE081F33AB4A}" type="pres">
      <dgm:prSet presAssocID="{88E04B37-139D-4C5E-8087-016CBED225E5}" presName="compNode" presStyleCnt="0"/>
      <dgm:spPr/>
    </dgm:pt>
    <dgm:pt modelId="{6B94E9FC-70AE-4D67-A731-6240C59B2FCF}" type="pres">
      <dgm:prSet presAssocID="{88E04B37-139D-4C5E-8087-016CBED225E5}" presName="iconBgRect" presStyleLbl="bgShp" presStyleIdx="0" presStyleCnt="6"/>
      <dgm:spPr/>
    </dgm:pt>
    <dgm:pt modelId="{F67ACE11-31F1-4737-AAD3-6DEB97F7FCD6}" type="pres">
      <dgm:prSet presAssocID="{88E04B37-139D-4C5E-8087-016CBED225E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enutzer"/>
        </a:ext>
      </dgm:extLst>
    </dgm:pt>
    <dgm:pt modelId="{89C02F41-8CEE-4559-9BF3-15D6EFD05083}" type="pres">
      <dgm:prSet presAssocID="{88E04B37-139D-4C5E-8087-016CBED225E5}" presName="spaceRect" presStyleCnt="0"/>
      <dgm:spPr/>
    </dgm:pt>
    <dgm:pt modelId="{E26FA289-C0EC-4AE7-8C4B-A1F2A3992DDF}" type="pres">
      <dgm:prSet presAssocID="{88E04B37-139D-4C5E-8087-016CBED225E5}" presName="textRect" presStyleLbl="revTx" presStyleIdx="0" presStyleCnt="6">
        <dgm:presLayoutVars>
          <dgm:chMax val="1"/>
          <dgm:chPref val="1"/>
        </dgm:presLayoutVars>
      </dgm:prSet>
      <dgm:spPr/>
    </dgm:pt>
    <dgm:pt modelId="{1CDD88A6-3724-4766-A757-8E27346DEA7E}" type="pres">
      <dgm:prSet presAssocID="{56E6F88A-3117-43D1-9619-71799FB2CD36}" presName="sibTrans" presStyleLbl="sibTrans2D1" presStyleIdx="0" presStyleCnt="0"/>
      <dgm:spPr/>
    </dgm:pt>
    <dgm:pt modelId="{AC496AFA-6337-42C9-9391-3DA084FC7502}" type="pres">
      <dgm:prSet presAssocID="{8A39FA9A-9357-4A5B-AF9A-107F46BE65A9}" presName="compNode" presStyleCnt="0"/>
      <dgm:spPr/>
    </dgm:pt>
    <dgm:pt modelId="{9A274650-E38B-48F5-A7D4-7EDC7504071C}" type="pres">
      <dgm:prSet presAssocID="{8A39FA9A-9357-4A5B-AF9A-107F46BE65A9}" presName="iconBgRect" presStyleLbl="bgShp" presStyleIdx="1" presStyleCnt="6"/>
      <dgm:spPr/>
    </dgm:pt>
    <dgm:pt modelId="{7644230A-5219-42A1-965A-B1B6BF26A214}" type="pres">
      <dgm:prSet presAssocID="{8A39FA9A-9357-4A5B-AF9A-107F46BE65A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chlag"/>
        </a:ext>
      </dgm:extLst>
    </dgm:pt>
    <dgm:pt modelId="{017A834C-501B-4FB8-B61F-CA1B946DA397}" type="pres">
      <dgm:prSet presAssocID="{8A39FA9A-9357-4A5B-AF9A-107F46BE65A9}" presName="spaceRect" presStyleCnt="0"/>
      <dgm:spPr/>
    </dgm:pt>
    <dgm:pt modelId="{0367ED45-FEF6-416D-8FCB-B41D053B4522}" type="pres">
      <dgm:prSet presAssocID="{8A39FA9A-9357-4A5B-AF9A-107F46BE65A9}" presName="textRect" presStyleLbl="revTx" presStyleIdx="1" presStyleCnt="6">
        <dgm:presLayoutVars>
          <dgm:chMax val="1"/>
          <dgm:chPref val="1"/>
        </dgm:presLayoutVars>
      </dgm:prSet>
      <dgm:spPr/>
    </dgm:pt>
    <dgm:pt modelId="{82C7E0D1-8742-413E-ADA9-B3335FEFE529}" type="pres">
      <dgm:prSet presAssocID="{7D247AB3-62CC-41CF-8930-76CAD4CCD184}" presName="sibTrans" presStyleLbl="sibTrans2D1" presStyleIdx="0" presStyleCnt="0"/>
      <dgm:spPr/>
    </dgm:pt>
    <dgm:pt modelId="{AF311DB5-E4F9-4E46-871B-6F9CC4A5A9A7}" type="pres">
      <dgm:prSet presAssocID="{8D7678A4-72E5-4B68-A454-5D62F4AB4A84}" presName="compNode" presStyleCnt="0"/>
      <dgm:spPr/>
    </dgm:pt>
    <dgm:pt modelId="{85303B28-7996-4C07-A84E-5B4BE8B23ACA}" type="pres">
      <dgm:prSet presAssocID="{8D7678A4-72E5-4B68-A454-5D62F4AB4A84}" presName="iconBgRect" presStyleLbl="bgShp" presStyleIdx="2" presStyleCnt="6"/>
      <dgm:spPr/>
    </dgm:pt>
    <dgm:pt modelId="{4AEF2868-7D3C-4D32-B593-6949D5484BBA}" type="pres">
      <dgm:prSet presAssocID="{8D7678A4-72E5-4B68-A454-5D62F4AB4A8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C7B1F4D6-D20A-44DC-8A23-C942FEDFFDF4}" type="pres">
      <dgm:prSet presAssocID="{8D7678A4-72E5-4B68-A454-5D62F4AB4A84}" presName="spaceRect" presStyleCnt="0"/>
      <dgm:spPr/>
    </dgm:pt>
    <dgm:pt modelId="{27C1AFDA-5295-438D-9BB3-B7FADAC24FEF}" type="pres">
      <dgm:prSet presAssocID="{8D7678A4-72E5-4B68-A454-5D62F4AB4A84}" presName="textRect" presStyleLbl="revTx" presStyleIdx="2" presStyleCnt="6">
        <dgm:presLayoutVars>
          <dgm:chMax val="1"/>
          <dgm:chPref val="1"/>
        </dgm:presLayoutVars>
      </dgm:prSet>
      <dgm:spPr/>
    </dgm:pt>
    <dgm:pt modelId="{808E3329-819C-4761-B723-0B926D746177}" type="pres">
      <dgm:prSet presAssocID="{F9E58726-6746-4A3F-AD44-7844C42E28D1}" presName="sibTrans" presStyleLbl="sibTrans2D1" presStyleIdx="0" presStyleCnt="0"/>
      <dgm:spPr/>
    </dgm:pt>
    <dgm:pt modelId="{FDF1F774-F4CC-410D-BE04-B6BC4D11146A}" type="pres">
      <dgm:prSet presAssocID="{E21CBFCB-5603-4CD4-9DD2-D07F274A35B5}" presName="compNode" presStyleCnt="0"/>
      <dgm:spPr/>
    </dgm:pt>
    <dgm:pt modelId="{8F168105-86D8-4A8F-B42E-A2BE280813D5}" type="pres">
      <dgm:prSet presAssocID="{E21CBFCB-5603-4CD4-9DD2-D07F274A35B5}" presName="iconBgRect" presStyleLbl="bgShp" presStyleIdx="3" presStyleCnt="6"/>
      <dgm:spPr/>
    </dgm:pt>
    <dgm:pt modelId="{CE37F173-84F5-495D-B088-E3AA97CBDF68}" type="pres">
      <dgm:prSet presAssocID="{E21CBFCB-5603-4CD4-9DD2-D07F274A35B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Netzwerk"/>
        </a:ext>
      </dgm:extLst>
    </dgm:pt>
    <dgm:pt modelId="{7D6DC1C0-6D1D-4122-8B57-69DDC408D5AA}" type="pres">
      <dgm:prSet presAssocID="{E21CBFCB-5603-4CD4-9DD2-D07F274A35B5}" presName="spaceRect" presStyleCnt="0"/>
      <dgm:spPr/>
    </dgm:pt>
    <dgm:pt modelId="{0F1B9290-B86B-46AE-BED6-2424E52BF604}" type="pres">
      <dgm:prSet presAssocID="{E21CBFCB-5603-4CD4-9DD2-D07F274A35B5}" presName="textRect" presStyleLbl="revTx" presStyleIdx="3" presStyleCnt="6">
        <dgm:presLayoutVars>
          <dgm:chMax val="1"/>
          <dgm:chPref val="1"/>
        </dgm:presLayoutVars>
      </dgm:prSet>
      <dgm:spPr/>
    </dgm:pt>
    <dgm:pt modelId="{092572EA-ACD0-463F-8549-D3D1FF12D319}" type="pres">
      <dgm:prSet presAssocID="{B56C9AE2-6CF5-41C4-B5F5-10503D6C9C7A}" presName="sibTrans" presStyleLbl="sibTrans2D1" presStyleIdx="0" presStyleCnt="0"/>
      <dgm:spPr/>
    </dgm:pt>
    <dgm:pt modelId="{61047D29-AB84-462B-81DF-FF08919E0107}" type="pres">
      <dgm:prSet presAssocID="{E6F31AAD-8D1E-4FAE-8906-423013B453BA}" presName="compNode" presStyleCnt="0"/>
      <dgm:spPr/>
    </dgm:pt>
    <dgm:pt modelId="{417EDF4D-0A58-484D-AFBA-8CA97CBF81A8}" type="pres">
      <dgm:prSet presAssocID="{E6F31AAD-8D1E-4FAE-8906-423013B453BA}" presName="iconBgRect" presStyleLbl="bgShp" presStyleIdx="4" presStyleCnt="6"/>
      <dgm:spPr/>
    </dgm:pt>
    <dgm:pt modelId="{D6C757E0-D102-4FB0-B6BE-0FE3802D7F70}" type="pres">
      <dgm:prSet presAssocID="{E6F31AAD-8D1E-4FAE-8906-423013B453B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uppe"/>
        </a:ext>
      </dgm:extLst>
    </dgm:pt>
    <dgm:pt modelId="{76BDE2BB-9577-4BE5-9276-1F7414E6B6EB}" type="pres">
      <dgm:prSet presAssocID="{E6F31AAD-8D1E-4FAE-8906-423013B453BA}" presName="spaceRect" presStyleCnt="0"/>
      <dgm:spPr/>
    </dgm:pt>
    <dgm:pt modelId="{B8492CDF-DB4F-485E-B8CB-C6FC325C2347}" type="pres">
      <dgm:prSet presAssocID="{E6F31AAD-8D1E-4FAE-8906-423013B453BA}" presName="textRect" presStyleLbl="revTx" presStyleIdx="4" presStyleCnt="6">
        <dgm:presLayoutVars>
          <dgm:chMax val="1"/>
          <dgm:chPref val="1"/>
        </dgm:presLayoutVars>
      </dgm:prSet>
      <dgm:spPr/>
    </dgm:pt>
    <dgm:pt modelId="{F9622FAE-F339-4AF0-904A-C70FAC1D7F97}" type="pres">
      <dgm:prSet presAssocID="{01449E31-C055-493F-AC77-196366CB2AE3}" presName="sibTrans" presStyleLbl="sibTrans2D1" presStyleIdx="0" presStyleCnt="0"/>
      <dgm:spPr/>
    </dgm:pt>
    <dgm:pt modelId="{702B9580-3507-4567-89E1-BED6BADE64EF}" type="pres">
      <dgm:prSet presAssocID="{A0AB14B3-EB55-43E8-9C18-A7DA006BBEA4}" presName="compNode" presStyleCnt="0"/>
      <dgm:spPr/>
    </dgm:pt>
    <dgm:pt modelId="{7A403422-CB7B-4111-9CAC-85288BFDD33A}" type="pres">
      <dgm:prSet presAssocID="{A0AB14B3-EB55-43E8-9C18-A7DA006BBEA4}" presName="iconBgRect" presStyleLbl="bgShp" presStyleIdx="5" presStyleCnt="6"/>
      <dgm:spPr/>
    </dgm:pt>
    <dgm:pt modelId="{38F8BDB5-EB9B-4468-8BB9-8744181FE108}" type="pres">
      <dgm:prSet presAssocID="{A0AB14B3-EB55-43E8-9C18-A7DA006BBEA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Stoppuhr"/>
        </a:ext>
      </dgm:extLst>
    </dgm:pt>
    <dgm:pt modelId="{54B6787F-414E-463A-84BA-AFC3C1FF083B}" type="pres">
      <dgm:prSet presAssocID="{A0AB14B3-EB55-43E8-9C18-A7DA006BBEA4}" presName="spaceRect" presStyleCnt="0"/>
      <dgm:spPr/>
    </dgm:pt>
    <dgm:pt modelId="{EE97AD8C-6046-4749-8DC7-ABFB94A06153}" type="pres">
      <dgm:prSet presAssocID="{A0AB14B3-EB55-43E8-9C18-A7DA006BBEA4}" presName="textRect" presStyleLbl="revTx" presStyleIdx="5" presStyleCnt="6">
        <dgm:presLayoutVars>
          <dgm:chMax val="1"/>
          <dgm:chPref val="1"/>
        </dgm:presLayoutVars>
      </dgm:prSet>
      <dgm:spPr/>
    </dgm:pt>
  </dgm:ptLst>
  <dgm:cxnLst>
    <dgm:cxn modelId="{360B0A04-AF73-4D7B-8CF9-6986394E1373}" type="presOf" srcId="{8A39FA9A-9357-4A5B-AF9A-107F46BE65A9}" destId="{0367ED45-FEF6-416D-8FCB-B41D053B4522}" srcOrd="0" destOrd="0" presId="urn:microsoft.com/office/officeart/2018/2/layout/IconCircleList"/>
    <dgm:cxn modelId="{D0B43909-4F59-4FC5-87CB-68D1CD74D141}" type="presOf" srcId="{E21CBFCB-5603-4CD4-9DD2-D07F274A35B5}" destId="{0F1B9290-B86B-46AE-BED6-2424E52BF604}" srcOrd="0" destOrd="0" presId="urn:microsoft.com/office/officeart/2018/2/layout/IconCircleList"/>
    <dgm:cxn modelId="{A4DB1D0D-8776-41DB-9579-6B18B08CEC78}" type="presOf" srcId="{A0AB14B3-EB55-43E8-9C18-A7DA006BBEA4}" destId="{EE97AD8C-6046-4749-8DC7-ABFB94A06153}" srcOrd="0" destOrd="0" presId="urn:microsoft.com/office/officeart/2018/2/layout/IconCircleList"/>
    <dgm:cxn modelId="{2C9CF926-CBFC-4F6F-AEF2-C64654D184FF}" srcId="{E40C345C-7F4F-40E7-AB01-C61C987D69B0}" destId="{8D7678A4-72E5-4B68-A454-5D62F4AB4A84}" srcOrd="2" destOrd="0" parTransId="{55F66BBD-6097-4CA1-8AD1-29D45BB71681}" sibTransId="{F9E58726-6746-4A3F-AD44-7844C42E28D1}"/>
    <dgm:cxn modelId="{3BFC5666-1D2B-4123-A6D4-ED2B69332AE7}" type="presOf" srcId="{01449E31-C055-493F-AC77-196366CB2AE3}" destId="{F9622FAE-F339-4AF0-904A-C70FAC1D7F97}" srcOrd="0" destOrd="0" presId="urn:microsoft.com/office/officeart/2018/2/layout/IconCircleList"/>
    <dgm:cxn modelId="{C066494C-2495-42C1-889E-291E18A43401}" srcId="{E40C345C-7F4F-40E7-AB01-C61C987D69B0}" destId="{88E04B37-139D-4C5E-8087-016CBED225E5}" srcOrd="0" destOrd="0" parTransId="{D9FBA8E2-5DDA-440B-87CB-E840A58A7F5E}" sibTransId="{56E6F88A-3117-43D1-9619-71799FB2CD36}"/>
    <dgm:cxn modelId="{3E61837F-6BA7-41E4-83A8-2A798397A900}" type="presOf" srcId="{E40C345C-7F4F-40E7-AB01-C61C987D69B0}" destId="{5941513E-6077-4BDF-A4C1-25272B150B34}" srcOrd="0" destOrd="0" presId="urn:microsoft.com/office/officeart/2018/2/layout/IconCircleList"/>
    <dgm:cxn modelId="{F2D58080-ABEF-43DC-9D75-C498CFFB548E}" type="presOf" srcId="{88E04B37-139D-4C5E-8087-016CBED225E5}" destId="{E26FA289-C0EC-4AE7-8C4B-A1F2A3992DDF}" srcOrd="0" destOrd="0" presId="urn:microsoft.com/office/officeart/2018/2/layout/IconCircleList"/>
    <dgm:cxn modelId="{53213F8D-E129-409E-8460-25431EB82CB9}" type="presOf" srcId="{8D7678A4-72E5-4B68-A454-5D62F4AB4A84}" destId="{27C1AFDA-5295-438D-9BB3-B7FADAC24FEF}" srcOrd="0" destOrd="0" presId="urn:microsoft.com/office/officeart/2018/2/layout/IconCircleList"/>
    <dgm:cxn modelId="{49786892-ED8B-4D3F-B96D-036A0047E249}" srcId="{E40C345C-7F4F-40E7-AB01-C61C987D69B0}" destId="{E21CBFCB-5603-4CD4-9DD2-D07F274A35B5}" srcOrd="3" destOrd="0" parTransId="{9CC4DB8B-8A4F-41F6-8E82-E4E839E14180}" sibTransId="{B56C9AE2-6CF5-41C4-B5F5-10503D6C9C7A}"/>
    <dgm:cxn modelId="{9E9270A2-017B-4110-B67B-EE8BF2459953}" srcId="{E40C345C-7F4F-40E7-AB01-C61C987D69B0}" destId="{E6F31AAD-8D1E-4FAE-8906-423013B453BA}" srcOrd="4" destOrd="0" parTransId="{17784EA3-BD58-4ADB-A187-E4E5ADABB69F}" sibTransId="{01449E31-C055-493F-AC77-196366CB2AE3}"/>
    <dgm:cxn modelId="{C265A3A2-364D-41E3-9808-30D01EEC4736}" type="presOf" srcId="{7D247AB3-62CC-41CF-8930-76CAD4CCD184}" destId="{82C7E0D1-8742-413E-ADA9-B3335FEFE529}" srcOrd="0" destOrd="0" presId="urn:microsoft.com/office/officeart/2018/2/layout/IconCircleList"/>
    <dgm:cxn modelId="{CF3155C5-3CEC-4F88-AABC-2EDCDCBF06B9}" type="presOf" srcId="{56E6F88A-3117-43D1-9619-71799FB2CD36}" destId="{1CDD88A6-3724-4766-A757-8E27346DEA7E}" srcOrd="0" destOrd="0" presId="urn:microsoft.com/office/officeart/2018/2/layout/IconCircleList"/>
    <dgm:cxn modelId="{A015C9D1-FBBD-4975-B1E1-39F743669A06}" type="presOf" srcId="{B56C9AE2-6CF5-41C4-B5F5-10503D6C9C7A}" destId="{092572EA-ACD0-463F-8549-D3D1FF12D319}" srcOrd="0" destOrd="0" presId="urn:microsoft.com/office/officeart/2018/2/layout/IconCircleList"/>
    <dgm:cxn modelId="{5B7F30D6-BFE7-4C80-9B53-617A0E7BBAC4}" srcId="{E40C345C-7F4F-40E7-AB01-C61C987D69B0}" destId="{8A39FA9A-9357-4A5B-AF9A-107F46BE65A9}" srcOrd="1" destOrd="0" parTransId="{8DA959A5-5B6F-4F2C-9432-469F122B5AEF}" sibTransId="{7D247AB3-62CC-41CF-8930-76CAD4CCD184}"/>
    <dgm:cxn modelId="{399FA1D9-46AD-461F-ABE7-50953F31058E}" srcId="{E40C345C-7F4F-40E7-AB01-C61C987D69B0}" destId="{A0AB14B3-EB55-43E8-9C18-A7DA006BBEA4}" srcOrd="5" destOrd="0" parTransId="{9793A26A-7E18-49C5-96CC-132E189CC35E}" sibTransId="{7B678248-9048-4831-AA2E-D7B992CA5ABD}"/>
    <dgm:cxn modelId="{83D74FF9-0D8F-4212-B2DE-1FA0229593CC}" type="presOf" srcId="{F9E58726-6746-4A3F-AD44-7844C42E28D1}" destId="{808E3329-819C-4761-B723-0B926D746177}" srcOrd="0" destOrd="0" presId="urn:microsoft.com/office/officeart/2018/2/layout/IconCircleList"/>
    <dgm:cxn modelId="{7CF21EFE-7CFF-410C-AFC8-7BD0F40B82C7}" type="presOf" srcId="{E6F31AAD-8D1E-4FAE-8906-423013B453BA}" destId="{B8492CDF-DB4F-485E-B8CB-C6FC325C2347}" srcOrd="0" destOrd="0" presId="urn:microsoft.com/office/officeart/2018/2/layout/IconCircleList"/>
    <dgm:cxn modelId="{98F5553B-2080-4489-991C-141396F555F4}" type="presParOf" srcId="{5941513E-6077-4BDF-A4C1-25272B150B34}" destId="{7ABF28A1-78C4-44BD-A361-FEDA9D84E5CB}" srcOrd="0" destOrd="0" presId="urn:microsoft.com/office/officeart/2018/2/layout/IconCircleList"/>
    <dgm:cxn modelId="{92F39AE2-5267-4C61-B865-236835378AA4}" type="presParOf" srcId="{7ABF28A1-78C4-44BD-A361-FEDA9D84E5CB}" destId="{2B6D023E-58E1-46D8-AC9C-CE081F33AB4A}" srcOrd="0" destOrd="0" presId="urn:microsoft.com/office/officeart/2018/2/layout/IconCircleList"/>
    <dgm:cxn modelId="{3521B021-39E3-41E5-AE71-3CA8C4C5B245}" type="presParOf" srcId="{2B6D023E-58E1-46D8-AC9C-CE081F33AB4A}" destId="{6B94E9FC-70AE-4D67-A731-6240C59B2FCF}" srcOrd="0" destOrd="0" presId="urn:microsoft.com/office/officeart/2018/2/layout/IconCircleList"/>
    <dgm:cxn modelId="{19EAE6A7-2C53-4DFF-A066-20487975CB24}" type="presParOf" srcId="{2B6D023E-58E1-46D8-AC9C-CE081F33AB4A}" destId="{F67ACE11-31F1-4737-AAD3-6DEB97F7FCD6}" srcOrd="1" destOrd="0" presId="urn:microsoft.com/office/officeart/2018/2/layout/IconCircleList"/>
    <dgm:cxn modelId="{3D041D69-F05D-4521-B400-C075AC972EB2}" type="presParOf" srcId="{2B6D023E-58E1-46D8-AC9C-CE081F33AB4A}" destId="{89C02F41-8CEE-4559-9BF3-15D6EFD05083}" srcOrd="2" destOrd="0" presId="urn:microsoft.com/office/officeart/2018/2/layout/IconCircleList"/>
    <dgm:cxn modelId="{42E4CFEA-C469-4173-88E4-CF97ED9ECE75}" type="presParOf" srcId="{2B6D023E-58E1-46D8-AC9C-CE081F33AB4A}" destId="{E26FA289-C0EC-4AE7-8C4B-A1F2A3992DDF}" srcOrd="3" destOrd="0" presId="urn:microsoft.com/office/officeart/2018/2/layout/IconCircleList"/>
    <dgm:cxn modelId="{12DB1AB6-495A-411C-95FE-C60339A39076}" type="presParOf" srcId="{7ABF28A1-78C4-44BD-A361-FEDA9D84E5CB}" destId="{1CDD88A6-3724-4766-A757-8E27346DEA7E}" srcOrd="1" destOrd="0" presId="urn:microsoft.com/office/officeart/2018/2/layout/IconCircleList"/>
    <dgm:cxn modelId="{401F3F79-69F3-4D30-BB8F-B720085C1153}" type="presParOf" srcId="{7ABF28A1-78C4-44BD-A361-FEDA9D84E5CB}" destId="{AC496AFA-6337-42C9-9391-3DA084FC7502}" srcOrd="2" destOrd="0" presId="urn:microsoft.com/office/officeart/2018/2/layout/IconCircleList"/>
    <dgm:cxn modelId="{2E97E776-120F-45B0-AF26-1BB862F2236E}" type="presParOf" srcId="{AC496AFA-6337-42C9-9391-3DA084FC7502}" destId="{9A274650-E38B-48F5-A7D4-7EDC7504071C}" srcOrd="0" destOrd="0" presId="urn:microsoft.com/office/officeart/2018/2/layout/IconCircleList"/>
    <dgm:cxn modelId="{0B22880C-0BA2-4C01-B072-CE16A8B1BA53}" type="presParOf" srcId="{AC496AFA-6337-42C9-9391-3DA084FC7502}" destId="{7644230A-5219-42A1-965A-B1B6BF26A214}" srcOrd="1" destOrd="0" presId="urn:microsoft.com/office/officeart/2018/2/layout/IconCircleList"/>
    <dgm:cxn modelId="{7940C0FE-1522-4565-B54B-CE5D1F1A11CB}" type="presParOf" srcId="{AC496AFA-6337-42C9-9391-3DA084FC7502}" destId="{017A834C-501B-4FB8-B61F-CA1B946DA397}" srcOrd="2" destOrd="0" presId="urn:microsoft.com/office/officeart/2018/2/layout/IconCircleList"/>
    <dgm:cxn modelId="{18FC7412-F98E-416D-B564-323F0D48004A}" type="presParOf" srcId="{AC496AFA-6337-42C9-9391-3DA084FC7502}" destId="{0367ED45-FEF6-416D-8FCB-B41D053B4522}" srcOrd="3" destOrd="0" presId="urn:microsoft.com/office/officeart/2018/2/layout/IconCircleList"/>
    <dgm:cxn modelId="{B9253902-8B20-40A4-B67C-3E860ABFD027}" type="presParOf" srcId="{7ABF28A1-78C4-44BD-A361-FEDA9D84E5CB}" destId="{82C7E0D1-8742-413E-ADA9-B3335FEFE529}" srcOrd="3" destOrd="0" presId="urn:microsoft.com/office/officeart/2018/2/layout/IconCircleList"/>
    <dgm:cxn modelId="{C3EEA4E1-0AF1-43AD-AB1E-C8840900FA74}" type="presParOf" srcId="{7ABF28A1-78C4-44BD-A361-FEDA9D84E5CB}" destId="{AF311DB5-E4F9-4E46-871B-6F9CC4A5A9A7}" srcOrd="4" destOrd="0" presId="urn:microsoft.com/office/officeart/2018/2/layout/IconCircleList"/>
    <dgm:cxn modelId="{A8E6AF9F-82BD-45CC-AF06-D10FDD70E843}" type="presParOf" srcId="{AF311DB5-E4F9-4E46-871B-6F9CC4A5A9A7}" destId="{85303B28-7996-4C07-A84E-5B4BE8B23ACA}" srcOrd="0" destOrd="0" presId="urn:microsoft.com/office/officeart/2018/2/layout/IconCircleList"/>
    <dgm:cxn modelId="{FD9E7DDC-A2A6-475D-AE5B-448A387A6519}" type="presParOf" srcId="{AF311DB5-E4F9-4E46-871B-6F9CC4A5A9A7}" destId="{4AEF2868-7D3C-4D32-B593-6949D5484BBA}" srcOrd="1" destOrd="0" presId="urn:microsoft.com/office/officeart/2018/2/layout/IconCircleList"/>
    <dgm:cxn modelId="{25203EE2-A612-4144-BA44-C32DB928665B}" type="presParOf" srcId="{AF311DB5-E4F9-4E46-871B-6F9CC4A5A9A7}" destId="{C7B1F4D6-D20A-44DC-8A23-C942FEDFFDF4}" srcOrd="2" destOrd="0" presId="urn:microsoft.com/office/officeart/2018/2/layout/IconCircleList"/>
    <dgm:cxn modelId="{C2EFD22E-0ADA-42F1-B315-8DF01F82A99F}" type="presParOf" srcId="{AF311DB5-E4F9-4E46-871B-6F9CC4A5A9A7}" destId="{27C1AFDA-5295-438D-9BB3-B7FADAC24FEF}" srcOrd="3" destOrd="0" presId="urn:microsoft.com/office/officeart/2018/2/layout/IconCircleList"/>
    <dgm:cxn modelId="{71788B06-0A5B-42C8-8448-58A7880D652F}" type="presParOf" srcId="{7ABF28A1-78C4-44BD-A361-FEDA9D84E5CB}" destId="{808E3329-819C-4761-B723-0B926D746177}" srcOrd="5" destOrd="0" presId="urn:microsoft.com/office/officeart/2018/2/layout/IconCircleList"/>
    <dgm:cxn modelId="{7A350797-C716-4102-A485-20F753B39025}" type="presParOf" srcId="{7ABF28A1-78C4-44BD-A361-FEDA9D84E5CB}" destId="{FDF1F774-F4CC-410D-BE04-B6BC4D11146A}" srcOrd="6" destOrd="0" presId="urn:microsoft.com/office/officeart/2018/2/layout/IconCircleList"/>
    <dgm:cxn modelId="{FF604FF8-649E-433A-B61E-11444621D3FA}" type="presParOf" srcId="{FDF1F774-F4CC-410D-BE04-B6BC4D11146A}" destId="{8F168105-86D8-4A8F-B42E-A2BE280813D5}" srcOrd="0" destOrd="0" presId="urn:microsoft.com/office/officeart/2018/2/layout/IconCircleList"/>
    <dgm:cxn modelId="{EC53ACD6-9E55-4B12-BA63-602483105146}" type="presParOf" srcId="{FDF1F774-F4CC-410D-BE04-B6BC4D11146A}" destId="{CE37F173-84F5-495D-B088-E3AA97CBDF68}" srcOrd="1" destOrd="0" presId="urn:microsoft.com/office/officeart/2018/2/layout/IconCircleList"/>
    <dgm:cxn modelId="{A42C1092-7FF8-41C3-AF1C-DE1572B84A17}" type="presParOf" srcId="{FDF1F774-F4CC-410D-BE04-B6BC4D11146A}" destId="{7D6DC1C0-6D1D-4122-8B57-69DDC408D5AA}" srcOrd="2" destOrd="0" presId="urn:microsoft.com/office/officeart/2018/2/layout/IconCircleList"/>
    <dgm:cxn modelId="{4711A148-DAD5-4626-9548-2E5C2C79EE7D}" type="presParOf" srcId="{FDF1F774-F4CC-410D-BE04-B6BC4D11146A}" destId="{0F1B9290-B86B-46AE-BED6-2424E52BF604}" srcOrd="3" destOrd="0" presId="urn:microsoft.com/office/officeart/2018/2/layout/IconCircleList"/>
    <dgm:cxn modelId="{A27FF247-FA71-48A5-B21C-8919474A0549}" type="presParOf" srcId="{7ABF28A1-78C4-44BD-A361-FEDA9D84E5CB}" destId="{092572EA-ACD0-463F-8549-D3D1FF12D319}" srcOrd="7" destOrd="0" presId="urn:microsoft.com/office/officeart/2018/2/layout/IconCircleList"/>
    <dgm:cxn modelId="{64DF8DD9-8D38-4BC9-81BB-4FF6E94BC391}" type="presParOf" srcId="{7ABF28A1-78C4-44BD-A361-FEDA9D84E5CB}" destId="{61047D29-AB84-462B-81DF-FF08919E0107}" srcOrd="8" destOrd="0" presId="urn:microsoft.com/office/officeart/2018/2/layout/IconCircleList"/>
    <dgm:cxn modelId="{A1B139DE-154B-4AE6-A45B-30128BF49AB4}" type="presParOf" srcId="{61047D29-AB84-462B-81DF-FF08919E0107}" destId="{417EDF4D-0A58-484D-AFBA-8CA97CBF81A8}" srcOrd="0" destOrd="0" presId="urn:microsoft.com/office/officeart/2018/2/layout/IconCircleList"/>
    <dgm:cxn modelId="{6FDF866D-0ACA-42F2-885C-E7DC42AF2FAC}" type="presParOf" srcId="{61047D29-AB84-462B-81DF-FF08919E0107}" destId="{D6C757E0-D102-4FB0-B6BE-0FE3802D7F70}" srcOrd="1" destOrd="0" presId="urn:microsoft.com/office/officeart/2018/2/layout/IconCircleList"/>
    <dgm:cxn modelId="{1EFCA7B0-604C-4DD5-98F9-72752C0C9485}" type="presParOf" srcId="{61047D29-AB84-462B-81DF-FF08919E0107}" destId="{76BDE2BB-9577-4BE5-9276-1F7414E6B6EB}" srcOrd="2" destOrd="0" presId="urn:microsoft.com/office/officeart/2018/2/layout/IconCircleList"/>
    <dgm:cxn modelId="{9492EA2B-E474-48E7-A338-BEB4961CB615}" type="presParOf" srcId="{61047D29-AB84-462B-81DF-FF08919E0107}" destId="{B8492CDF-DB4F-485E-B8CB-C6FC325C2347}" srcOrd="3" destOrd="0" presId="urn:microsoft.com/office/officeart/2018/2/layout/IconCircleList"/>
    <dgm:cxn modelId="{AF255656-A17C-490F-ACE2-934B875C81A5}" type="presParOf" srcId="{7ABF28A1-78C4-44BD-A361-FEDA9D84E5CB}" destId="{F9622FAE-F339-4AF0-904A-C70FAC1D7F97}" srcOrd="9" destOrd="0" presId="urn:microsoft.com/office/officeart/2018/2/layout/IconCircleList"/>
    <dgm:cxn modelId="{9315F160-6439-40DC-B726-2F082AE0A54D}" type="presParOf" srcId="{7ABF28A1-78C4-44BD-A361-FEDA9D84E5CB}" destId="{702B9580-3507-4567-89E1-BED6BADE64EF}" srcOrd="10" destOrd="0" presId="urn:microsoft.com/office/officeart/2018/2/layout/IconCircleList"/>
    <dgm:cxn modelId="{C6881F48-29EB-49CC-AAF7-E281C83DE1B6}" type="presParOf" srcId="{702B9580-3507-4567-89E1-BED6BADE64EF}" destId="{7A403422-CB7B-4111-9CAC-85288BFDD33A}" srcOrd="0" destOrd="0" presId="urn:microsoft.com/office/officeart/2018/2/layout/IconCircleList"/>
    <dgm:cxn modelId="{C4676228-D83C-4B77-80EA-BC233D185C29}" type="presParOf" srcId="{702B9580-3507-4567-89E1-BED6BADE64EF}" destId="{38F8BDB5-EB9B-4468-8BB9-8744181FE108}" srcOrd="1" destOrd="0" presId="urn:microsoft.com/office/officeart/2018/2/layout/IconCircleList"/>
    <dgm:cxn modelId="{7F6C3DEB-4934-47C6-BFFA-431D0603CEDC}" type="presParOf" srcId="{702B9580-3507-4567-89E1-BED6BADE64EF}" destId="{54B6787F-414E-463A-84BA-AFC3C1FF083B}" srcOrd="2" destOrd="0" presId="urn:microsoft.com/office/officeart/2018/2/layout/IconCircleList"/>
    <dgm:cxn modelId="{BC42030B-2E62-4460-8763-164ABC6D9370}" type="presParOf" srcId="{702B9580-3507-4567-89E1-BED6BADE64EF}" destId="{EE97AD8C-6046-4749-8DC7-ABFB94A06153}"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0C345C-7F4F-40E7-AB01-C61C987D69B0}" type="doc">
      <dgm:prSet loTypeId="urn:microsoft.com/office/officeart/2005/8/layout/venn1" loCatId="list" qsTypeId="urn:microsoft.com/office/officeart/2005/8/quickstyle/simple1" qsCatId="simple" csTypeId="urn:microsoft.com/office/officeart/2005/8/colors/accent2_3" csCatId="accent2" phldr="1"/>
      <dgm:spPr/>
      <dgm:t>
        <a:bodyPr/>
        <a:lstStyle/>
        <a:p>
          <a:endParaRPr lang="en-US"/>
        </a:p>
      </dgm:t>
    </dgm:pt>
    <dgm:pt modelId="{88E04B37-139D-4C5E-8087-016CBED225E5}">
      <dgm:prSet/>
      <dgm:spPr/>
      <dgm:t>
        <a:bodyPr/>
        <a:lstStyle/>
        <a:p>
          <a:pPr>
            <a:lnSpc>
              <a:spcPct val="100000"/>
            </a:lnSpc>
          </a:pPr>
          <a:r>
            <a:rPr lang="en-US" dirty="0" err="1"/>
            <a:t>Klaidinga</a:t>
          </a:r>
          <a:r>
            <a:rPr lang="en-US" dirty="0"/>
            <a:t> </a:t>
          </a:r>
          <a:r>
            <a:rPr lang="en-US" dirty="0" err="1"/>
            <a:t>informacija</a:t>
          </a:r>
          <a:endParaRPr lang="en-US" dirty="0"/>
        </a:p>
      </dgm:t>
    </dgm:pt>
    <dgm:pt modelId="{D9FBA8E2-5DDA-440B-87CB-E840A58A7F5E}" type="parTrans" cxnId="{C066494C-2495-42C1-889E-291E18A43401}">
      <dgm:prSet/>
      <dgm:spPr/>
      <dgm:t>
        <a:bodyPr/>
        <a:lstStyle/>
        <a:p>
          <a:endParaRPr lang="en-US"/>
        </a:p>
      </dgm:t>
    </dgm:pt>
    <dgm:pt modelId="{56E6F88A-3117-43D1-9619-71799FB2CD36}" type="sibTrans" cxnId="{C066494C-2495-42C1-889E-291E18A43401}">
      <dgm:prSet/>
      <dgm:spPr/>
      <dgm:t>
        <a:bodyPr/>
        <a:lstStyle/>
        <a:p>
          <a:pPr>
            <a:lnSpc>
              <a:spcPct val="100000"/>
            </a:lnSpc>
          </a:pPr>
          <a:endParaRPr lang="en-US"/>
        </a:p>
      </dgm:t>
    </dgm:pt>
    <dgm:pt modelId="{8A39FA9A-9357-4A5B-AF9A-107F46BE65A9}">
      <dgm:prSet/>
      <dgm:spPr/>
      <dgm:t>
        <a:bodyPr/>
        <a:lstStyle/>
        <a:p>
          <a:pPr>
            <a:lnSpc>
              <a:spcPct val="100000"/>
            </a:lnSpc>
          </a:pPr>
          <a:r>
            <a:rPr lang="lt-LT" dirty="0"/>
            <a:t>Perdėjimai</a:t>
          </a:r>
          <a:endParaRPr lang="en-US" dirty="0"/>
        </a:p>
      </dgm:t>
    </dgm:pt>
    <dgm:pt modelId="{8DA959A5-5B6F-4F2C-9432-469F122B5AEF}" type="parTrans" cxnId="{5B7F30D6-BFE7-4C80-9B53-617A0E7BBAC4}">
      <dgm:prSet/>
      <dgm:spPr/>
      <dgm:t>
        <a:bodyPr/>
        <a:lstStyle/>
        <a:p>
          <a:endParaRPr lang="en-US"/>
        </a:p>
      </dgm:t>
    </dgm:pt>
    <dgm:pt modelId="{7D247AB3-62CC-41CF-8930-76CAD4CCD184}" type="sibTrans" cxnId="{5B7F30D6-BFE7-4C80-9B53-617A0E7BBAC4}">
      <dgm:prSet/>
      <dgm:spPr/>
      <dgm:t>
        <a:bodyPr/>
        <a:lstStyle/>
        <a:p>
          <a:pPr>
            <a:lnSpc>
              <a:spcPct val="100000"/>
            </a:lnSpc>
          </a:pPr>
          <a:endParaRPr lang="en-US"/>
        </a:p>
      </dgm:t>
    </dgm:pt>
    <dgm:pt modelId="{8D7678A4-72E5-4B68-A454-5D62F4AB4A84}">
      <dgm:prSet/>
      <dgm:spPr/>
      <dgm:t>
        <a:bodyPr/>
        <a:lstStyle/>
        <a:p>
          <a:pPr>
            <a:lnSpc>
              <a:spcPct val="100000"/>
            </a:lnSpc>
          </a:pPr>
          <a:r>
            <a:rPr lang="en-US" dirty="0" err="1"/>
            <a:t>Iš</a:t>
          </a:r>
          <a:r>
            <a:rPr lang="en-US" dirty="0"/>
            <a:t> </a:t>
          </a:r>
          <a:r>
            <a:rPr lang="en-US" dirty="0" err="1"/>
            <a:t>konteksto</a:t>
          </a:r>
          <a:r>
            <a:rPr lang="en-US" dirty="0"/>
            <a:t> </a:t>
          </a:r>
          <a:r>
            <a:rPr lang="en-US" dirty="0" err="1"/>
            <a:t>ištraukta</a:t>
          </a:r>
          <a:r>
            <a:rPr lang="en-US" dirty="0"/>
            <a:t> </a:t>
          </a:r>
          <a:r>
            <a:rPr lang="en-US" dirty="0" err="1"/>
            <a:t>informacija</a:t>
          </a:r>
          <a:endParaRPr lang="en-US" dirty="0"/>
        </a:p>
      </dgm:t>
    </dgm:pt>
    <dgm:pt modelId="{55F66BBD-6097-4CA1-8AD1-29D45BB71681}" type="parTrans" cxnId="{2C9CF926-CBFC-4F6F-AEF2-C64654D184FF}">
      <dgm:prSet/>
      <dgm:spPr/>
      <dgm:t>
        <a:bodyPr/>
        <a:lstStyle/>
        <a:p>
          <a:endParaRPr lang="en-US"/>
        </a:p>
      </dgm:t>
    </dgm:pt>
    <dgm:pt modelId="{F9E58726-6746-4A3F-AD44-7844C42E28D1}" type="sibTrans" cxnId="{2C9CF926-CBFC-4F6F-AEF2-C64654D184FF}">
      <dgm:prSet/>
      <dgm:spPr/>
      <dgm:t>
        <a:bodyPr/>
        <a:lstStyle/>
        <a:p>
          <a:pPr>
            <a:lnSpc>
              <a:spcPct val="100000"/>
            </a:lnSpc>
          </a:pPr>
          <a:endParaRPr lang="en-US"/>
        </a:p>
      </dgm:t>
    </dgm:pt>
    <dgm:pt modelId="{E6F31AAD-8D1E-4FAE-8906-423013B453BA}">
      <dgm:prSet/>
      <dgm:spPr/>
      <dgm:t>
        <a:bodyPr/>
        <a:lstStyle/>
        <a:p>
          <a:pPr>
            <a:lnSpc>
              <a:spcPct val="100000"/>
            </a:lnSpc>
          </a:pPr>
          <a:r>
            <a:rPr lang="en-US" dirty="0" err="1"/>
            <a:t>Satyra</a:t>
          </a:r>
          <a:r>
            <a:rPr lang="en-US" dirty="0"/>
            <a:t> </a:t>
          </a:r>
          <a:r>
            <a:rPr lang="en-US" dirty="0" err="1"/>
            <a:t>arba</a:t>
          </a:r>
          <a:r>
            <a:rPr lang="en-US" dirty="0"/>
            <a:t> </a:t>
          </a:r>
          <a:r>
            <a:rPr lang="en-US" dirty="0" err="1"/>
            <a:t>parodija</a:t>
          </a:r>
          <a:endParaRPr lang="en-US" dirty="0"/>
        </a:p>
      </dgm:t>
    </dgm:pt>
    <dgm:pt modelId="{17784EA3-BD58-4ADB-A187-E4E5ADABB69F}" type="parTrans" cxnId="{9E9270A2-017B-4110-B67B-EE8BF2459953}">
      <dgm:prSet/>
      <dgm:spPr/>
      <dgm:t>
        <a:bodyPr/>
        <a:lstStyle/>
        <a:p>
          <a:endParaRPr lang="en-US"/>
        </a:p>
      </dgm:t>
    </dgm:pt>
    <dgm:pt modelId="{01449E31-C055-493F-AC77-196366CB2AE3}" type="sibTrans" cxnId="{9E9270A2-017B-4110-B67B-EE8BF2459953}">
      <dgm:prSet/>
      <dgm:spPr/>
      <dgm:t>
        <a:bodyPr/>
        <a:lstStyle/>
        <a:p>
          <a:pPr>
            <a:lnSpc>
              <a:spcPct val="100000"/>
            </a:lnSpc>
          </a:pPr>
          <a:endParaRPr lang="en-US"/>
        </a:p>
      </dgm:t>
    </dgm:pt>
    <dgm:pt modelId="{A0AB14B3-EB55-43E8-9C18-A7DA006BBEA4}">
      <dgm:prSet/>
      <dgm:spPr/>
      <dgm:t>
        <a:bodyPr/>
        <a:lstStyle/>
        <a:p>
          <a:pPr>
            <a:lnSpc>
              <a:spcPct val="100000"/>
            </a:lnSpc>
          </a:pPr>
          <a:r>
            <a:rPr lang="lt-LT" dirty="0"/>
            <a:t>Klaidinančios antraštės</a:t>
          </a:r>
          <a:endParaRPr lang="en-US" dirty="0"/>
        </a:p>
      </dgm:t>
    </dgm:pt>
    <dgm:pt modelId="{9793A26A-7E18-49C5-96CC-132E189CC35E}" type="parTrans" cxnId="{399FA1D9-46AD-461F-ABE7-50953F31058E}">
      <dgm:prSet/>
      <dgm:spPr/>
      <dgm:t>
        <a:bodyPr/>
        <a:lstStyle/>
        <a:p>
          <a:endParaRPr lang="en-US"/>
        </a:p>
      </dgm:t>
    </dgm:pt>
    <dgm:pt modelId="{7B678248-9048-4831-AA2E-D7B992CA5ABD}" type="sibTrans" cxnId="{399FA1D9-46AD-461F-ABE7-50953F31058E}">
      <dgm:prSet/>
      <dgm:spPr/>
      <dgm:t>
        <a:bodyPr/>
        <a:lstStyle/>
        <a:p>
          <a:endParaRPr lang="en-US"/>
        </a:p>
      </dgm:t>
    </dgm:pt>
    <dgm:pt modelId="{E21CBFCB-5603-4CD4-9DD2-D07F274A35B5}">
      <dgm:prSet/>
      <dgm:spPr/>
      <dgm:t>
        <a:bodyPr/>
        <a:lstStyle/>
        <a:p>
          <a:pPr>
            <a:lnSpc>
              <a:spcPct val="100000"/>
            </a:lnSpc>
          </a:pPr>
          <a:r>
            <a:rPr lang="en-US" dirty="0" err="1"/>
            <a:t>Suklastota</a:t>
          </a:r>
          <a:r>
            <a:rPr lang="en-US" dirty="0"/>
            <a:t> </a:t>
          </a:r>
          <a:r>
            <a:rPr lang="en-US" dirty="0" err="1"/>
            <a:t>informacija</a:t>
          </a:r>
          <a:r>
            <a:rPr lang="en-US" dirty="0"/>
            <a:t> </a:t>
          </a:r>
          <a:r>
            <a:rPr lang="en-US" dirty="0" err="1"/>
            <a:t>žiniasklaidoje</a:t>
          </a:r>
          <a:endParaRPr lang="en-US" dirty="0"/>
        </a:p>
      </dgm:t>
    </dgm:pt>
    <dgm:pt modelId="{B56C9AE2-6CF5-41C4-B5F5-10503D6C9C7A}" type="sibTrans" cxnId="{49786892-ED8B-4D3F-B96D-036A0047E249}">
      <dgm:prSet/>
      <dgm:spPr/>
      <dgm:t>
        <a:bodyPr/>
        <a:lstStyle/>
        <a:p>
          <a:endParaRPr lang="en-US"/>
        </a:p>
      </dgm:t>
    </dgm:pt>
    <dgm:pt modelId="{9CC4DB8B-8A4F-41F6-8E82-E4E839E14180}" type="parTrans" cxnId="{49786892-ED8B-4D3F-B96D-036A0047E249}">
      <dgm:prSet/>
      <dgm:spPr/>
      <dgm:t>
        <a:bodyPr/>
        <a:lstStyle/>
        <a:p>
          <a:endParaRPr lang="en-US"/>
        </a:p>
      </dgm:t>
    </dgm:pt>
    <dgm:pt modelId="{36E79CAF-4AF5-6E4A-A8B6-91470268E5A9}" type="pres">
      <dgm:prSet presAssocID="{E40C345C-7F4F-40E7-AB01-C61C987D69B0}" presName="compositeShape" presStyleCnt="0">
        <dgm:presLayoutVars>
          <dgm:chMax val="7"/>
          <dgm:dir/>
          <dgm:resizeHandles val="exact"/>
        </dgm:presLayoutVars>
      </dgm:prSet>
      <dgm:spPr/>
    </dgm:pt>
    <dgm:pt modelId="{2AA2CC63-9D3B-C146-BE51-7244D32E57CB}" type="pres">
      <dgm:prSet presAssocID="{88E04B37-139D-4C5E-8087-016CBED225E5}" presName="circ1" presStyleLbl="vennNode1" presStyleIdx="0" presStyleCnt="6"/>
      <dgm:spPr/>
    </dgm:pt>
    <dgm:pt modelId="{78D56A3A-DFD1-2D4D-9526-B85398598481}" type="pres">
      <dgm:prSet presAssocID="{88E04B37-139D-4C5E-8087-016CBED225E5}" presName="circ1Tx" presStyleLbl="revTx" presStyleIdx="0" presStyleCnt="0">
        <dgm:presLayoutVars>
          <dgm:chMax val="0"/>
          <dgm:chPref val="0"/>
          <dgm:bulletEnabled val="1"/>
        </dgm:presLayoutVars>
      </dgm:prSet>
      <dgm:spPr/>
    </dgm:pt>
    <dgm:pt modelId="{D40D9475-72E3-9943-851C-1D2F48565EA0}" type="pres">
      <dgm:prSet presAssocID="{8A39FA9A-9357-4A5B-AF9A-107F46BE65A9}" presName="circ2" presStyleLbl="vennNode1" presStyleIdx="1" presStyleCnt="6"/>
      <dgm:spPr/>
    </dgm:pt>
    <dgm:pt modelId="{0267AC33-D25F-F346-BF59-D69C8560A488}" type="pres">
      <dgm:prSet presAssocID="{8A39FA9A-9357-4A5B-AF9A-107F46BE65A9}" presName="circ2Tx" presStyleLbl="revTx" presStyleIdx="0" presStyleCnt="0">
        <dgm:presLayoutVars>
          <dgm:chMax val="0"/>
          <dgm:chPref val="0"/>
          <dgm:bulletEnabled val="1"/>
        </dgm:presLayoutVars>
      </dgm:prSet>
      <dgm:spPr/>
    </dgm:pt>
    <dgm:pt modelId="{A59E8976-3449-EA48-88E3-0DB1448377E4}" type="pres">
      <dgm:prSet presAssocID="{8D7678A4-72E5-4B68-A454-5D62F4AB4A84}" presName="circ3" presStyleLbl="vennNode1" presStyleIdx="2" presStyleCnt="6"/>
      <dgm:spPr/>
    </dgm:pt>
    <dgm:pt modelId="{5A651C0C-E9D5-AE40-B1F5-36C2FF9F5431}" type="pres">
      <dgm:prSet presAssocID="{8D7678A4-72E5-4B68-A454-5D62F4AB4A84}" presName="circ3Tx" presStyleLbl="revTx" presStyleIdx="0" presStyleCnt="0">
        <dgm:presLayoutVars>
          <dgm:chMax val="0"/>
          <dgm:chPref val="0"/>
          <dgm:bulletEnabled val="1"/>
        </dgm:presLayoutVars>
      </dgm:prSet>
      <dgm:spPr/>
    </dgm:pt>
    <dgm:pt modelId="{07D86065-FAE0-FE4C-BCF7-02C03D0BE82D}" type="pres">
      <dgm:prSet presAssocID="{E21CBFCB-5603-4CD4-9DD2-D07F274A35B5}" presName="circ4" presStyleLbl="vennNode1" presStyleIdx="3" presStyleCnt="6"/>
      <dgm:spPr/>
    </dgm:pt>
    <dgm:pt modelId="{B5DB41D6-AF03-254F-BD2C-20B5C358FCBF}" type="pres">
      <dgm:prSet presAssocID="{E21CBFCB-5603-4CD4-9DD2-D07F274A35B5}" presName="circ4Tx" presStyleLbl="revTx" presStyleIdx="0" presStyleCnt="0" custLinFactNeighborX="0" custLinFactNeighborY="-17791">
        <dgm:presLayoutVars>
          <dgm:chMax val="0"/>
          <dgm:chPref val="0"/>
          <dgm:bulletEnabled val="1"/>
        </dgm:presLayoutVars>
      </dgm:prSet>
      <dgm:spPr/>
    </dgm:pt>
    <dgm:pt modelId="{76F6653D-50E4-224D-8494-E5C76737B115}" type="pres">
      <dgm:prSet presAssocID="{E6F31AAD-8D1E-4FAE-8906-423013B453BA}" presName="circ5" presStyleLbl="vennNode1" presStyleIdx="4" presStyleCnt="6"/>
      <dgm:spPr/>
    </dgm:pt>
    <dgm:pt modelId="{B34606D4-892D-A044-99E0-D15847A690B7}" type="pres">
      <dgm:prSet presAssocID="{E6F31AAD-8D1E-4FAE-8906-423013B453BA}" presName="circ5Tx" presStyleLbl="revTx" presStyleIdx="0" presStyleCnt="0">
        <dgm:presLayoutVars>
          <dgm:chMax val="0"/>
          <dgm:chPref val="0"/>
          <dgm:bulletEnabled val="1"/>
        </dgm:presLayoutVars>
      </dgm:prSet>
      <dgm:spPr/>
    </dgm:pt>
    <dgm:pt modelId="{C7D442E1-B44C-604D-874E-4CB224BD35A3}" type="pres">
      <dgm:prSet presAssocID="{A0AB14B3-EB55-43E8-9C18-A7DA006BBEA4}" presName="circ6" presStyleLbl="vennNode1" presStyleIdx="5" presStyleCnt="6"/>
      <dgm:spPr/>
    </dgm:pt>
    <dgm:pt modelId="{427F3DD5-098F-314F-ACA2-A14100848144}" type="pres">
      <dgm:prSet presAssocID="{A0AB14B3-EB55-43E8-9C18-A7DA006BBEA4}" presName="circ6Tx" presStyleLbl="revTx" presStyleIdx="0" presStyleCnt="0">
        <dgm:presLayoutVars>
          <dgm:chMax val="0"/>
          <dgm:chPref val="0"/>
          <dgm:bulletEnabled val="1"/>
        </dgm:presLayoutVars>
      </dgm:prSet>
      <dgm:spPr/>
    </dgm:pt>
  </dgm:ptLst>
  <dgm:cxnLst>
    <dgm:cxn modelId="{D107C105-326E-BF46-8D6A-6DBF3A955CAD}" type="presOf" srcId="{A0AB14B3-EB55-43E8-9C18-A7DA006BBEA4}" destId="{427F3DD5-098F-314F-ACA2-A14100848144}" srcOrd="0" destOrd="0" presId="urn:microsoft.com/office/officeart/2005/8/layout/venn1"/>
    <dgm:cxn modelId="{2C9CF926-CBFC-4F6F-AEF2-C64654D184FF}" srcId="{E40C345C-7F4F-40E7-AB01-C61C987D69B0}" destId="{8D7678A4-72E5-4B68-A454-5D62F4AB4A84}" srcOrd="2" destOrd="0" parTransId="{55F66BBD-6097-4CA1-8AD1-29D45BB71681}" sibTransId="{F9E58726-6746-4A3F-AD44-7844C42E28D1}"/>
    <dgm:cxn modelId="{0CA81929-7E85-3544-BF5F-474BE4B5C34F}" type="presOf" srcId="{88E04B37-139D-4C5E-8087-016CBED225E5}" destId="{78D56A3A-DFD1-2D4D-9526-B85398598481}" srcOrd="0" destOrd="0" presId="urn:microsoft.com/office/officeart/2005/8/layout/venn1"/>
    <dgm:cxn modelId="{C066494C-2495-42C1-889E-291E18A43401}" srcId="{E40C345C-7F4F-40E7-AB01-C61C987D69B0}" destId="{88E04B37-139D-4C5E-8087-016CBED225E5}" srcOrd="0" destOrd="0" parTransId="{D9FBA8E2-5DDA-440B-87CB-E840A58A7F5E}" sibTransId="{56E6F88A-3117-43D1-9619-71799FB2CD36}"/>
    <dgm:cxn modelId="{D38F5558-5712-7B4D-A5F7-4B4C904352A3}" type="presOf" srcId="{8A39FA9A-9357-4A5B-AF9A-107F46BE65A9}" destId="{0267AC33-D25F-F346-BF59-D69C8560A488}" srcOrd="0" destOrd="0" presId="urn:microsoft.com/office/officeart/2005/8/layout/venn1"/>
    <dgm:cxn modelId="{49786892-ED8B-4D3F-B96D-036A0047E249}" srcId="{E40C345C-7F4F-40E7-AB01-C61C987D69B0}" destId="{E21CBFCB-5603-4CD4-9DD2-D07F274A35B5}" srcOrd="3" destOrd="0" parTransId="{9CC4DB8B-8A4F-41F6-8E82-E4E839E14180}" sibTransId="{B56C9AE2-6CF5-41C4-B5F5-10503D6C9C7A}"/>
    <dgm:cxn modelId="{9E9270A2-017B-4110-B67B-EE8BF2459953}" srcId="{E40C345C-7F4F-40E7-AB01-C61C987D69B0}" destId="{E6F31AAD-8D1E-4FAE-8906-423013B453BA}" srcOrd="4" destOrd="0" parTransId="{17784EA3-BD58-4ADB-A187-E4E5ADABB69F}" sibTransId="{01449E31-C055-493F-AC77-196366CB2AE3}"/>
    <dgm:cxn modelId="{292B79C0-B784-7B41-9043-8BA3A3B595C3}" type="presOf" srcId="{E40C345C-7F4F-40E7-AB01-C61C987D69B0}" destId="{36E79CAF-4AF5-6E4A-A8B6-91470268E5A9}" srcOrd="0" destOrd="0" presId="urn:microsoft.com/office/officeart/2005/8/layout/venn1"/>
    <dgm:cxn modelId="{E5C991CD-D740-7940-BEA1-5CB782BCCFB6}" type="presOf" srcId="{8D7678A4-72E5-4B68-A454-5D62F4AB4A84}" destId="{5A651C0C-E9D5-AE40-B1F5-36C2FF9F5431}" srcOrd="0" destOrd="0" presId="urn:microsoft.com/office/officeart/2005/8/layout/venn1"/>
    <dgm:cxn modelId="{9FA612D3-4589-1B4D-BC7D-9920ED4BE482}" type="presOf" srcId="{E6F31AAD-8D1E-4FAE-8906-423013B453BA}" destId="{B34606D4-892D-A044-99E0-D15847A690B7}" srcOrd="0" destOrd="0" presId="urn:microsoft.com/office/officeart/2005/8/layout/venn1"/>
    <dgm:cxn modelId="{5B7F30D6-BFE7-4C80-9B53-617A0E7BBAC4}" srcId="{E40C345C-7F4F-40E7-AB01-C61C987D69B0}" destId="{8A39FA9A-9357-4A5B-AF9A-107F46BE65A9}" srcOrd="1" destOrd="0" parTransId="{8DA959A5-5B6F-4F2C-9432-469F122B5AEF}" sibTransId="{7D247AB3-62CC-41CF-8930-76CAD4CCD184}"/>
    <dgm:cxn modelId="{399FA1D9-46AD-461F-ABE7-50953F31058E}" srcId="{E40C345C-7F4F-40E7-AB01-C61C987D69B0}" destId="{A0AB14B3-EB55-43E8-9C18-A7DA006BBEA4}" srcOrd="5" destOrd="0" parTransId="{9793A26A-7E18-49C5-96CC-132E189CC35E}" sibTransId="{7B678248-9048-4831-AA2E-D7B992CA5ABD}"/>
    <dgm:cxn modelId="{145CA9F0-97D7-164A-94D1-9420D41DF55A}" type="presOf" srcId="{E21CBFCB-5603-4CD4-9DD2-D07F274A35B5}" destId="{B5DB41D6-AF03-254F-BD2C-20B5C358FCBF}" srcOrd="0" destOrd="0" presId="urn:microsoft.com/office/officeart/2005/8/layout/venn1"/>
    <dgm:cxn modelId="{47ED6921-87CB-A347-B1F7-F0751816A240}" type="presParOf" srcId="{36E79CAF-4AF5-6E4A-A8B6-91470268E5A9}" destId="{2AA2CC63-9D3B-C146-BE51-7244D32E57CB}" srcOrd="0" destOrd="0" presId="urn:microsoft.com/office/officeart/2005/8/layout/venn1"/>
    <dgm:cxn modelId="{33DC6C22-AAE7-E247-93A1-0E2A3BE6A6E8}" type="presParOf" srcId="{36E79CAF-4AF5-6E4A-A8B6-91470268E5A9}" destId="{78D56A3A-DFD1-2D4D-9526-B85398598481}" srcOrd="1" destOrd="0" presId="urn:microsoft.com/office/officeart/2005/8/layout/venn1"/>
    <dgm:cxn modelId="{1A9C0274-2C72-C340-8236-F8652114164C}" type="presParOf" srcId="{36E79CAF-4AF5-6E4A-A8B6-91470268E5A9}" destId="{D40D9475-72E3-9943-851C-1D2F48565EA0}" srcOrd="2" destOrd="0" presId="urn:microsoft.com/office/officeart/2005/8/layout/venn1"/>
    <dgm:cxn modelId="{023429EB-D70B-4340-8860-4E1684B3987A}" type="presParOf" srcId="{36E79CAF-4AF5-6E4A-A8B6-91470268E5A9}" destId="{0267AC33-D25F-F346-BF59-D69C8560A488}" srcOrd="3" destOrd="0" presId="urn:microsoft.com/office/officeart/2005/8/layout/venn1"/>
    <dgm:cxn modelId="{C99DC969-6279-734B-A772-0DB766F06F4F}" type="presParOf" srcId="{36E79CAF-4AF5-6E4A-A8B6-91470268E5A9}" destId="{A59E8976-3449-EA48-88E3-0DB1448377E4}" srcOrd="4" destOrd="0" presId="urn:microsoft.com/office/officeart/2005/8/layout/venn1"/>
    <dgm:cxn modelId="{4746E214-72A3-F046-BE1C-4B596D00B8F9}" type="presParOf" srcId="{36E79CAF-4AF5-6E4A-A8B6-91470268E5A9}" destId="{5A651C0C-E9D5-AE40-B1F5-36C2FF9F5431}" srcOrd="5" destOrd="0" presId="urn:microsoft.com/office/officeart/2005/8/layout/venn1"/>
    <dgm:cxn modelId="{01D7F6B6-BE59-AB46-8915-E1E06696C847}" type="presParOf" srcId="{36E79CAF-4AF5-6E4A-A8B6-91470268E5A9}" destId="{07D86065-FAE0-FE4C-BCF7-02C03D0BE82D}" srcOrd="6" destOrd="0" presId="urn:microsoft.com/office/officeart/2005/8/layout/venn1"/>
    <dgm:cxn modelId="{68AE4E87-0DD8-E449-A1E5-FBB0666B055A}" type="presParOf" srcId="{36E79CAF-4AF5-6E4A-A8B6-91470268E5A9}" destId="{B5DB41D6-AF03-254F-BD2C-20B5C358FCBF}" srcOrd="7" destOrd="0" presId="urn:microsoft.com/office/officeart/2005/8/layout/venn1"/>
    <dgm:cxn modelId="{C60A5F54-01D8-BA49-AC53-8C578695F11E}" type="presParOf" srcId="{36E79CAF-4AF5-6E4A-A8B6-91470268E5A9}" destId="{76F6653D-50E4-224D-8494-E5C76737B115}" srcOrd="8" destOrd="0" presId="urn:microsoft.com/office/officeart/2005/8/layout/venn1"/>
    <dgm:cxn modelId="{6191C35C-C09C-4946-ADAB-D3EFA6A4B44F}" type="presParOf" srcId="{36E79CAF-4AF5-6E4A-A8B6-91470268E5A9}" destId="{B34606D4-892D-A044-99E0-D15847A690B7}" srcOrd="9" destOrd="0" presId="urn:microsoft.com/office/officeart/2005/8/layout/venn1"/>
    <dgm:cxn modelId="{FE0F49A2-D1DC-7646-A2F6-5EAAC4CCAB9B}" type="presParOf" srcId="{36E79CAF-4AF5-6E4A-A8B6-91470268E5A9}" destId="{C7D442E1-B44C-604D-874E-4CB224BD35A3}" srcOrd="10" destOrd="0" presId="urn:microsoft.com/office/officeart/2005/8/layout/venn1"/>
    <dgm:cxn modelId="{A4F03095-0461-CC43-90F5-C0EB4B464457}" type="presParOf" srcId="{36E79CAF-4AF5-6E4A-A8B6-91470268E5A9}" destId="{427F3DD5-098F-314F-ACA2-A14100848144}" srcOrd="11"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F9E6CA-5AB3-B544-8653-5F2220D6D8B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4DB4DC75-5314-7D4E-A2D3-EC13D506BD69}">
      <dgm:prSet custT="1"/>
      <dgm:spPr/>
      <dgm:t>
        <a:bodyPr/>
        <a:lstStyle/>
        <a:p>
          <a:r>
            <a:rPr lang="de-DE" sz="2800" dirty="0"/>
            <a:t>1. </a:t>
          </a:r>
          <a:r>
            <a:rPr lang="lt-LT" sz="2800" dirty="0"/>
            <a:t>Patikrinti šaltinį</a:t>
          </a:r>
          <a:endParaRPr lang="de-AT" sz="2800" dirty="0"/>
        </a:p>
      </dgm:t>
    </dgm:pt>
    <dgm:pt modelId="{2BEA3846-0D19-4740-8465-0FC7B7CBEC52}" type="parTrans" cxnId="{833D428C-0A18-D743-8314-85E388130BD0}">
      <dgm:prSet/>
      <dgm:spPr/>
      <dgm:t>
        <a:bodyPr/>
        <a:lstStyle/>
        <a:p>
          <a:endParaRPr lang="de-DE" sz="2800"/>
        </a:p>
      </dgm:t>
    </dgm:pt>
    <dgm:pt modelId="{291F1D58-5B18-3942-95CF-D4896D2233EF}" type="sibTrans" cxnId="{833D428C-0A18-D743-8314-85E388130BD0}">
      <dgm:prSet/>
      <dgm:spPr/>
      <dgm:t>
        <a:bodyPr/>
        <a:lstStyle/>
        <a:p>
          <a:endParaRPr lang="de-DE" sz="2800"/>
        </a:p>
      </dgm:t>
    </dgm:pt>
    <dgm:pt modelId="{B0F4A50F-9A1F-3A41-B5C0-3781482D85B3}">
      <dgm:prSet custT="1"/>
      <dgm:spPr/>
      <dgm:t>
        <a:bodyPr/>
        <a:lstStyle/>
        <a:p>
          <a:r>
            <a:rPr lang="de-DE" sz="2800" dirty="0"/>
            <a:t>2. </a:t>
          </a:r>
          <a:r>
            <a:rPr lang="en-US" sz="2800" dirty="0" err="1"/>
            <a:t>Patikrinkite</a:t>
          </a:r>
          <a:r>
            <a:rPr lang="en-US" sz="2800" dirty="0"/>
            <a:t> URL </a:t>
          </a:r>
          <a:r>
            <a:rPr lang="en-US" sz="2800" dirty="0" err="1"/>
            <a:t>adresą</a:t>
          </a:r>
          <a:endParaRPr lang="de-AT" sz="2800" dirty="0"/>
        </a:p>
      </dgm:t>
    </dgm:pt>
    <dgm:pt modelId="{74FB417B-8DE1-6548-87F1-D52FAF0BE304}" type="parTrans" cxnId="{11BDEA38-0816-214E-BEC7-0C8DC5A26E12}">
      <dgm:prSet/>
      <dgm:spPr/>
      <dgm:t>
        <a:bodyPr/>
        <a:lstStyle/>
        <a:p>
          <a:endParaRPr lang="de-DE" sz="2800"/>
        </a:p>
      </dgm:t>
    </dgm:pt>
    <dgm:pt modelId="{E3C4F1FC-F920-024E-8C83-DC609A54AC84}" type="sibTrans" cxnId="{11BDEA38-0816-214E-BEC7-0C8DC5A26E12}">
      <dgm:prSet/>
      <dgm:spPr/>
      <dgm:t>
        <a:bodyPr/>
        <a:lstStyle/>
        <a:p>
          <a:endParaRPr lang="de-DE" sz="2800"/>
        </a:p>
      </dgm:t>
    </dgm:pt>
    <dgm:pt modelId="{F12AC5B6-794B-6A40-8427-3B041818B27A}">
      <dgm:prSet custT="1"/>
      <dgm:spPr/>
      <dgm:t>
        <a:bodyPr/>
        <a:lstStyle/>
        <a:p>
          <a:r>
            <a:rPr lang="de-DE" sz="2800" dirty="0"/>
            <a:t>3. </a:t>
          </a:r>
          <a:r>
            <a:rPr lang="lt-LT" sz="2800" dirty="0"/>
            <a:t>Ieškoti kitų šaltinių</a:t>
          </a:r>
          <a:endParaRPr lang="de-AT" sz="2800" dirty="0"/>
        </a:p>
      </dgm:t>
    </dgm:pt>
    <dgm:pt modelId="{8DFA1A75-706E-D94C-BF6B-019B0F0B60B9}" type="parTrans" cxnId="{FE0969C8-9014-BE4A-A840-2487CF0D5818}">
      <dgm:prSet/>
      <dgm:spPr/>
      <dgm:t>
        <a:bodyPr/>
        <a:lstStyle/>
        <a:p>
          <a:endParaRPr lang="de-DE" sz="2800"/>
        </a:p>
      </dgm:t>
    </dgm:pt>
    <dgm:pt modelId="{DB8C963F-A618-824B-83B3-C15390D4F6C5}" type="sibTrans" cxnId="{FE0969C8-9014-BE4A-A840-2487CF0D5818}">
      <dgm:prSet/>
      <dgm:spPr/>
      <dgm:t>
        <a:bodyPr/>
        <a:lstStyle/>
        <a:p>
          <a:endParaRPr lang="de-DE" sz="2800"/>
        </a:p>
      </dgm:t>
    </dgm:pt>
    <dgm:pt modelId="{9901EDA5-027D-5B4B-AFEA-B4BA80A5E4DF}">
      <dgm:prSet custT="1"/>
      <dgm:spPr/>
      <dgm:t>
        <a:bodyPr/>
        <a:lstStyle/>
        <a:p>
          <a:r>
            <a:rPr lang="de-DE" sz="2800" dirty="0"/>
            <a:t>4. </a:t>
          </a:r>
          <a:r>
            <a:rPr lang="en-US" sz="2800" dirty="0"/>
            <a:t>Pa</a:t>
          </a:r>
          <a:r>
            <a:rPr lang="lt-LT" sz="2800" dirty="0"/>
            <a:t>tikrinti</a:t>
          </a:r>
          <a:r>
            <a:rPr lang="en-US" sz="2800" dirty="0"/>
            <a:t> </a:t>
          </a:r>
          <a:r>
            <a:rPr lang="en-US" sz="2800" dirty="0" err="1"/>
            <a:t>datą</a:t>
          </a:r>
          <a:endParaRPr lang="de-AT" sz="2800" dirty="0"/>
        </a:p>
      </dgm:t>
    </dgm:pt>
    <dgm:pt modelId="{B19D9DAE-5181-994A-9A2F-571F633778B9}" type="parTrans" cxnId="{A7F84519-4197-8745-BDD6-B4FCD64E1692}">
      <dgm:prSet/>
      <dgm:spPr/>
      <dgm:t>
        <a:bodyPr/>
        <a:lstStyle/>
        <a:p>
          <a:endParaRPr lang="de-DE" sz="2800"/>
        </a:p>
      </dgm:t>
    </dgm:pt>
    <dgm:pt modelId="{9D88C038-0E32-0E4B-92C9-FC221E1915CD}" type="sibTrans" cxnId="{A7F84519-4197-8745-BDD6-B4FCD64E1692}">
      <dgm:prSet/>
      <dgm:spPr/>
      <dgm:t>
        <a:bodyPr/>
        <a:lstStyle/>
        <a:p>
          <a:endParaRPr lang="de-DE" sz="2800"/>
        </a:p>
      </dgm:t>
    </dgm:pt>
    <dgm:pt modelId="{329E827E-7478-5C47-8611-79DB273035FF}">
      <dgm:prSet custT="1"/>
      <dgm:spPr/>
      <dgm:t>
        <a:bodyPr/>
        <a:lstStyle/>
        <a:p>
          <a:r>
            <a:rPr lang="de-DE" sz="2800" dirty="0"/>
            <a:t>5. </a:t>
          </a:r>
          <a:r>
            <a:rPr lang="en-US" sz="2800" dirty="0" err="1"/>
            <a:t>Patikri</a:t>
          </a:r>
          <a:r>
            <a:rPr lang="lt-LT" sz="2800" dirty="0" err="1"/>
            <a:t>nti</a:t>
          </a:r>
          <a:r>
            <a:rPr lang="en-US" sz="2800" dirty="0"/>
            <a:t> </a:t>
          </a:r>
          <a:r>
            <a:rPr lang="en-US" sz="2800" dirty="0" err="1"/>
            <a:t>autorius</a:t>
          </a:r>
          <a:r>
            <a:rPr lang="en-US" sz="2800" dirty="0"/>
            <a:t> </a:t>
          </a:r>
          <a:r>
            <a:rPr lang="en-US" sz="2800" dirty="0" err="1"/>
            <a:t>ir</a:t>
          </a:r>
          <a:r>
            <a:rPr lang="en-US" sz="2800" dirty="0"/>
            <a:t> </a:t>
          </a:r>
          <a:r>
            <a:rPr lang="en-US" sz="2800" dirty="0" err="1"/>
            <a:t>ekspertus</a:t>
          </a:r>
          <a:endParaRPr lang="de-AT" sz="2800" dirty="0"/>
        </a:p>
      </dgm:t>
    </dgm:pt>
    <dgm:pt modelId="{AB9D3D63-30ED-A049-9693-6A3BE97BCD93}" type="parTrans" cxnId="{96A9F01B-2E6A-5D4F-9C0A-DB229EFBEB07}">
      <dgm:prSet/>
      <dgm:spPr/>
      <dgm:t>
        <a:bodyPr/>
        <a:lstStyle/>
        <a:p>
          <a:endParaRPr lang="de-DE" sz="2800"/>
        </a:p>
      </dgm:t>
    </dgm:pt>
    <dgm:pt modelId="{07C872A7-A083-C741-AD2C-924C011C9B65}" type="sibTrans" cxnId="{96A9F01B-2E6A-5D4F-9C0A-DB229EFBEB07}">
      <dgm:prSet/>
      <dgm:spPr/>
      <dgm:t>
        <a:bodyPr/>
        <a:lstStyle/>
        <a:p>
          <a:endParaRPr lang="de-DE" sz="2800"/>
        </a:p>
      </dgm:t>
    </dgm:pt>
    <dgm:pt modelId="{4B075C41-2FF3-524E-92C0-DF1FE1F7F2A7}" type="pres">
      <dgm:prSet presAssocID="{A9F9E6CA-5AB3-B544-8653-5F2220D6D8BA}" presName="diagram" presStyleCnt="0">
        <dgm:presLayoutVars>
          <dgm:dir/>
          <dgm:resizeHandles val="exact"/>
        </dgm:presLayoutVars>
      </dgm:prSet>
      <dgm:spPr/>
    </dgm:pt>
    <dgm:pt modelId="{045B281A-071E-4D47-91D6-EB04EAC848A8}" type="pres">
      <dgm:prSet presAssocID="{4DB4DC75-5314-7D4E-A2D3-EC13D506BD69}" presName="node" presStyleLbl="node1" presStyleIdx="0" presStyleCnt="5">
        <dgm:presLayoutVars>
          <dgm:bulletEnabled val="1"/>
        </dgm:presLayoutVars>
      </dgm:prSet>
      <dgm:spPr/>
    </dgm:pt>
    <dgm:pt modelId="{EF25325D-B0B9-AE47-89C2-33B538BDABCF}" type="pres">
      <dgm:prSet presAssocID="{291F1D58-5B18-3942-95CF-D4896D2233EF}" presName="sibTrans" presStyleCnt="0"/>
      <dgm:spPr/>
    </dgm:pt>
    <dgm:pt modelId="{1B5A05D2-4435-2F4F-A3BB-7577A9F6000C}" type="pres">
      <dgm:prSet presAssocID="{B0F4A50F-9A1F-3A41-B5C0-3781482D85B3}" presName="node" presStyleLbl="node1" presStyleIdx="1" presStyleCnt="5">
        <dgm:presLayoutVars>
          <dgm:bulletEnabled val="1"/>
        </dgm:presLayoutVars>
      </dgm:prSet>
      <dgm:spPr/>
    </dgm:pt>
    <dgm:pt modelId="{23C96AE1-F01C-4746-BCB2-12E39F7258C8}" type="pres">
      <dgm:prSet presAssocID="{E3C4F1FC-F920-024E-8C83-DC609A54AC84}" presName="sibTrans" presStyleCnt="0"/>
      <dgm:spPr/>
    </dgm:pt>
    <dgm:pt modelId="{36C0486B-A089-1E4C-823E-C75207560EF8}" type="pres">
      <dgm:prSet presAssocID="{F12AC5B6-794B-6A40-8427-3B041818B27A}" presName="node" presStyleLbl="node1" presStyleIdx="2" presStyleCnt="5">
        <dgm:presLayoutVars>
          <dgm:bulletEnabled val="1"/>
        </dgm:presLayoutVars>
      </dgm:prSet>
      <dgm:spPr/>
    </dgm:pt>
    <dgm:pt modelId="{0C15E20E-A3FF-3946-9324-6BF641444C81}" type="pres">
      <dgm:prSet presAssocID="{DB8C963F-A618-824B-83B3-C15390D4F6C5}" presName="sibTrans" presStyleCnt="0"/>
      <dgm:spPr/>
    </dgm:pt>
    <dgm:pt modelId="{FD6C6D6D-EDAB-664F-AD2F-D5BEBEEA3B72}" type="pres">
      <dgm:prSet presAssocID="{9901EDA5-027D-5B4B-AFEA-B4BA80A5E4DF}" presName="node" presStyleLbl="node1" presStyleIdx="3" presStyleCnt="5">
        <dgm:presLayoutVars>
          <dgm:bulletEnabled val="1"/>
        </dgm:presLayoutVars>
      </dgm:prSet>
      <dgm:spPr/>
    </dgm:pt>
    <dgm:pt modelId="{B6998117-4F47-9742-9E01-AC76AB5CD171}" type="pres">
      <dgm:prSet presAssocID="{9D88C038-0E32-0E4B-92C9-FC221E1915CD}" presName="sibTrans" presStyleCnt="0"/>
      <dgm:spPr/>
    </dgm:pt>
    <dgm:pt modelId="{B4760863-4231-8C4D-82F9-DC900E635508}" type="pres">
      <dgm:prSet presAssocID="{329E827E-7478-5C47-8611-79DB273035FF}" presName="node" presStyleLbl="node1" presStyleIdx="4" presStyleCnt="5">
        <dgm:presLayoutVars>
          <dgm:bulletEnabled val="1"/>
        </dgm:presLayoutVars>
      </dgm:prSet>
      <dgm:spPr/>
    </dgm:pt>
  </dgm:ptLst>
  <dgm:cxnLst>
    <dgm:cxn modelId="{C4C5E903-42C6-8B43-BCD3-D132CCD4FEDC}" type="presOf" srcId="{B0F4A50F-9A1F-3A41-B5C0-3781482D85B3}" destId="{1B5A05D2-4435-2F4F-A3BB-7577A9F6000C}" srcOrd="0" destOrd="0" presId="urn:microsoft.com/office/officeart/2005/8/layout/default"/>
    <dgm:cxn modelId="{57577D06-4A92-D94B-BB55-C5693606A57F}" type="presOf" srcId="{329E827E-7478-5C47-8611-79DB273035FF}" destId="{B4760863-4231-8C4D-82F9-DC900E635508}" srcOrd="0" destOrd="0" presId="urn:microsoft.com/office/officeart/2005/8/layout/default"/>
    <dgm:cxn modelId="{CA7FE90C-6705-204C-9704-A245F170C8D0}" type="presOf" srcId="{F12AC5B6-794B-6A40-8427-3B041818B27A}" destId="{36C0486B-A089-1E4C-823E-C75207560EF8}" srcOrd="0" destOrd="0" presId="urn:microsoft.com/office/officeart/2005/8/layout/default"/>
    <dgm:cxn modelId="{A7F84519-4197-8745-BDD6-B4FCD64E1692}" srcId="{A9F9E6CA-5AB3-B544-8653-5F2220D6D8BA}" destId="{9901EDA5-027D-5B4B-AFEA-B4BA80A5E4DF}" srcOrd="3" destOrd="0" parTransId="{B19D9DAE-5181-994A-9A2F-571F633778B9}" sibTransId="{9D88C038-0E32-0E4B-92C9-FC221E1915CD}"/>
    <dgm:cxn modelId="{96A9F01B-2E6A-5D4F-9C0A-DB229EFBEB07}" srcId="{A9F9E6CA-5AB3-B544-8653-5F2220D6D8BA}" destId="{329E827E-7478-5C47-8611-79DB273035FF}" srcOrd="4" destOrd="0" parTransId="{AB9D3D63-30ED-A049-9693-6A3BE97BCD93}" sibTransId="{07C872A7-A083-C741-AD2C-924C011C9B65}"/>
    <dgm:cxn modelId="{937A691E-2C9B-254D-AEDF-FE8E32DACA6B}" type="presOf" srcId="{9901EDA5-027D-5B4B-AFEA-B4BA80A5E4DF}" destId="{FD6C6D6D-EDAB-664F-AD2F-D5BEBEEA3B72}" srcOrd="0" destOrd="0" presId="urn:microsoft.com/office/officeart/2005/8/layout/default"/>
    <dgm:cxn modelId="{11BDEA38-0816-214E-BEC7-0C8DC5A26E12}" srcId="{A9F9E6CA-5AB3-B544-8653-5F2220D6D8BA}" destId="{B0F4A50F-9A1F-3A41-B5C0-3781482D85B3}" srcOrd="1" destOrd="0" parTransId="{74FB417B-8DE1-6548-87F1-D52FAF0BE304}" sibTransId="{E3C4F1FC-F920-024E-8C83-DC609A54AC84}"/>
    <dgm:cxn modelId="{15739C62-5E10-C947-9373-34D1CE70D727}" type="presOf" srcId="{4DB4DC75-5314-7D4E-A2D3-EC13D506BD69}" destId="{045B281A-071E-4D47-91D6-EB04EAC848A8}" srcOrd="0" destOrd="0" presId="urn:microsoft.com/office/officeart/2005/8/layout/default"/>
    <dgm:cxn modelId="{833D428C-0A18-D743-8314-85E388130BD0}" srcId="{A9F9E6CA-5AB3-B544-8653-5F2220D6D8BA}" destId="{4DB4DC75-5314-7D4E-A2D3-EC13D506BD69}" srcOrd="0" destOrd="0" parTransId="{2BEA3846-0D19-4740-8465-0FC7B7CBEC52}" sibTransId="{291F1D58-5B18-3942-95CF-D4896D2233EF}"/>
    <dgm:cxn modelId="{35DED896-78FF-F14C-A0DB-1271858AC655}" type="presOf" srcId="{A9F9E6CA-5AB3-B544-8653-5F2220D6D8BA}" destId="{4B075C41-2FF3-524E-92C0-DF1FE1F7F2A7}" srcOrd="0" destOrd="0" presId="urn:microsoft.com/office/officeart/2005/8/layout/default"/>
    <dgm:cxn modelId="{FE0969C8-9014-BE4A-A840-2487CF0D5818}" srcId="{A9F9E6CA-5AB3-B544-8653-5F2220D6D8BA}" destId="{F12AC5B6-794B-6A40-8427-3B041818B27A}" srcOrd="2" destOrd="0" parTransId="{8DFA1A75-706E-D94C-BF6B-019B0F0B60B9}" sibTransId="{DB8C963F-A618-824B-83B3-C15390D4F6C5}"/>
    <dgm:cxn modelId="{1E35B3A5-CB31-294B-A6B9-42A5833B2823}" type="presParOf" srcId="{4B075C41-2FF3-524E-92C0-DF1FE1F7F2A7}" destId="{045B281A-071E-4D47-91D6-EB04EAC848A8}" srcOrd="0" destOrd="0" presId="urn:microsoft.com/office/officeart/2005/8/layout/default"/>
    <dgm:cxn modelId="{298AB0DD-B271-4A42-95FC-CF2C528B8624}" type="presParOf" srcId="{4B075C41-2FF3-524E-92C0-DF1FE1F7F2A7}" destId="{EF25325D-B0B9-AE47-89C2-33B538BDABCF}" srcOrd="1" destOrd="0" presId="urn:microsoft.com/office/officeart/2005/8/layout/default"/>
    <dgm:cxn modelId="{6372D22D-E4E6-3E4A-B799-194D8C5FA32D}" type="presParOf" srcId="{4B075C41-2FF3-524E-92C0-DF1FE1F7F2A7}" destId="{1B5A05D2-4435-2F4F-A3BB-7577A9F6000C}" srcOrd="2" destOrd="0" presId="urn:microsoft.com/office/officeart/2005/8/layout/default"/>
    <dgm:cxn modelId="{C2E57CAB-E987-094A-9F2A-B64CAE84CD85}" type="presParOf" srcId="{4B075C41-2FF3-524E-92C0-DF1FE1F7F2A7}" destId="{23C96AE1-F01C-4746-BCB2-12E39F7258C8}" srcOrd="3" destOrd="0" presId="urn:microsoft.com/office/officeart/2005/8/layout/default"/>
    <dgm:cxn modelId="{95301AFF-C576-7D45-9D75-2F6DC8B5D443}" type="presParOf" srcId="{4B075C41-2FF3-524E-92C0-DF1FE1F7F2A7}" destId="{36C0486B-A089-1E4C-823E-C75207560EF8}" srcOrd="4" destOrd="0" presId="urn:microsoft.com/office/officeart/2005/8/layout/default"/>
    <dgm:cxn modelId="{8CB45F6F-F202-A048-8BB9-D95C201D9D76}" type="presParOf" srcId="{4B075C41-2FF3-524E-92C0-DF1FE1F7F2A7}" destId="{0C15E20E-A3FF-3946-9324-6BF641444C81}" srcOrd="5" destOrd="0" presId="urn:microsoft.com/office/officeart/2005/8/layout/default"/>
    <dgm:cxn modelId="{1AF09A86-689B-D44F-A649-ABD503CB5832}" type="presParOf" srcId="{4B075C41-2FF3-524E-92C0-DF1FE1F7F2A7}" destId="{FD6C6D6D-EDAB-664F-AD2F-D5BEBEEA3B72}" srcOrd="6" destOrd="0" presId="urn:microsoft.com/office/officeart/2005/8/layout/default"/>
    <dgm:cxn modelId="{B0F08807-0148-C640-90F9-A14224B5F078}" type="presParOf" srcId="{4B075C41-2FF3-524E-92C0-DF1FE1F7F2A7}" destId="{B6998117-4F47-9742-9E01-AC76AB5CD171}" srcOrd="7" destOrd="0" presId="urn:microsoft.com/office/officeart/2005/8/layout/default"/>
    <dgm:cxn modelId="{7FAAF6E9-5C3A-2141-ACE0-6F3877AFA7FE}" type="presParOf" srcId="{4B075C41-2FF3-524E-92C0-DF1FE1F7F2A7}" destId="{B4760863-4231-8C4D-82F9-DC900E635508}" srcOrd="8" destOrd="0" presId="urn:microsoft.com/office/officeart/2005/8/layout/default"/>
  </dgm:cxnLst>
  <dgm:bg>
    <a:solidFill>
      <a:srgbClr val="EDAA85"/>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F9E6CA-5AB3-B544-8653-5F2220D6D8B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4DB4DC75-5314-7D4E-A2D3-EC13D506BD69}">
      <dgm:prSet custT="1"/>
      <dgm:spPr/>
      <dgm:t>
        <a:bodyPr/>
        <a:lstStyle/>
        <a:p>
          <a:r>
            <a:rPr lang="de-DE" sz="2800" dirty="0"/>
            <a:t>6. </a:t>
          </a:r>
          <a:r>
            <a:rPr lang="en-US" sz="2800" dirty="0" err="1"/>
            <a:t>Mąsty</a:t>
          </a:r>
          <a:r>
            <a:rPr lang="lt-LT" sz="2800" dirty="0" err="1"/>
            <a:t>ti</a:t>
          </a:r>
          <a:r>
            <a:rPr lang="en-US" sz="2800" dirty="0"/>
            <a:t> </a:t>
          </a:r>
          <a:r>
            <a:rPr lang="en-US" sz="2800" dirty="0" err="1"/>
            <a:t>kritiškai</a:t>
          </a:r>
          <a:endParaRPr lang="de-AT" sz="2800" dirty="0"/>
        </a:p>
      </dgm:t>
    </dgm:pt>
    <dgm:pt modelId="{2BEA3846-0D19-4740-8465-0FC7B7CBEC52}" type="parTrans" cxnId="{833D428C-0A18-D743-8314-85E388130BD0}">
      <dgm:prSet/>
      <dgm:spPr/>
      <dgm:t>
        <a:bodyPr/>
        <a:lstStyle/>
        <a:p>
          <a:endParaRPr lang="de-DE" sz="2800"/>
        </a:p>
      </dgm:t>
    </dgm:pt>
    <dgm:pt modelId="{291F1D58-5B18-3942-95CF-D4896D2233EF}" type="sibTrans" cxnId="{833D428C-0A18-D743-8314-85E388130BD0}">
      <dgm:prSet/>
      <dgm:spPr/>
      <dgm:t>
        <a:bodyPr/>
        <a:lstStyle/>
        <a:p>
          <a:endParaRPr lang="de-DE" sz="2800"/>
        </a:p>
      </dgm:t>
    </dgm:pt>
    <dgm:pt modelId="{B0F4A50F-9A1F-3A41-B5C0-3781482D85B3}">
      <dgm:prSet custT="1"/>
      <dgm:spPr/>
      <dgm:t>
        <a:bodyPr/>
        <a:lstStyle/>
        <a:p>
          <a:r>
            <a:rPr lang="de-DE" sz="2800" dirty="0"/>
            <a:t>7. </a:t>
          </a:r>
          <a:r>
            <a:rPr lang="lt-LT" sz="2800" dirty="0"/>
            <a:t>Įsižiūrėti į nuotraukas</a:t>
          </a:r>
          <a:endParaRPr lang="de-AT" sz="2800" dirty="0"/>
        </a:p>
      </dgm:t>
    </dgm:pt>
    <dgm:pt modelId="{74FB417B-8DE1-6548-87F1-D52FAF0BE304}" type="parTrans" cxnId="{11BDEA38-0816-214E-BEC7-0C8DC5A26E12}">
      <dgm:prSet/>
      <dgm:spPr/>
      <dgm:t>
        <a:bodyPr/>
        <a:lstStyle/>
        <a:p>
          <a:endParaRPr lang="de-DE" sz="2800"/>
        </a:p>
      </dgm:t>
    </dgm:pt>
    <dgm:pt modelId="{E3C4F1FC-F920-024E-8C83-DC609A54AC84}" type="sibTrans" cxnId="{11BDEA38-0816-214E-BEC7-0C8DC5A26E12}">
      <dgm:prSet/>
      <dgm:spPr/>
      <dgm:t>
        <a:bodyPr/>
        <a:lstStyle/>
        <a:p>
          <a:endParaRPr lang="de-DE" sz="2800"/>
        </a:p>
      </dgm:t>
    </dgm:pt>
    <dgm:pt modelId="{9901EDA5-027D-5B4B-AFEA-B4BA80A5E4DF}">
      <dgm:prSet custT="1"/>
      <dgm:spPr/>
      <dgm:t>
        <a:bodyPr/>
        <a:lstStyle/>
        <a:p>
          <a:r>
            <a:rPr lang="de-AT" sz="2800" dirty="0"/>
            <a:t>9. </a:t>
          </a:r>
          <a:r>
            <a:rPr lang="lt-LT" sz="2800" dirty="0"/>
            <a:t>Naudotis tikrinimo priemonėmis</a:t>
          </a:r>
          <a:endParaRPr lang="de-AT" sz="2800" dirty="0"/>
        </a:p>
      </dgm:t>
    </dgm:pt>
    <dgm:pt modelId="{B19D9DAE-5181-994A-9A2F-571F633778B9}" type="parTrans" cxnId="{A7F84519-4197-8745-BDD6-B4FCD64E1692}">
      <dgm:prSet/>
      <dgm:spPr/>
      <dgm:t>
        <a:bodyPr/>
        <a:lstStyle/>
        <a:p>
          <a:endParaRPr lang="de-DE" sz="2800"/>
        </a:p>
      </dgm:t>
    </dgm:pt>
    <dgm:pt modelId="{9D88C038-0E32-0E4B-92C9-FC221E1915CD}" type="sibTrans" cxnId="{A7F84519-4197-8745-BDD6-B4FCD64E1692}">
      <dgm:prSet/>
      <dgm:spPr/>
      <dgm:t>
        <a:bodyPr/>
        <a:lstStyle/>
        <a:p>
          <a:endParaRPr lang="de-DE" sz="2800"/>
        </a:p>
      </dgm:t>
    </dgm:pt>
    <dgm:pt modelId="{329E827E-7478-5C47-8611-79DB273035FF}">
      <dgm:prSet custT="1"/>
      <dgm:spPr/>
      <dgm:t>
        <a:bodyPr/>
        <a:lstStyle/>
        <a:p>
          <a:r>
            <a:rPr lang="de-DE" sz="2800" dirty="0"/>
            <a:t>10. </a:t>
          </a:r>
          <a:r>
            <a:rPr lang="lt-LT" sz="2800" dirty="0"/>
            <a:t>Atkreipti dėmesį į rašybą</a:t>
          </a:r>
          <a:endParaRPr lang="de-AT" sz="2800" dirty="0"/>
        </a:p>
      </dgm:t>
    </dgm:pt>
    <dgm:pt modelId="{AB9D3D63-30ED-A049-9693-6A3BE97BCD93}" type="parTrans" cxnId="{96A9F01B-2E6A-5D4F-9C0A-DB229EFBEB07}">
      <dgm:prSet/>
      <dgm:spPr/>
      <dgm:t>
        <a:bodyPr/>
        <a:lstStyle/>
        <a:p>
          <a:endParaRPr lang="de-DE" sz="2800"/>
        </a:p>
      </dgm:t>
    </dgm:pt>
    <dgm:pt modelId="{07C872A7-A083-C741-AD2C-924C011C9B65}" type="sibTrans" cxnId="{96A9F01B-2E6A-5D4F-9C0A-DB229EFBEB07}">
      <dgm:prSet/>
      <dgm:spPr/>
      <dgm:t>
        <a:bodyPr/>
        <a:lstStyle/>
        <a:p>
          <a:endParaRPr lang="de-DE" sz="2800"/>
        </a:p>
      </dgm:t>
    </dgm:pt>
    <dgm:pt modelId="{2525F662-91AA-214D-AE49-FD4D6029BD08}">
      <dgm:prSet custT="1"/>
      <dgm:spPr/>
      <dgm:t>
        <a:bodyPr/>
        <a:lstStyle/>
        <a:p>
          <a:r>
            <a:rPr lang="de-AT" sz="2800" dirty="0"/>
            <a:t>8. </a:t>
          </a:r>
          <a:r>
            <a:rPr lang="en-US" sz="2800" dirty="0" err="1"/>
            <a:t>Įvertin</a:t>
          </a:r>
          <a:r>
            <a:rPr lang="lt-LT" sz="2800" dirty="0" err="1"/>
            <a:t>ti</a:t>
          </a:r>
          <a:r>
            <a:rPr lang="en-US" sz="2800" dirty="0"/>
            <a:t> </a:t>
          </a:r>
          <a:r>
            <a:rPr lang="en-US" sz="2800" dirty="0" err="1"/>
            <a:t>savo</a:t>
          </a:r>
          <a:r>
            <a:rPr lang="en-US" sz="2800" dirty="0"/>
            <a:t> </a:t>
          </a:r>
          <a:r>
            <a:rPr lang="en-US" sz="2800" dirty="0" err="1"/>
            <a:t>šališkumą</a:t>
          </a:r>
          <a:endParaRPr lang="de-AT" sz="2800" dirty="0"/>
        </a:p>
      </dgm:t>
    </dgm:pt>
    <dgm:pt modelId="{2B11792A-A085-6A48-AC92-336EBC6B6210}" type="parTrans" cxnId="{1E22F12B-1DFF-8342-9B97-8A603888E49F}">
      <dgm:prSet/>
      <dgm:spPr/>
      <dgm:t>
        <a:bodyPr/>
        <a:lstStyle/>
        <a:p>
          <a:endParaRPr lang="de-DE" sz="2800"/>
        </a:p>
      </dgm:t>
    </dgm:pt>
    <dgm:pt modelId="{7146EBBD-DF96-7B46-AC52-470EA29E4979}" type="sibTrans" cxnId="{1E22F12B-1DFF-8342-9B97-8A603888E49F}">
      <dgm:prSet/>
      <dgm:spPr/>
      <dgm:t>
        <a:bodyPr/>
        <a:lstStyle/>
        <a:p>
          <a:endParaRPr lang="de-DE" sz="2800"/>
        </a:p>
      </dgm:t>
    </dgm:pt>
    <dgm:pt modelId="{3DF2C3E9-1FF6-2443-AFEF-F2C7EA5A97DE}" type="pres">
      <dgm:prSet presAssocID="{A9F9E6CA-5AB3-B544-8653-5F2220D6D8BA}" presName="diagram" presStyleCnt="0">
        <dgm:presLayoutVars>
          <dgm:dir/>
          <dgm:resizeHandles val="exact"/>
        </dgm:presLayoutVars>
      </dgm:prSet>
      <dgm:spPr/>
    </dgm:pt>
    <dgm:pt modelId="{C5303B30-B5F3-D144-8D55-03FBB0021556}" type="pres">
      <dgm:prSet presAssocID="{4DB4DC75-5314-7D4E-A2D3-EC13D506BD69}" presName="node" presStyleLbl="node1" presStyleIdx="0" presStyleCnt="5">
        <dgm:presLayoutVars>
          <dgm:bulletEnabled val="1"/>
        </dgm:presLayoutVars>
      </dgm:prSet>
      <dgm:spPr/>
    </dgm:pt>
    <dgm:pt modelId="{EE425A0C-AB1E-D141-9486-8672F10B32AF}" type="pres">
      <dgm:prSet presAssocID="{291F1D58-5B18-3942-95CF-D4896D2233EF}" presName="sibTrans" presStyleCnt="0"/>
      <dgm:spPr/>
    </dgm:pt>
    <dgm:pt modelId="{1C5F8159-AE49-E042-A40D-0E966A69E366}" type="pres">
      <dgm:prSet presAssocID="{B0F4A50F-9A1F-3A41-B5C0-3781482D85B3}" presName="node" presStyleLbl="node1" presStyleIdx="1" presStyleCnt="5">
        <dgm:presLayoutVars>
          <dgm:bulletEnabled val="1"/>
        </dgm:presLayoutVars>
      </dgm:prSet>
      <dgm:spPr/>
    </dgm:pt>
    <dgm:pt modelId="{C5586BBE-822E-F749-AFA8-241D29B25040}" type="pres">
      <dgm:prSet presAssocID="{E3C4F1FC-F920-024E-8C83-DC609A54AC84}" presName="sibTrans" presStyleCnt="0"/>
      <dgm:spPr/>
    </dgm:pt>
    <dgm:pt modelId="{886DC63E-BF9C-9A40-9DEC-1DCB27DE86F6}" type="pres">
      <dgm:prSet presAssocID="{2525F662-91AA-214D-AE49-FD4D6029BD08}" presName="node" presStyleLbl="node1" presStyleIdx="2" presStyleCnt="5">
        <dgm:presLayoutVars>
          <dgm:bulletEnabled val="1"/>
        </dgm:presLayoutVars>
      </dgm:prSet>
      <dgm:spPr/>
    </dgm:pt>
    <dgm:pt modelId="{45B58733-627C-CB4F-91C3-B323FA3368CC}" type="pres">
      <dgm:prSet presAssocID="{7146EBBD-DF96-7B46-AC52-470EA29E4979}" presName="sibTrans" presStyleCnt="0"/>
      <dgm:spPr/>
    </dgm:pt>
    <dgm:pt modelId="{807CA7CB-0934-1A49-90FB-3D188B7F39FE}" type="pres">
      <dgm:prSet presAssocID="{9901EDA5-027D-5B4B-AFEA-B4BA80A5E4DF}" presName="node" presStyleLbl="node1" presStyleIdx="3" presStyleCnt="5">
        <dgm:presLayoutVars>
          <dgm:bulletEnabled val="1"/>
        </dgm:presLayoutVars>
      </dgm:prSet>
      <dgm:spPr/>
    </dgm:pt>
    <dgm:pt modelId="{92BF4333-B664-774B-AFCA-8B716AF2D709}" type="pres">
      <dgm:prSet presAssocID="{9D88C038-0E32-0E4B-92C9-FC221E1915CD}" presName="sibTrans" presStyleCnt="0"/>
      <dgm:spPr/>
    </dgm:pt>
    <dgm:pt modelId="{86A8586D-D56F-D740-A61F-41A2AB721350}" type="pres">
      <dgm:prSet presAssocID="{329E827E-7478-5C47-8611-79DB273035FF}" presName="node" presStyleLbl="node1" presStyleIdx="4" presStyleCnt="5">
        <dgm:presLayoutVars>
          <dgm:bulletEnabled val="1"/>
        </dgm:presLayoutVars>
      </dgm:prSet>
      <dgm:spPr/>
    </dgm:pt>
  </dgm:ptLst>
  <dgm:cxnLst>
    <dgm:cxn modelId="{A7F84519-4197-8745-BDD6-B4FCD64E1692}" srcId="{A9F9E6CA-5AB3-B544-8653-5F2220D6D8BA}" destId="{9901EDA5-027D-5B4B-AFEA-B4BA80A5E4DF}" srcOrd="3" destOrd="0" parTransId="{B19D9DAE-5181-994A-9A2F-571F633778B9}" sibTransId="{9D88C038-0E32-0E4B-92C9-FC221E1915CD}"/>
    <dgm:cxn modelId="{96A9F01B-2E6A-5D4F-9C0A-DB229EFBEB07}" srcId="{A9F9E6CA-5AB3-B544-8653-5F2220D6D8BA}" destId="{329E827E-7478-5C47-8611-79DB273035FF}" srcOrd="4" destOrd="0" parTransId="{AB9D3D63-30ED-A049-9693-6A3BE97BCD93}" sibTransId="{07C872A7-A083-C741-AD2C-924C011C9B65}"/>
    <dgm:cxn modelId="{8F8D591C-E792-AD4E-BF5A-8361B9B1221E}" type="presOf" srcId="{A9F9E6CA-5AB3-B544-8653-5F2220D6D8BA}" destId="{3DF2C3E9-1FF6-2443-AFEF-F2C7EA5A97DE}" srcOrd="0" destOrd="0" presId="urn:microsoft.com/office/officeart/2005/8/layout/default"/>
    <dgm:cxn modelId="{1E22F12B-1DFF-8342-9B97-8A603888E49F}" srcId="{A9F9E6CA-5AB3-B544-8653-5F2220D6D8BA}" destId="{2525F662-91AA-214D-AE49-FD4D6029BD08}" srcOrd="2" destOrd="0" parTransId="{2B11792A-A085-6A48-AC92-336EBC6B6210}" sibTransId="{7146EBBD-DF96-7B46-AC52-470EA29E4979}"/>
    <dgm:cxn modelId="{11BDEA38-0816-214E-BEC7-0C8DC5A26E12}" srcId="{A9F9E6CA-5AB3-B544-8653-5F2220D6D8BA}" destId="{B0F4A50F-9A1F-3A41-B5C0-3781482D85B3}" srcOrd="1" destOrd="0" parTransId="{74FB417B-8DE1-6548-87F1-D52FAF0BE304}" sibTransId="{E3C4F1FC-F920-024E-8C83-DC609A54AC84}"/>
    <dgm:cxn modelId="{AFAF4041-8E6D-C24F-AC34-0CEC28CD060C}" type="presOf" srcId="{B0F4A50F-9A1F-3A41-B5C0-3781482D85B3}" destId="{1C5F8159-AE49-E042-A40D-0E966A69E366}" srcOrd="0" destOrd="0" presId="urn:microsoft.com/office/officeart/2005/8/layout/default"/>
    <dgm:cxn modelId="{CCDC1E59-BA60-FB46-A9C7-EDDD0E141141}" type="presOf" srcId="{2525F662-91AA-214D-AE49-FD4D6029BD08}" destId="{886DC63E-BF9C-9A40-9DEC-1DCB27DE86F6}" srcOrd="0" destOrd="0" presId="urn:microsoft.com/office/officeart/2005/8/layout/default"/>
    <dgm:cxn modelId="{833D428C-0A18-D743-8314-85E388130BD0}" srcId="{A9F9E6CA-5AB3-B544-8653-5F2220D6D8BA}" destId="{4DB4DC75-5314-7D4E-A2D3-EC13D506BD69}" srcOrd="0" destOrd="0" parTransId="{2BEA3846-0D19-4740-8465-0FC7B7CBEC52}" sibTransId="{291F1D58-5B18-3942-95CF-D4896D2233EF}"/>
    <dgm:cxn modelId="{D9EFCB90-DEFC-AA4B-81A7-DA8ACA84F59D}" type="presOf" srcId="{4DB4DC75-5314-7D4E-A2D3-EC13D506BD69}" destId="{C5303B30-B5F3-D144-8D55-03FBB0021556}" srcOrd="0" destOrd="0" presId="urn:microsoft.com/office/officeart/2005/8/layout/default"/>
    <dgm:cxn modelId="{9EBE2CC9-D9E5-0748-B2DB-BF7F80DDCDBF}" type="presOf" srcId="{9901EDA5-027D-5B4B-AFEA-B4BA80A5E4DF}" destId="{807CA7CB-0934-1A49-90FB-3D188B7F39FE}" srcOrd="0" destOrd="0" presId="urn:microsoft.com/office/officeart/2005/8/layout/default"/>
    <dgm:cxn modelId="{53CB94E9-4E0A-E841-8E24-0AAF5B9806D2}" type="presOf" srcId="{329E827E-7478-5C47-8611-79DB273035FF}" destId="{86A8586D-D56F-D740-A61F-41A2AB721350}" srcOrd="0" destOrd="0" presId="urn:microsoft.com/office/officeart/2005/8/layout/default"/>
    <dgm:cxn modelId="{E0DF1E80-5405-464D-BFA6-B726E4646B04}" type="presParOf" srcId="{3DF2C3E9-1FF6-2443-AFEF-F2C7EA5A97DE}" destId="{C5303B30-B5F3-D144-8D55-03FBB0021556}" srcOrd="0" destOrd="0" presId="urn:microsoft.com/office/officeart/2005/8/layout/default"/>
    <dgm:cxn modelId="{D97EAA5C-4BDE-1142-9B41-113956817FA4}" type="presParOf" srcId="{3DF2C3E9-1FF6-2443-AFEF-F2C7EA5A97DE}" destId="{EE425A0C-AB1E-D141-9486-8672F10B32AF}" srcOrd="1" destOrd="0" presId="urn:microsoft.com/office/officeart/2005/8/layout/default"/>
    <dgm:cxn modelId="{AEFDA9F6-9442-E24B-8886-1384539AE349}" type="presParOf" srcId="{3DF2C3E9-1FF6-2443-AFEF-F2C7EA5A97DE}" destId="{1C5F8159-AE49-E042-A40D-0E966A69E366}" srcOrd="2" destOrd="0" presId="urn:microsoft.com/office/officeart/2005/8/layout/default"/>
    <dgm:cxn modelId="{31D39EA0-2B63-4E47-8007-85FA0649E374}" type="presParOf" srcId="{3DF2C3E9-1FF6-2443-AFEF-F2C7EA5A97DE}" destId="{C5586BBE-822E-F749-AFA8-241D29B25040}" srcOrd="3" destOrd="0" presId="urn:microsoft.com/office/officeart/2005/8/layout/default"/>
    <dgm:cxn modelId="{AA4FF9BF-9F6E-5A41-8145-EA01D3CB2F83}" type="presParOf" srcId="{3DF2C3E9-1FF6-2443-AFEF-F2C7EA5A97DE}" destId="{886DC63E-BF9C-9A40-9DEC-1DCB27DE86F6}" srcOrd="4" destOrd="0" presId="urn:microsoft.com/office/officeart/2005/8/layout/default"/>
    <dgm:cxn modelId="{BB9246C8-332C-C347-B6DB-7D3883804CD0}" type="presParOf" srcId="{3DF2C3E9-1FF6-2443-AFEF-F2C7EA5A97DE}" destId="{45B58733-627C-CB4F-91C3-B323FA3368CC}" srcOrd="5" destOrd="0" presId="urn:microsoft.com/office/officeart/2005/8/layout/default"/>
    <dgm:cxn modelId="{412A9486-5EC5-D440-B8F7-94091036E6A7}" type="presParOf" srcId="{3DF2C3E9-1FF6-2443-AFEF-F2C7EA5A97DE}" destId="{807CA7CB-0934-1A49-90FB-3D188B7F39FE}" srcOrd="6" destOrd="0" presId="urn:microsoft.com/office/officeart/2005/8/layout/default"/>
    <dgm:cxn modelId="{00338847-38E0-0B49-95D8-809B786D4EE4}" type="presParOf" srcId="{3DF2C3E9-1FF6-2443-AFEF-F2C7EA5A97DE}" destId="{92BF4333-B664-774B-AFCA-8B716AF2D709}" srcOrd="7" destOrd="0" presId="urn:microsoft.com/office/officeart/2005/8/layout/default"/>
    <dgm:cxn modelId="{7386B438-EB5B-EB4B-A55C-71797F8127CD}" type="presParOf" srcId="{3DF2C3E9-1FF6-2443-AFEF-F2C7EA5A97DE}" destId="{86A8586D-D56F-D740-A61F-41A2AB721350}" srcOrd="8" destOrd="0" presId="urn:microsoft.com/office/officeart/2005/8/layout/default"/>
  </dgm:cxnLst>
  <dgm:bg>
    <a:solidFill>
      <a:srgbClr val="EDAA85"/>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F9E6CA-5AB3-B544-8653-5F2220D6D8B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4DB4DC75-5314-7D4E-A2D3-EC13D506BD69}">
      <dgm:prSet custT="1"/>
      <dgm:spPr/>
      <dgm:t>
        <a:bodyPr/>
        <a:lstStyle/>
        <a:p>
          <a:r>
            <a:rPr lang="de-DE" sz="2800" dirty="0"/>
            <a:t>1. </a:t>
          </a:r>
          <a:r>
            <a:rPr lang="en-US" sz="2800" dirty="0" err="1"/>
            <a:t>Kritinis</a:t>
          </a:r>
          <a:r>
            <a:rPr lang="en-US" sz="2800" dirty="0"/>
            <a:t> </a:t>
          </a:r>
          <a:r>
            <a:rPr lang="en-US" sz="2800" dirty="0" err="1"/>
            <a:t>mąstymas</a:t>
          </a:r>
          <a:endParaRPr lang="de-AT" sz="2800" dirty="0"/>
        </a:p>
      </dgm:t>
    </dgm:pt>
    <dgm:pt modelId="{2BEA3846-0D19-4740-8465-0FC7B7CBEC52}" type="parTrans" cxnId="{833D428C-0A18-D743-8314-85E388130BD0}">
      <dgm:prSet/>
      <dgm:spPr/>
      <dgm:t>
        <a:bodyPr/>
        <a:lstStyle/>
        <a:p>
          <a:endParaRPr lang="de-DE" sz="2800"/>
        </a:p>
      </dgm:t>
    </dgm:pt>
    <dgm:pt modelId="{291F1D58-5B18-3942-95CF-D4896D2233EF}" type="sibTrans" cxnId="{833D428C-0A18-D743-8314-85E388130BD0}">
      <dgm:prSet/>
      <dgm:spPr/>
      <dgm:t>
        <a:bodyPr/>
        <a:lstStyle/>
        <a:p>
          <a:endParaRPr lang="de-DE" sz="2800"/>
        </a:p>
      </dgm:t>
    </dgm:pt>
    <dgm:pt modelId="{B0F4A50F-9A1F-3A41-B5C0-3781482D85B3}">
      <dgm:prSet custT="1"/>
      <dgm:spPr/>
      <dgm:t>
        <a:bodyPr/>
        <a:lstStyle/>
        <a:p>
          <a:r>
            <a:rPr lang="de-DE" sz="2800" dirty="0"/>
            <a:t>2. </a:t>
          </a:r>
          <a:r>
            <a:rPr lang="lt-LT" sz="2800" dirty="0"/>
            <a:t>Patikrinimas</a:t>
          </a:r>
          <a:endParaRPr lang="de-AT" sz="2800" dirty="0"/>
        </a:p>
      </dgm:t>
    </dgm:pt>
    <dgm:pt modelId="{74FB417B-8DE1-6548-87F1-D52FAF0BE304}" type="parTrans" cxnId="{11BDEA38-0816-214E-BEC7-0C8DC5A26E12}">
      <dgm:prSet/>
      <dgm:spPr/>
      <dgm:t>
        <a:bodyPr/>
        <a:lstStyle/>
        <a:p>
          <a:endParaRPr lang="de-DE" sz="2800"/>
        </a:p>
      </dgm:t>
    </dgm:pt>
    <dgm:pt modelId="{E3C4F1FC-F920-024E-8C83-DC609A54AC84}" type="sibTrans" cxnId="{11BDEA38-0816-214E-BEC7-0C8DC5A26E12}">
      <dgm:prSet/>
      <dgm:spPr/>
      <dgm:t>
        <a:bodyPr/>
        <a:lstStyle/>
        <a:p>
          <a:endParaRPr lang="de-DE" sz="2800"/>
        </a:p>
      </dgm:t>
    </dgm:pt>
    <dgm:pt modelId="{F12AC5B6-794B-6A40-8427-3B041818B27A}">
      <dgm:prSet custT="1"/>
      <dgm:spPr/>
      <dgm:t>
        <a:bodyPr/>
        <a:lstStyle/>
        <a:p>
          <a:r>
            <a:rPr lang="de-DE" sz="2800" dirty="0"/>
            <a:t>3. </a:t>
          </a:r>
          <a:r>
            <a:rPr lang="en-US" sz="2800" dirty="0" err="1"/>
            <a:t>Švietimas</a:t>
          </a:r>
          <a:endParaRPr lang="de-AT" sz="2800" dirty="0"/>
        </a:p>
      </dgm:t>
    </dgm:pt>
    <dgm:pt modelId="{8DFA1A75-706E-D94C-BF6B-019B0F0B60B9}" type="parTrans" cxnId="{FE0969C8-9014-BE4A-A840-2487CF0D5818}">
      <dgm:prSet/>
      <dgm:spPr/>
      <dgm:t>
        <a:bodyPr/>
        <a:lstStyle/>
        <a:p>
          <a:endParaRPr lang="de-DE" sz="2800"/>
        </a:p>
      </dgm:t>
    </dgm:pt>
    <dgm:pt modelId="{DB8C963F-A618-824B-83B3-C15390D4F6C5}" type="sibTrans" cxnId="{FE0969C8-9014-BE4A-A840-2487CF0D5818}">
      <dgm:prSet/>
      <dgm:spPr/>
      <dgm:t>
        <a:bodyPr/>
        <a:lstStyle/>
        <a:p>
          <a:endParaRPr lang="de-DE" sz="2800"/>
        </a:p>
      </dgm:t>
    </dgm:pt>
    <dgm:pt modelId="{9901EDA5-027D-5B4B-AFEA-B4BA80A5E4DF}">
      <dgm:prSet custT="1"/>
      <dgm:spPr/>
      <dgm:t>
        <a:bodyPr/>
        <a:lstStyle/>
        <a:p>
          <a:r>
            <a:rPr lang="de-DE" sz="2800" dirty="0"/>
            <a:t>4. </a:t>
          </a:r>
          <a:r>
            <a:rPr lang="lt-LT" sz="2800" dirty="0"/>
            <a:t>Atsakingas dalinimasis</a:t>
          </a:r>
          <a:endParaRPr lang="de-AT" sz="2800" dirty="0"/>
        </a:p>
      </dgm:t>
    </dgm:pt>
    <dgm:pt modelId="{B19D9DAE-5181-994A-9A2F-571F633778B9}" type="parTrans" cxnId="{A7F84519-4197-8745-BDD6-B4FCD64E1692}">
      <dgm:prSet/>
      <dgm:spPr/>
      <dgm:t>
        <a:bodyPr/>
        <a:lstStyle/>
        <a:p>
          <a:endParaRPr lang="de-DE" sz="2800"/>
        </a:p>
      </dgm:t>
    </dgm:pt>
    <dgm:pt modelId="{9D88C038-0E32-0E4B-92C9-FC221E1915CD}" type="sibTrans" cxnId="{A7F84519-4197-8745-BDD6-B4FCD64E1692}">
      <dgm:prSet/>
      <dgm:spPr/>
      <dgm:t>
        <a:bodyPr/>
        <a:lstStyle/>
        <a:p>
          <a:endParaRPr lang="de-DE" sz="2800"/>
        </a:p>
      </dgm:t>
    </dgm:pt>
    <dgm:pt modelId="{329E827E-7478-5C47-8611-79DB273035FF}">
      <dgm:prSet custT="1"/>
      <dgm:spPr/>
      <dgm:t>
        <a:bodyPr/>
        <a:lstStyle/>
        <a:p>
          <a:r>
            <a:rPr lang="de-DE" sz="2800" dirty="0"/>
            <a:t>5. </a:t>
          </a:r>
          <a:r>
            <a:rPr lang="en-US" sz="2800" dirty="0" err="1"/>
            <a:t>Praneškite</a:t>
          </a:r>
          <a:r>
            <a:rPr lang="en-US" sz="2800" dirty="0"/>
            <a:t> </a:t>
          </a:r>
          <a:r>
            <a:rPr lang="en-US" sz="2800" dirty="0" err="1"/>
            <a:t>apie</a:t>
          </a:r>
          <a:r>
            <a:rPr lang="en-US" sz="2800" dirty="0"/>
            <a:t> </a:t>
          </a:r>
          <a:r>
            <a:rPr lang="en-US" sz="2800" dirty="0" err="1"/>
            <a:t>melagingą</a:t>
          </a:r>
          <a:r>
            <a:rPr lang="en-US" sz="2800" dirty="0"/>
            <a:t> </a:t>
          </a:r>
          <a:r>
            <a:rPr lang="en-US" sz="2800" dirty="0" err="1"/>
            <a:t>informaciją</a:t>
          </a:r>
          <a:endParaRPr lang="de-AT" sz="2800" dirty="0"/>
        </a:p>
      </dgm:t>
    </dgm:pt>
    <dgm:pt modelId="{AB9D3D63-30ED-A049-9693-6A3BE97BCD93}" type="parTrans" cxnId="{96A9F01B-2E6A-5D4F-9C0A-DB229EFBEB07}">
      <dgm:prSet/>
      <dgm:spPr/>
      <dgm:t>
        <a:bodyPr/>
        <a:lstStyle/>
        <a:p>
          <a:endParaRPr lang="de-DE" sz="2800"/>
        </a:p>
      </dgm:t>
    </dgm:pt>
    <dgm:pt modelId="{07C872A7-A083-C741-AD2C-924C011C9B65}" type="sibTrans" cxnId="{96A9F01B-2E6A-5D4F-9C0A-DB229EFBEB07}">
      <dgm:prSet/>
      <dgm:spPr/>
      <dgm:t>
        <a:bodyPr/>
        <a:lstStyle/>
        <a:p>
          <a:endParaRPr lang="de-DE" sz="2800"/>
        </a:p>
      </dgm:t>
    </dgm:pt>
    <dgm:pt modelId="{4B075C41-2FF3-524E-92C0-DF1FE1F7F2A7}" type="pres">
      <dgm:prSet presAssocID="{A9F9E6CA-5AB3-B544-8653-5F2220D6D8BA}" presName="diagram" presStyleCnt="0">
        <dgm:presLayoutVars>
          <dgm:dir/>
          <dgm:resizeHandles val="exact"/>
        </dgm:presLayoutVars>
      </dgm:prSet>
      <dgm:spPr/>
    </dgm:pt>
    <dgm:pt modelId="{045B281A-071E-4D47-91D6-EB04EAC848A8}" type="pres">
      <dgm:prSet presAssocID="{4DB4DC75-5314-7D4E-A2D3-EC13D506BD69}" presName="node" presStyleLbl="node1" presStyleIdx="0" presStyleCnt="5">
        <dgm:presLayoutVars>
          <dgm:bulletEnabled val="1"/>
        </dgm:presLayoutVars>
      </dgm:prSet>
      <dgm:spPr/>
    </dgm:pt>
    <dgm:pt modelId="{EF25325D-B0B9-AE47-89C2-33B538BDABCF}" type="pres">
      <dgm:prSet presAssocID="{291F1D58-5B18-3942-95CF-D4896D2233EF}" presName="sibTrans" presStyleCnt="0"/>
      <dgm:spPr/>
    </dgm:pt>
    <dgm:pt modelId="{1B5A05D2-4435-2F4F-A3BB-7577A9F6000C}" type="pres">
      <dgm:prSet presAssocID="{B0F4A50F-9A1F-3A41-B5C0-3781482D85B3}" presName="node" presStyleLbl="node1" presStyleIdx="1" presStyleCnt="5">
        <dgm:presLayoutVars>
          <dgm:bulletEnabled val="1"/>
        </dgm:presLayoutVars>
      </dgm:prSet>
      <dgm:spPr/>
    </dgm:pt>
    <dgm:pt modelId="{23C96AE1-F01C-4746-BCB2-12E39F7258C8}" type="pres">
      <dgm:prSet presAssocID="{E3C4F1FC-F920-024E-8C83-DC609A54AC84}" presName="sibTrans" presStyleCnt="0"/>
      <dgm:spPr/>
    </dgm:pt>
    <dgm:pt modelId="{36C0486B-A089-1E4C-823E-C75207560EF8}" type="pres">
      <dgm:prSet presAssocID="{F12AC5B6-794B-6A40-8427-3B041818B27A}" presName="node" presStyleLbl="node1" presStyleIdx="2" presStyleCnt="5">
        <dgm:presLayoutVars>
          <dgm:bulletEnabled val="1"/>
        </dgm:presLayoutVars>
      </dgm:prSet>
      <dgm:spPr/>
    </dgm:pt>
    <dgm:pt modelId="{0C15E20E-A3FF-3946-9324-6BF641444C81}" type="pres">
      <dgm:prSet presAssocID="{DB8C963F-A618-824B-83B3-C15390D4F6C5}" presName="sibTrans" presStyleCnt="0"/>
      <dgm:spPr/>
    </dgm:pt>
    <dgm:pt modelId="{FD6C6D6D-EDAB-664F-AD2F-D5BEBEEA3B72}" type="pres">
      <dgm:prSet presAssocID="{9901EDA5-027D-5B4B-AFEA-B4BA80A5E4DF}" presName="node" presStyleLbl="node1" presStyleIdx="3" presStyleCnt="5">
        <dgm:presLayoutVars>
          <dgm:bulletEnabled val="1"/>
        </dgm:presLayoutVars>
      </dgm:prSet>
      <dgm:spPr/>
    </dgm:pt>
    <dgm:pt modelId="{B6998117-4F47-9742-9E01-AC76AB5CD171}" type="pres">
      <dgm:prSet presAssocID="{9D88C038-0E32-0E4B-92C9-FC221E1915CD}" presName="sibTrans" presStyleCnt="0"/>
      <dgm:spPr/>
    </dgm:pt>
    <dgm:pt modelId="{B4760863-4231-8C4D-82F9-DC900E635508}" type="pres">
      <dgm:prSet presAssocID="{329E827E-7478-5C47-8611-79DB273035FF}" presName="node" presStyleLbl="node1" presStyleIdx="4" presStyleCnt="5">
        <dgm:presLayoutVars>
          <dgm:bulletEnabled val="1"/>
        </dgm:presLayoutVars>
      </dgm:prSet>
      <dgm:spPr/>
    </dgm:pt>
  </dgm:ptLst>
  <dgm:cxnLst>
    <dgm:cxn modelId="{C4C5E903-42C6-8B43-BCD3-D132CCD4FEDC}" type="presOf" srcId="{B0F4A50F-9A1F-3A41-B5C0-3781482D85B3}" destId="{1B5A05D2-4435-2F4F-A3BB-7577A9F6000C}" srcOrd="0" destOrd="0" presId="urn:microsoft.com/office/officeart/2005/8/layout/default"/>
    <dgm:cxn modelId="{57577D06-4A92-D94B-BB55-C5693606A57F}" type="presOf" srcId="{329E827E-7478-5C47-8611-79DB273035FF}" destId="{B4760863-4231-8C4D-82F9-DC900E635508}" srcOrd="0" destOrd="0" presId="urn:microsoft.com/office/officeart/2005/8/layout/default"/>
    <dgm:cxn modelId="{CA7FE90C-6705-204C-9704-A245F170C8D0}" type="presOf" srcId="{F12AC5B6-794B-6A40-8427-3B041818B27A}" destId="{36C0486B-A089-1E4C-823E-C75207560EF8}" srcOrd="0" destOrd="0" presId="urn:microsoft.com/office/officeart/2005/8/layout/default"/>
    <dgm:cxn modelId="{A7F84519-4197-8745-BDD6-B4FCD64E1692}" srcId="{A9F9E6CA-5AB3-B544-8653-5F2220D6D8BA}" destId="{9901EDA5-027D-5B4B-AFEA-B4BA80A5E4DF}" srcOrd="3" destOrd="0" parTransId="{B19D9DAE-5181-994A-9A2F-571F633778B9}" sibTransId="{9D88C038-0E32-0E4B-92C9-FC221E1915CD}"/>
    <dgm:cxn modelId="{96A9F01B-2E6A-5D4F-9C0A-DB229EFBEB07}" srcId="{A9F9E6CA-5AB3-B544-8653-5F2220D6D8BA}" destId="{329E827E-7478-5C47-8611-79DB273035FF}" srcOrd="4" destOrd="0" parTransId="{AB9D3D63-30ED-A049-9693-6A3BE97BCD93}" sibTransId="{07C872A7-A083-C741-AD2C-924C011C9B65}"/>
    <dgm:cxn modelId="{937A691E-2C9B-254D-AEDF-FE8E32DACA6B}" type="presOf" srcId="{9901EDA5-027D-5B4B-AFEA-B4BA80A5E4DF}" destId="{FD6C6D6D-EDAB-664F-AD2F-D5BEBEEA3B72}" srcOrd="0" destOrd="0" presId="urn:microsoft.com/office/officeart/2005/8/layout/default"/>
    <dgm:cxn modelId="{11BDEA38-0816-214E-BEC7-0C8DC5A26E12}" srcId="{A9F9E6CA-5AB3-B544-8653-5F2220D6D8BA}" destId="{B0F4A50F-9A1F-3A41-B5C0-3781482D85B3}" srcOrd="1" destOrd="0" parTransId="{74FB417B-8DE1-6548-87F1-D52FAF0BE304}" sibTransId="{E3C4F1FC-F920-024E-8C83-DC609A54AC84}"/>
    <dgm:cxn modelId="{15739C62-5E10-C947-9373-34D1CE70D727}" type="presOf" srcId="{4DB4DC75-5314-7D4E-A2D3-EC13D506BD69}" destId="{045B281A-071E-4D47-91D6-EB04EAC848A8}" srcOrd="0" destOrd="0" presId="urn:microsoft.com/office/officeart/2005/8/layout/default"/>
    <dgm:cxn modelId="{833D428C-0A18-D743-8314-85E388130BD0}" srcId="{A9F9E6CA-5AB3-B544-8653-5F2220D6D8BA}" destId="{4DB4DC75-5314-7D4E-A2D3-EC13D506BD69}" srcOrd="0" destOrd="0" parTransId="{2BEA3846-0D19-4740-8465-0FC7B7CBEC52}" sibTransId="{291F1D58-5B18-3942-95CF-D4896D2233EF}"/>
    <dgm:cxn modelId="{35DED896-78FF-F14C-A0DB-1271858AC655}" type="presOf" srcId="{A9F9E6CA-5AB3-B544-8653-5F2220D6D8BA}" destId="{4B075C41-2FF3-524E-92C0-DF1FE1F7F2A7}" srcOrd="0" destOrd="0" presId="urn:microsoft.com/office/officeart/2005/8/layout/default"/>
    <dgm:cxn modelId="{FE0969C8-9014-BE4A-A840-2487CF0D5818}" srcId="{A9F9E6CA-5AB3-B544-8653-5F2220D6D8BA}" destId="{F12AC5B6-794B-6A40-8427-3B041818B27A}" srcOrd="2" destOrd="0" parTransId="{8DFA1A75-706E-D94C-BF6B-019B0F0B60B9}" sibTransId="{DB8C963F-A618-824B-83B3-C15390D4F6C5}"/>
    <dgm:cxn modelId="{1E35B3A5-CB31-294B-A6B9-42A5833B2823}" type="presParOf" srcId="{4B075C41-2FF3-524E-92C0-DF1FE1F7F2A7}" destId="{045B281A-071E-4D47-91D6-EB04EAC848A8}" srcOrd="0" destOrd="0" presId="urn:microsoft.com/office/officeart/2005/8/layout/default"/>
    <dgm:cxn modelId="{298AB0DD-B271-4A42-95FC-CF2C528B8624}" type="presParOf" srcId="{4B075C41-2FF3-524E-92C0-DF1FE1F7F2A7}" destId="{EF25325D-B0B9-AE47-89C2-33B538BDABCF}" srcOrd="1" destOrd="0" presId="urn:microsoft.com/office/officeart/2005/8/layout/default"/>
    <dgm:cxn modelId="{6372D22D-E4E6-3E4A-B799-194D8C5FA32D}" type="presParOf" srcId="{4B075C41-2FF3-524E-92C0-DF1FE1F7F2A7}" destId="{1B5A05D2-4435-2F4F-A3BB-7577A9F6000C}" srcOrd="2" destOrd="0" presId="urn:microsoft.com/office/officeart/2005/8/layout/default"/>
    <dgm:cxn modelId="{C2E57CAB-E987-094A-9F2A-B64CAE84CD85}" type="presParOf" srcId="{4B075C41-2FF3-524E-92C0-DF1FE1F7F2A7}" destId="{23C96AE1-F01C-4746-BCB2-12E39F7258C8}" srcOrd="3" destOrd="0" presId="urn:microsoft.com/office/officeart/2005/8/layout/default"/>
    <dgm:cxn modelId="{95301AFF-C576-7D45-9D75-2F6DC8B5D443}" type="presParOf" srcId="{4B075C41-2FF3-524E-92C0-DF1FE1F7F2A7}" destId="{36C0486B-A089-1E4C-823E-C75207560EF8}" srcOrd="4" destOrd="0" presId="urn:microsoft.com/office/officeart/2005/8/layout/default"/>
    <dgm:cxn modelId="{8CB45F6F-F202-A048-8BB9-D95C201D9D76}" type="presParOf" srcId="{4B075C41-2FF3-524E-92C0-DF1FE1F7F2A7}" destId="{0C15E20E-A3FF-3946-9324-6BF641444C81}" srcOrd="5" destOrd="0" presId="urn:microsoft.com/office/officeart/2005/8/layout/default"/>
    <dgm:cxn modelId="{1AF09A86-689B-D44F-A649-ABD503CB5832}" type="presParOf" srcId="{4B075C41-2FF3-524E-92C0-DF1FE1F7F2A7}" destId="{FD6C6D6D-EDAB-664F-AD2F-D5BEBEEA3B72}" srcOrd="6" destOrd="0" presId="urn:microsoft.com/office/officeart/2005/8/layout/default"/>
    <dgm:cxn modelId="{B0F08807-0148-C640-90F9-A14224B5F078}" type="presParOf" srcId="{4B075C41-2FF3-524E-92C0-DF1FE1F7F2A7}" destId="{B6998117-4F47-9742-9E01-AC76AB5CD171}" srcOrd="7" destOrd="0" presId="urn:microsoft.com/office/officeart/2005/8/layout/default"/>
    <dgm:cxn modelId="{7FAAF6E9-5C3A-2141-ACE0-6F3877AFA7FE}" type="presParOf" srcId="{4B075C41-2FF3-524E-92C0-DF1FE1F7F2A7}" destId="{B4760863-4231-8C4D-82F9-DC900E635508}" srcOrd="8" destOrd="0" presId="urn:microsoft.com/office/officeart/2005/8/layout/default"/>
  </dgm:cxnLst>
  <dgm:bg>
    <a:solidFill>
      <a:srgbClr val="EDAA85"/>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9F9E6CA-5AB3-B544-8653-5F2220D6D8B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de-DE"/>
        </a:p>
      </dgm:t>
    </dgm:pt>
    <dgm:pt modelId="{4DB4DC75-5314-7D4E-A2D3-EC13D506BD69}">
      <dgm:prSet custT="1"/>
      <dgm:spPr/>
      <dgm:t>
        <a:bodyPr/>
        <a:lstStyle/>
        <a:p>
          <a:r>
            <a:rPr lang="de-DE" sz="2800" dirty="0"/>
            <a:t>6. </a:t>
          </a:r>
          <a:r>
            <a:rPr lang="lt-LT" sz="2800" dirty="0"/>
            <a:t>Skatinkite medijų raštingumą</a:t>
          </a:r>
          <a:endParaRPr lang="de-AT" sz="2800" dirty="0"/>
        </a:p>
      </dgm:t>
    </dgm:pt>
    <dgm:pt modelId="{2BEA3846-0D19-4740-8465-0FC7B7CBEC52}" type="parTrans" cxnId="{833D428C-0A18-D743-8314-85E388130BD0}">
      <dgm:prSet/>
      <dgm:spPr/>
      <dgm:t>
        <a:bodyPr/>
        <a:lstStyle/>
        <a:p>
          <a:endParaRPr lang="de-DE" sz="2800"/>
        </a:p>
      </dgm:t>
    </dgm:pt>
    <dgm:pt modelId="{291F1D58-5B18-3942-95CF-D4896D2233EF}" type="sibTrans" cxnId="{833D428C-0A18-D743-8314-85E388130BD0}">
      <dgm:prSet/>
      <dgm:spPr/>
      <dgm:t>
        <a:bodyPr/>
        <a:lstStyle/>
        <a:p>
          <a:endParaRPr lang="de-DE" sz="2800"/>
        </a:p>
      </dgm:t>
    </dgm:pt>
    <dgm:pt modelId="{B0F4A50F-9A1F-3A41-B5C0-3781482D85B3}">
      <dgm:prSet custT="1"/>
      <dgm:spPr/>
      <dgm:t>
        <a:bodyPr/>
        <a:lstStyle/>
        <a:p>
          <a:r>
            <a:rPr lang="de-DE" sz="2800" dirty="0"/>
            <a:t>7. </a:t>
          </a:r>
          <a:r>
            <a:rPr lang="en-US" sz="2800" dirty="0" err="1"/>
            <a:t>Remkite</a:t>
          </a:r>
          <a:r>
            <a:rPr lang="en-US" sz="2800" dirty="0"/>
            <a:t> </a:t>
          </a:r>
          <a:r>
            <a:rPr lang="en-US" sz="2800" dirty="0" err="1"/>
            <a:t>patikimą</a:t>
          </a:r>
          <a:r>
            <a:rPr lang="en-US" sz="2800" dirty="0"/>
            <a:t> </a:t>
          </a:r>
          <a:r>
            <a:rPr lang="en-US" sz="2800" dirty="0" err="1"/>
            <a:t>žiniasklaidą</a:t>
          </a:r>
          <a:endParaRPr lang="de-AT" sz="2800" dirty="0"/>
        </a:p>
      </dgm:t>
    </dgm:pt>
    <dgm:pt modelId="{74FB417B-8DE1-6548-87F1-D52FAF0BE304}" type="parTrans" cxnId="{11BDEA38-0816-214E-BEC7-0C8DC5A26E12}">
      <dgm:prSet/>
      <dgm:spPr/>
      <dgm:t>
        <a:bodyPr/>
        <a:lstStyle/>
        <a:p>
          <a:endParaRPr lang="de-DE" sz="2800"/>
        </a:p>
      </dgm:t>
    </dgm:pt>
    <dgm:pt modelId="{E3C4F1FC-F920-024E-8C83-DC609A54AC84}" type="sibTrans" cxnId="{11BDEA38-0816-214E-BEC7-0C8DC5A26E12}">
      <dgm:prSet/>
      <dgm:spPr/>
      <dgm:t>
        <a:bodyPr/>
        <a:lstStyle/>
        <a:p>
          <a:endParaRPr lang="de-DE" sz="2800"/>
        </a:p>
      </dgm:t>
    </dgm:pt>
    <dgm:pt modelId="{9901EDA5-027D-5B4B-AFEA-B4BA80A5E4DF}">
      <dgm:prSet custT="1"/>
      <dgm:spPr/>
      <dgm:t>
        <a:bodyPr/>
        <a:lstStyle/>
        <a:p>
          <a:r>
            <a:rPr lang="de-AT" sz="2800" dirty="0"/>
            <a:t>9. </a:t>
          </a:r>
          <a:r>
            <a:rPr lang="en-US" sz="2800" dirty="0" err="1"/>
            <a:t>Sekite</a:t>
          </a:r>
          <a:r>
            <a:rPr lang="en-US" sz="2800" dirty="0"/>
            <a:t> </a:t>
          </a:r>
          <a:r>
            <a:rPr lang="en-US" sz="2800" dirty="0" err="1"/>
            <a:t>naujienas</a:t>
          </a:r>
          <a:endParaRPr lang="de-AT" sz="2800" dirty="0"/>
        </a:p>
      </dgm:t>
    </dgm:pt>
    <dgm:pt modelId="{B19D9DAE-5181-994A-9A2F-571F633778B9}" type="parTrans" cxnId="{A7F84519-4197-8745-BDD6-B4FCD64E1692}">
      <dgm:prSet/>
      <dgm:spPr/>
      <dgm:t>
        <a:bodyPr/>
        <a:lstStyle/>
        <a:p>
          <a:endParaRPr lang="de-DE" sz="2800"/>
        </a:p>
      </dgm:t>
    </dgm:pt>
    <dgm:pt modelId="{9D88C038-0E32-0E4B-92C9-FC221E1915CD}" type="sibTrans" cxnId="{A7F84519-4197-8745-BDD6-B4FCD64E1692}">
      <dgm:prSet/>
      <dgm:spPr/>
      <dgm:t>
        <a:bodyPr/>
        <a:lstStyle/>
        <a:p>
          <a:endParaRPr lang="de-DE" sz="2800"/>
        </a:p>
      </dgm:t>
    </dgm:pt>
    <dgm:pt modelId="{329E827E-7478-5C47-8611-79DB273035FF}">
      <dgm:prSet custT="1"/>
      <dgm:spPr/>
      <dgm:t>
        <a:bodyPr/>
        <a:lstStyle/>
        <a:p>
          <a:r>
            <a:rPr lang="de-DE" sz="2800" dirty="0"/>
            <a:t>10. </a:t>
          </a:r>
          <a:r>
            <a:rPr lang="en-US" sz="2800" dirty="0" err="1"/>
            <a:t>Mokymai</a:t>
          </a:r>
          <a:r>
            <a:rPr lang="en-US" sz="2800" dirty="0"/>
            <a:t> </a:t>
          </a:r>
          <a:r>
            <a:rPr lang="en-US" sz="2800" dirty="0" err="1"/>
            <a:t>ir</a:t>
          </a:r>
          <a:r>
            <a:rPr lang="en-US" sz="2800" dirty="0"/>
            <a:t> </a:t>
          </a:r>
          <a:r>
            <a:rPr lang="en-US" sz="2800" dirty="0" err="1"/>
            <a:t>seminarai</a:t>
          </a:r>
          <a:endParaRPr lang="de-AT" sz="2800" dirty="0"/>
        </a:p>
      </dgm:t>
    </dgm:pt>
    <dgm:pt modelId="{AB9D3D63-30ED-A049-9693-6A3BE97BCD93}" type="parTrans" cxnId="{96A9F01B-2E6A-5D4F-9C0A-DB229EFBEB07}">
      <dgm:prSet/>
      <dgm:spPr/>
      <dgm:t>
        <a:bodyPr/>
        <a:lstStyle/>
        <a:p>
          <a:endParaRPr lang="de-DE" sz="2800"/>
        </a:p>
      </dgm:t>
    </dgm:pt>
    <dgm:pt modelId="{07C872A7-A083-C741-AD2C-924C011C9B65}" type="sibTrans" cxnId="{96A9F01B-2E6A-5D4F-9C0A-DB229EFBEB07}">
      <dgm:prSet/>
      <dgm:spPr/>
      <dgm:t>
        <a:bodyPr/>
        <a:lstStyle/>
        <a:p>
          <a:endParaRPr lang="de-DE" sz="2800"/>
        </a:p>
      </dgm:t>
    </dgm:pt>
    <dgm:pt modelId="{2525F662-91AA-214D-AE49-FD4D6029BD08}">
      <dgm:prSet custT="1"/>
      <dgm:spPr/>
      <dgm:t>
        <a:bodyPr/>
        <a:lstStyle/>
        <a:p>
          <a:r>
            <a:rPr lang="de-AT" sz="2800" dirty="0"/>
            <a:t>8. </a:t>
          </a:r>
          <a:r>
            <a:rPr lang="lt-LT" sz="2800" dirty="0"/>
            <a:t>Dalyvavimas bendruomenės veikloje</a:t>
          </a:r>
          <a:endParaRPr lang="de-AT" sz="2800" dirty="0"/>
        </a:p>
      </dgm:t>
    </dgm:pt>
    <dgm:pt modelId="{2B11792A-A085-6A48-AC92-336EBC6B6210}" type="parTrans" cxnId="{1E22F12B-1DFF-8342-9B97-8A603888E49F}">
      <dgm:prSet/>
      <dgm:spPr/>
      <dgm:t>
        <a:bodyPr/>
        <a:lstStyle/>
        <a:p>
          <a:endParaRPr lang="de-DE" sz="2800"/>
        </a:p>
      </dgm:t>
    </dgm:pt>
    <dgm:pt modelId="{7146EBBD-DF96-7B46-AC52-470EA29E4979}" type="sibTrans" cxnId="{1E22F12B-1DFF-8342-9B97-8A603888E49F}">
      <dgm:prSet/>
      <dgm:spPr/>
      <dgm:t>
        <a:bodyPr/>
        <a:lstStyle/>
        <a:p>
          <a:endParaRPr lang="de-DE" sz="2800"/>
        </a:p>
      </dgm:t>
    </dgm:pt>
    <dgm:pt modelId="{3DF2C3E9-1FF6-2443-AFEF-F2C7EA5A97DE}" type="pres">
      <dgm:prSet presAssocID="{A9F9E6CA-5AB3-B544-8653-5F2220D6D8BA}" presName="diagram" presStyleCnt="0">
        <dgm:presLayoutVars>
          <dgm:dir/>
          <dgm:resizeHandles val="exact"/>
        </dgm:presLayoutVars>
      </dgm:prSet>
      <dgm:spPr/>
    </dgm:pt>
    <dgm:pt modelId="{C5303B30-B5F3-D144-8D55-03FBB0021556}" type="pres">
      <dgm:prSet presAssocID="{4DB4DC75-5314-7D4E-A2D3-EC13D506BD69}" presName="node" presStyleLbl="node1" presStyleIdx="0" presStyleCnt="5">
        <dgm:presLayoutVars>
          <dgm:bulletEnabled val="1"/>
        </dgm:presLayoutVars>
      </dgm:prSet>
      <dgm:spPr/>
    </dgm:pt>
    <dgm:pt modelId="{EE425A0C-AB1E-D141-9486-8672F10B32AF}" type="pres">
      <dgm:prSet presAssocID="{291F1D58-5B18-3942-95CF-D4896D2233EF}" presName="sibTrans" presStyleCnt="0"/>
      <dgm:spPr/>
    </dgm:pt>
    <dgm:pt modelId="{1C5F8159-AE49-E042-A40D-0E966A69E366}" type="pres">
      <dgm:prSet presAssocID="{B0F4A50F-9A1F-3A41-B5C0-3781482D85B3}" presName="node" presStyleLbl="node1" presStyleIdx="1" presStyleCnt="5">
        <dgm:presLayoutVars>
          <dgm:bulletEnabled val="1"/>
        </dgm:presLayoutVars>
      </dgm:prSet>
      <dgm:spPr/>
    </dgm:pt>
    <dgm:pt modelId="{C5586BBE-822E-F749-AFA8-241D29B25040}" type="pres">
      <dgm:prSet presAssocID="{E3C4F1FC-F920-024E-8C83-DC609A54AC84}" presName="sibTrans" presStyleCnt="0"/>
      <dgm:spPr/>
    </dgm:pt>
    <dgm:pt modelId="{886DC63E-BF9C-9A40-9DEC-1DCB27DE86F6}" type="pres">
      <dgm:prSet presAssocID="{2525F662-91AA-214D-AE49-FD4D6029BD08}" presName="node" presStyleLbl="node1" presStyleIdx="2" presStyleCnt="5">
        <dgm:presLayoutVars>
          <dgm:bulletEnabled val="1"/>
        </dgm:presLayoutVars>
      </dgm:prSet>
      <dgm:spPr/>
    </dgm:pt>
    <dgm:pt modelId="{45B58733-627C-CB4F-91C3-B323FA3368CC}" type="pres">
      <dgm:prSet presAssocID="{7146EBBD-DF96-7B46-AC52-470EA29E4979}" presName="sibTrans" presStyleCnt="0"/>
      <dgm:spPr/>
    </dgm:pt>
    <dgm:pt modelId="{807CA7CB-0934-1A49-90FB-3D188B7F39FE}" type="pres">
      <dgm:prSet presAssocID="{9901EDA5-027D-5B4B-AFEA-B4BA80A5E4DF}" presName="node" presStyleLbl="node1" presStyleIdx="3" presStyleCnt="5">
        <dgm:presLayoutVars>
          <dgm:bulletEnabled val="1"/>
        </dgm:presLayoutVars>
      </dgm:prSet>
      <dgm:spPr/>
    </dgm:pt>
    <dgm:pt modelId="{92BF4333-B664-774B-AFCA-8B716AF2D709}" type="pres">
      <dgm:prSet presAssocID="{9D88C038-0E32-0E4B-92C9-FC221E1915CD}" presName="sibTrans" presStyleCnt="0"/>
      <dgm:spPr/>
    </dgm:pt>
    <dgm:pt modelId="{86A8586D-D56F-D740-A61F-41A2AB721350}" type="pres">
      <dgm:prSet presAssocID="{329E827E-7478-5C47-8611-79DB273035FF}" presName="node" presStyleLbl="node1" presStyleIdx="4" presStyleCnt="5">
        <dgm:presLayoutVars>
          <dgm:bulletEnabled val="1"/>
        </dgm:presLayoutVars>
      </dgm:prSet>
      <dgm:spPr/>
    </dgm:pt>
  </dgm:ptLst>
  <dgm:cxnLst>
    <dgm:cxn modelId="{A7F84519-4197-8745-BDD6-B4FCD64E1692}" srcId="{A9F9E6CA-5AB3-B544-8653-5F2220D6D8BA}" destId="{9901EDA5-027D-5B4B-AFEA-B4BA80A5E4DF}" srcOrd="3" destOrd="0" parTransId="{B19D9DAE-5181-994A-9A2F-571F633778B9}" sibTransId="{9D88C038-0E32-0E4B-92C9-FC221E1915CD}"/>
    <dgm:cxn modelId="{96A9F01B-2E6A-5D4F-9C0A-DB229EFBEB07}" srcId="{A9F9E6CA-5AB3-B544-8653-5F2220D6D8BA}" destId="{329E827E-7478-5C47-8611-79DB273035FF}" srcOrd="4" destOrd="0" parTransId="{AB9D3D63-30ED-A049-9693-6A3BE97BCD93}" sibTransId="{07C872A7-A083-C741-AD2C-924C011C9B65}"/>
    <dgm:cxn modelId="{8F8D591C-E792-AD4E-BF5A-8361B9B1221E}" type="presOf" srcId="{A9F9E6CA-5AB3-B544-8653-5F2220D6D8BA}" destId="{3DF2C3E9-1FF6-2443-AFEF-F2C7EA5A97DE}" srcOrd="0" destOrd="0" presId="urn:microsoft.com/office/officeart/2005/8/layout/default"/>
    <dgm:cxn modelId="{1E22F12B-1DFF-8342-9B97-8A603888E49F}" srcId="{A9F9E6CA-5AB3-B544-8653-5F2220D6D8BA}" destId="{2525F662-91AA-214D-AE49-FD4D6029BD08}" srcOrd="2" destOrd="0" parTransId="{2B11792A-A085-6A48-AC92-336EBC6B6210}" sibTransId="{7146EBBD-DF96-7B46-AC52-470EA29E4979}"/>
    <dgm:cxn modelId="{11BDEA38-0816-214E-BEC7-0C8DC5A26E12}" srcId="{A9F9E6CA-5AB3-B544-8653-5F2220D6D8BA}" destId="{B0F4A50F-9A1F-3A41-B5C0-3781482D85B3}" srcOrd="1" destOrd="0" parTransId="{74FB417B-8DE1-6548-87F1-D52FAF0BE304}" sibTransId="{E3C4F1FC-F920-024E-8C83-DC609A54AC84}"/>
    <dgm:cxn modelId="{AFAF4041-8E6D-C24F-AC34-0CEC28CD060C}" type="presOf" srcId="{B0F4A50F-9A1F-3A41-B5C0-3781482D85B3}" destId="{1C5F8159-AE49-E042-A40D-0E966A69E366}" srcOrd="0" destOrd="0" presId="urn:microsoft.com/office/officeart/2005/8/layout/default"/>
    <dgm:cxn modelId="{CCDC1E59-BA60-FB46-A9C7-EDDD0E141141}" type="presOf" srcId="{2525F662-91AA-214D-AE49-FD4D6029BD08}" destId="{886DC63E-BF9C-9A40-9DEC-1DCB27DE86F6}" srcOrd="0" destOrd="0" presId="urn:microsoft.com/office/officeart/2005/8/layout/default"/>
    <dgm:cxn modelId="{833D428C-0A18-D743-8314-85E388130BD0}" srcId="{A9F9E6CA-5AB3-B544-8653-5F2220D6D8BA}" destId="{4DB4DC75-5314-7D4E-A2D3-EC13D506BD69}" srcOrd="0" destOrd="0" parTransId="{2BEA3846-0D19-4740-8465-0FC7B7CBEC52}" sibTransId="{291F1D58-5B18-3942-95CF-D4896D2233EF}"/>
    <dgm:cxn modelId="{D9EFCB90-DEFC-AA4B-81A7-DA8ACA84F59D}" type="presOf" srcId="{4DB4DC75-5314-7D4E-A2D3-EC13D506BD69}" destId="{C5303B30-B5F3-D144-8D55-03FBB0021556}" srcOrd="0" destOrd="0" presId="urn:microsoft.com/office/officeart/2005/8/layout/default"/>
    <dgm:cxn modelId="{9EBE2CC9-D9E5-0748-B2DB-BF7F80DDCDBF}" type="presOf" srcId="{9901EDA5-027D-5B4B-AFEA-B4BA80A5E4DF}" destId="{807CA7CB-0934-1A49-90FB-3D188B7F39FE}" srcOrd="0" destOrd="0" presId="urn:microsoft.com/office/officeart/2005/8/layout/default"/>
    <dgm:cxn modelId="{53CB94E9-4E0A-E841-8E24-0AAF5B9806D2}" type="presOf" srcId="{329E827E-7478-5C47-8611-79DB273035FF}" destId="{86A8586D-D56F-D740-A61F-41A2AB721350}" srcOrd="0" destOrd="0" presId="urn:microsoft.com/office/officeart/2005/8/layout/default"/>
    <dgm:cxn modelId="{E0DF1E80-5405-464D-BFA6-B726E4646B04}" type="presParOf" srcId="{3DF2C3E9-1FF6-2443-AFEF-F2C7EA5A97DE}" destId="{C5303B30-B5F3-D144-8D55-03FBB0021556}" srcOrd="0" destOrd="0" presId="urn:microsoft.com/office/officeart/2005/8/layout/default"/>
    <dgm:cxn modelId="{D97EAA5C-4BDE-1142-9B41-113956817FA4}" type="presParOf" srcId="{3DF2C3E9-1FF6-2443-AFEF-F2C7EA5A97DE}" destId="{EE425A0C-AB1E-D141-9486-8672F10B32AF}" srcOrd="1" destOrd="0" presId="urn:microsoft.com/office/officeart/2005/8/layout/default"/>
    <dgm:cxn modelId="{AEFDA9F6-9442-E24B-8886-1384539AE349}" type="presParOf" srcId="{3DF2C3E9-1FF6-2443-AFEF-F2C7EA5A97DE}" destId="{1C5F8159-AE49-E042-A40D-0E966A69E366}" srcOrd="2" destOrd="0" presId="urn:microsoft.com/office/officeart/2005/8/layout/default"/>
    <dgm:cxn modelId="{31D39EA0-2B63-4E47-8007-85FA0649E374}" type="presParOf" srcId="{3DF2C3E9-1FF6-2443-AFEF-F2C7EA5A97DE}" destId="{C5586BBE-822E-F749-AFA8-241D29B25040}" srcOrd="3" destOrd="0" presId="urn:microsoft.com/office/officeart/2005/8/layout/default"/>
    <dgm:cxn modelId="{AA4FF9BF-9F6E-5A41-8145-EA01D3CB2F83}" type="presParOf" srcId="{3DF2C3E9-1FF6-2443-AFEF-F2C7EA5A97DE}" destId="{886DC63E-BF9C-9A40-9DEC-1DCB27DE86F6}" srcOrd="4" destOrd="0" presId="urn:microsoft.com/office/officeart/2005/8/layout/default"/>
    <dgm:cxn modelId="{BB9246C8-332C-C347-B6DB-7D3883804CD0}" type="presParOf" srcId="{3DF2C3E9-1FF6-2443-AFEF-F2C7EA5A97DE}" destId="{45B58733-627C-CB4F-91C3-B323FA3368CC}" srcOrd="5" destOrd="0" presId="urn:microsoft.com/office/officeart/2005/8/layout/default"/>
    <dgm:cxn modelId="{412A9486-5EC5-D440-B8F7-94091036E6A7}" type="presParOf" srcId="{3DF2C3E9-1FF6-2443-AFEF-F2C7EA5A97DE}" destId="{807CA7CB-0934-1A49-90FB-3D188B7F39FE}" srcOrd="6" destOrd="0" presId="urn:microsoft.com/office/officeart/2005/8/layout/default"/>
    <dgm:cxn modelId="{00338847-38E0-0B49-95D8-809B786D4EE4}" type="presParOf" srcId="{3DF2C3E9-1FF6-2443-AFEF-F2C7EA5A97DE}" destId="{92BF4333-B664-774B-AFCA-8B716AF2D709}" srcOrd="7" destOrd="0" presId="urn:microsoft.com/office/officeart/2005/8/layout/default"/>
    <dgm:cxn modelId="{7386B438-EB5B-EB4B-A55C-71797F8127CD}" type="presParOf" srcId="{3DF2C3E9-1FF6-2443-AFEF-F2C7EA5A97DE}" destId="{86A8586D-D56F-D740-A61F-41A2AB721350}" srcOrd="8" destOrd="0" presId="urn:microsoft.com/office/officeart/2005/8/layout/default"/>
  </dgm:cxnLst>
  <dgm:bg>
    <a:solidFill>
      <a:srgbClr val="EDAA85"/>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246E64-E4A2-4F34-89CC-BA380B712609}"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B1F7819-2B98-499D-BA71-250DD6BC2E94}">
      <dgm:prSet/>
      <dgm:spPr/>
      <dgm:t>
        <a:bodyPr/>
        <a:lstStyle/>
        <a:p>
          <a:pPr>
            <a:lnSpc>
              <a:spcPct val="100000"/>
            </a:lnSpc>
          </a:pPr>
          <a:r>
            <a:rPr lang="en-US" dirty="0" err="1"/>
            <a:t>Abejokite</a:t>
          </a:r>
          <a:r>
            <a:rPr lang="en-US" dirty="0"/>
            <a:t> </a:t>
          </a:r>
          <a:r>
            <a:rPr lang="en-US" dirty="0" err="1"/>
            <a:t>šaltiniais</a:t>
          </a:r>
          <a:endParaRPr lang="en-US" dirty="0"/>
        </a:p>
      </dgm:t>
    </dgm:pt>
    <dgm:pt modelId="{4638C488-B66A-4943-837D-9AD9197EED2C}" type="parTrans" cxnId="{DDD9810B-9A4E-46AC-A994-A598A1D1C19B}">
      <dgm:prSet/>
      <dgm:spPr/>
      <dgm:t>
        <a:bodyPr/>
        <a:lstStyle/>
        <a:p>
          <a:endParaRPr lang="en-US"/>
        </a:p>
      </dgm:t>
    </dgm:pt>
    <dgm:pt modelId="{3F1435E5-6815-40B0-81AC-2151FA6FDF86}" type="sibTrans" cxnId="{DDD9810B-9A4E-46AC-A994-A598A1D1C19B}">
      <dgm:prSet/>
      <dgm:spPr/>
      <dgm:t>
        <a:bodyPr/>
        <a:lstStyle/>
        <a:p>
          <a:pPr>
            <a:lnSpc>
              <a:spcPct val="100000"/>
            </a:lnSpc>
          </a:pPr>
          <a:endParaRPr lang="en-US"/>
        </a:p>
      </dgm:t>
    </dgm:pt>
    <dgm:pt modelId="{11459537-B28B-4663-9DE2-947594994681}">
      <dgm:prSet/>
      <dgm:spPr/>
      <dgm:t>
        <a:bodyPr/>
        <a:lstStyle/>
        <a:p>
          <a:pPr>
            <a:lnSpc>
              <a:spcPct val="100000"/>
            </a:lnSpc>
          </a:pPr>
          <a:r>
            <a:rPr lang="en-US" dirty="0" err="1"/>
            <a:t>Ieškokite</a:t>
          </a:r>
          <a:r>
            <a:rPr lang="en-US" dirty="0"/>
            <a:t> </a:t>
          </a:r>
          <a:r>
            <a:rPr lang="en-US" dirty="0" err="1"/>
            <a:t>patvirtinimo</a:t>
          </a:r>
          <a:endParaRPr lang="en-US" dirty="0"/>
        </a:p>
      </dgm:t>
    </dgm:pt>
    <dgm:pt modelId="{9541D7CF-654F-4533-9452-4CDEDEAADCAA}" type="parTrans" cxnId="{B8656ACE-CC16-42B0-AC0E-43E56953F900}">
      <dgm:prSet/>
      <dgm:spPr/>
      <dgm:t>
        <a:bodyPr/>
        <a:lstStyle/>
        <a:p>
          <a:endParaRPr lang="en-US"/>
        </a:p>
      </dgm:t>
    </dgm:pt>
    <dgm:pt modelId="{19FF63B3-11AD-4444-9F56-8E4443819633}" type="sibTrans" cxnId="{B8656ACE-CC16-42B0-AC0E-43E56953F900}">
      <dgm:prSet/>
      <dgm:spPr/>
      <dgm:t>
        <a:bodyPr/>
        <a:lstStyle/>
        <a:p>
          <a:pPr>
            <a:lnSpc>
              <a:spcPct val="100000"/>
            </a:lnSpc>
          </a:pPr>
          <a:endParaRPr lang="en-US"/>
        </a:p>
      </dgm:t>
    </dgm:pt>
    <dgm:pt modelId="{9C08C697-EBAE-444F-B805-6AFE64671792}">
      <dgm:prSet/>
      <dgm:spPr/>
      <dgm:t>
        <a:bodyPr/>
        <a:lstStyle/>
        <a:p>
          <a:pPr>
            <a:lnSpc>
              <a:spcPct val="100000"/>
            </a:lnSpc>
          </a:pPr>
          <a:r>
            <a:rPr lang="en-US" dirty="0" err="1"/>
            <a:t>Patikrinkite</a:t>
          </a:r>
          <a:r>
            <a:rPr lang="en-US" dirty="0"/>
            <a:t> </a:t>
          </a:r>
          <a:r>
            <a:rPr lang="en-US" dirty="0" err="1"/>
            <a:t>datą</a:t>
          </a:r>
          <a:endParaRPr lang="en-US" dirty="0"/>
        </a:p>
      </dgm:t>
    </dgm:pt>
    <dgm:pt modelId="{92CCB1B3-888D-4742-9A3C-34BBDBA3AB04}" type="parTrans" cxnId="{443A4210-0D54-4FCD-89EC-748C5BB54543}">
      <dgm:prSet/>
      <dgm:spPr/>
      <dgm:t>
        <a:bodyPr/>
        <a:lstStyle/>
        <a:p>
          <a:endParaRPr lang="en-US"/>
        </a:p>
      </dgm:t>
    </dgm:pt>
    <dgm:pt modelId="{889E3CAF-A23D-4F5B-86C4-8C8B11D8D3A5}" type="sibTrans" cxnId="{443A4210-0D54-4FCD-89EC-748C5BB54543}">
      <dgm:prSet/>
      <dgm:spPr/>
      <dgm:t>
        <a:bodyPr/>
        <a:lstStyle/>
        <a:p>
          <a:pPr>
            <a:lnSpc>
              <a:spcPct val="100000"/>
            </a:lnSpc>
          </a:pPr>
          <a:endParaRPr lang="en-US"/>
        </a:p>
      </dgm:t>
    </dgm:pt>
    <dgm:pt modelId="{4DE32FCB-2429-43E4-A159-611F8D4AFA22}">
      <dgm:prSet/>
      <dgm:spPr/>
      <dgm:t>
        <a:bodyPr/>
        <a:lstStyle/>
        <a:p>
          <a:pPr>
            <a:lnSpc>
              <a:spcPct val="100000"/>
            </a:lnSpc>
          </a:pPr>
          <a:r>
            <a:rPr lang="en-US" dirty="0" err="1"/>
            <a:t>Atsižvelkite</a:t>
          </a:r>
          <a:r>
            <a:rPr lang="en-US" dirty="0"/>
            <a:t> į </a:t>
          </a:r>
          <a:r>
            <a:rPr lang="en-US" dirty="0" err="1"/>
            <a:t>kontekstą</a:t>
          </a:r>
          <a:endParaRPr lang="en-US" dirty="0"/>
        </a:p>
      </dgm:t>
    </dgm:pt>
    <dgm:pt modelId="{092511D6-B0CD-436B-819B-02E0F67EF4F5}" type="parTrans" cxnId="{F5722721-A671-470D-83A1-EC10AF826EFC}">
      <dgm:prSet/>
      <dgm:spPr/>
      <dgm:t>
        <a:bodyPr/>
        <a:lstStyle/>
        <a:p>
          <a:endParaRPr lang="en-US"/>
        </a:p>
      </dgm:t>
    </dgm:pt>
    <dgm:pt modelId="{20B2FAF1-EB3A-4277-8DD8-B1C7908E5C76}" type="sibTrans" cxnId="{F5722721-A671-470D-83A1-EC10AF826EFC}">
      <dgm:prSet/>
      <dgm:spPr/>
      <dgm:t>
        <a:bodyPr/>
        <a:lstStyle/>
        <a:p>
          <a:pPr>
            <a:lnSpc>
              <a:spcPct val="100000"/>
            </a:lnSpc>
          </a:pPr>
          <a:endParaRPr lang="en-US"/>
        </a:p>
      </dgm:t>
    </dgm:pt>
    <dgm:pt modelId="{E326A91E-85AD-427A-B062-EA56597ADA32}">
      <dgm:prSet/>
      <dgm:spPr/>
      <dgm:t>
        <a:bodyPr/>
        <a:lstStyle/>
        <a:p>
          <a:pPr>
            <a:lnSpc>
              <a:spcPct val="100000"/>
            </a:lnSpc>
          </a:pPr>
          <a:r>
            <a:rPr lang="en-US" dirty="0" err="1"/>
            <a:t>Kritiškai</a:t>
          </a:r>
          <a:r>
            <a:rPr lang="en-US" dirty="0"/>
            <a:t> </a:t>
          </a:r>
          <a:r>
            <a:rPr lang="en-US" dirty="0" err="1"/>
            <a:t>analizuokite</a:t>
          </a:r>
          <a:r>
            <a:rPr lang="en-US" dirty="0"/>
            <a:t> </a:t>
          </a:r>
          <a:r>
            <a:rPr lang="lt-LT" dirty="0"/>
            <a:t>nuotraukas</a:t>
          </a:r>
          <a:r>
            <a:rPr lang="en-US" dirty="0"/>
            <a:t> </a:t>
          </a:r>
          <a:r>
            <a:rPr lang="en-US" dirty="0" err="1"/>
            <a:t>ir</a:t>
          </a:r>
          <a:r>
            <a:rPr lang="en-US" dirty="0"/>
            <a:t> </a:t>
          </a:r>
          <a:r>
            <a:rPr lang="en-US" dirty="0" err="1"/>
            <a:t>vaizdo</a:t>
          </a:r>
          <a:r>
            <a:rPr lang="en-US" dirty="0"/>
            <a:t> </a:t>
          </a:r>
          <a:r>
            <a:rPr lang="en-US" dirty="0" err="1"/>
            <a:t>įrašus</a:t>
          </a:r>
          <a:endParaRPr lang="en-US" dirty="0"/>
        </a:p>
      </dgm:t>
    </dgm:pt>
    <dgm:pt modelId="{33B7D50F-4E95-4123-81AC-3ECED64A4CF0}" type="parTrans" cxnId="{E9485ABB-F3FB-4C25-873D-49D68D94C962}">
      <dgm:prSet/>
      <dgm:spPr/>
      <dgm:t>
        <a:bodyPr/>
        <a:lstStyle/>
        <a:p>
          <a:endParaRPr lang="en-US"/>
        </a:p>
      </dgm:t>
    </dgm:pt>
    <dgm:pt modelId="{EB01AE7D-2251-4024-9F46-6F2CB5394389}" type="sibTrans" cxnId="{E9485ABB-F3FB-4C25-873D-49D68D94C962}">
      <dgm:prSet/>
      <dgm:spPr/>
      <dgm:t>
        <a:bodyPr/>
        <a:lstStyle/>
        <a:p>
          <a:endParaRPr lang="en-US"/>
        </a:p>
      </dgm:t>
    </dgm:pt>
    <dgm:pt modelId="{4A261497-F58E-4CC3-BEBE-85BD97706AD3}" type="pres">
      <dgm:prSet presAssocID="{FF246E64-E4A2-4F34-89CC-BA380B712609}" presName="root" presStyleCnt="0">
        <dgm:presLayoutVars>
          <dgm:dir/>
          <dgm:resizeHandles val="exact"/>
        </dgm:presLayoutVars>
      </dgm:prSet>
      <dgm:spPr/>
    </dgm:pt>
    <dgm:pt modelId="{1CC5644F-2517-4382-BC81-37973892C065}" type="pres">
      <dgm:prSet presAssocID="{FF246E64-E4A2-4F34-89CC-BA380B712609}" presName="container" presStyleCnt="0">
        <dgm:presLayoutVars>
          <dgm:dir/>
          <dgm:resizeHandles val="exact"/>
        </dgm:presLayoutVars>
      </dgm:prSet>
      <dgm:spPr/>
    </dgm:pt>
    <dgm:pt modelId="{8ED9CF02-2851-4BDF-BE3E-66659D7448A6}" type="pres">
      <dgm:prSet presAssocID="{FB1F7819-2B98-499D-BA71-250DD6BC2E94}" presName="compNode" presStyleCnt="0"/>
      <dgm:spPr/>
    </dgm:pt>
    <dgm:pt modelId="{1E72C139-6C4A-421D-B0C5-E36053C2FFD1}" type="pres">
      <dgm:prSet presAssocID="{FB1F7819-2B98-499D-BA71-250DD6BC2E94}" presName="iconBgRect" presStyleLbl="bgShp" presStyleIdx="0" presStyleCnt="5"/>
      <dgm:spPr/>
    </dgm:pt>
    <dgm:pt modelId="{78213FE0-35CF-4F1F-940C-3BAAC1316445}" type="pres">
      <dgm:prSet presAssocID="{FB1F7819-2B98-499D-BA71-250DD6BC2E9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lp"/>
        </a:ext>
      </dgm:extLst>
    </dgm:pt>
    <dgm:pt modelId="{53FB3451-9D36-479A-B16B-3A64309FFF8E}" type="pres">
      <dgm:prSet presAssocID="{FB1F7819-2B98-499D-BA71-250DD6BC2E94}" presName="spaceRect" presStyleCnt="0"/>
      <dgm:spPr/>
    </dgm:pt>
    <dgm:pt modelId="{84EFBA74-85F9-4F08-9D1A-82BF51E12BE8}" type="pres">
      <dgm:prSet presAssocID="{FB1F7819-2B98-499D-BA71-250DD6BC2E94}" presName="textRect" presStyleLbl="revTx" presStyleIdx="0" presStyleCnt="5">
        <dgm:presLayoutVars>
          <dgm:chMax val="1"/>
          <dgm:chPref val="1"/>
        </dgm:presLayoutVars>
      </dgm:prSet>
      <dgm:spPr/>
    </dgm:pt>
    <dgm:pt modelId="{19DEE3CB-9476-4776-A834-C7A06058812B}" type="pres">
      <dgm:prSet presAssocID="{3F1435E5-6815-40B0-81AC-2151FA6FDF86}" presName="sibTrans" presStyleLbl="sibTrans2D1" presStyleIdx="0" presStyleCnt="0"/>
      <dgm:spPr/>
    </dgm:pt>
    <dgm:pt modelId="{6795026F-CF42-4A9C-88FD-8D9F91BF98B8}" type="pres">
      <dgm:prSet presAssocID="{11459537-B28B-4663-9DE2-947594994681}" presName="compNode" presStyleCnt="0"/>
      <dgm:spPr/>
    </dgm:pt>
    <dgm:pt modelId="{A82863BE-5125-449B-BB26-C121C8171D7A}" type="pres">
      <dgm:prSet presAssocID="{11459537-B28B-4663-9DE2-947594994681}" presName="iconBgRect" presStyleLbl="bgShp" presStyleIdx="1" presStyleCnt="5"/>
      <dgm:spPr/>
    </dgm:pt>
    <dgm:pt modelId="{7D0B77CD-5419-4563-9FFE-31E29E13F7AA}" type="pres">
      <dgm:prSet presAssocID="{11459537-B28B-4663-9DE2-94759499468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uge"/>
        </a:ext>
      </dgm:extLst>
    </dgm:pt>
    <dgm:pt modelId="{D6F90196-CC30-44D0-BAB0-38D53B7825C5}" type="pres">
      <dgm:prSet presAssocID="{11459537-B28B-4663-9DE2-947594994681}" presName="spaceRect" presStyleCnt="0"/>
      <dgm:spPr/>
    </dgm:pt>
    <dgm:pt modelId="{67DE619C-3AB4-4B49-B1F3-5EF0570421FC}" type="pres">
      <dgm:prSet presAssocID="{11459537-B28B-4663-9DE2-947594994681}" presName="textRect" presStyleLbl="revTx" presStyleIdx="1" presStyleCnt="5">
        <dgm:presLayoutVars>
          <dgm:chMax val="1"/>
          <dgm:chPref val="1"/>
        </dgm:presLayoutVars>
      </dgm:prSet>
      <dgm:spPr/>
    </dgm:pt>
    <dgm:pt modelId="{1319B25B-B796-4947-ABCD-D2B3B90D8984}" type="pres">
      <dgm:prSet presAssocID="{19FF63B3-11AD-4444-9F56-8E4443819633}" presName="sibTrans" presStyleLbl="sibTrans2D1" presStyleIdx="0" presStyleCnt="0"/>
      <dgm:spPr/>
    </dgm:pt>
    <dgm:pt modelId="{7DC42F3C-18AC-40C0-8D54-8F596B027C7B}" type="pres">
      <dgm:prSet presAssocID="{9C08C697-EBAE-444F-B805-6AFE64671792}" presName="compNode" presStyleCnt="0"/>
      <dgm:spPr/>
    </dgm:pt>
    <dgm:pt modelId="{3EF4AE7C-44B7-4891-B20F-7C4FCB04C5CE}" type="pres">
      <dgm:prSet presAssocID="{9C08C697-EBAE-444F-B805-6AFE64671792}" presName="iconBgRect" presStyleLbl="bgShp" presStyleIdx="2" presStyleCnt="5"/>
      <dgm:spPr/>
    </dgm:pt>
    <dgm:pt modelId="{9A65FD58-D9B6-4D45-89AC-C22939B6E265}" type="pres">
      <dgm:prSet presAssocID="{9C08C697-EBAE-444F-B805-6AFE646717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ip Calendar"/>
        </a:ext>
      </dgm:extLst>
    </dgm:pt>
    <dgm:pt modelId="{FD9438D7-2047-42DC-BE9F-50FB59D04F9B}" type="pres">
      <dgm:prSet presAssocID="{9C08C697-EBAE-444F-B805-6AFE64671792}" presName="spaceRect" presStyleCnt="0"/>
      <dgm:spPr/>
    </dgm:pt>
    <dgm:pt modelId="{54B399D5-00D5-4E05-8A2B-787151E3A5A3}" type="pres">
      <dgm:prSet presAssocID="{9C08C697-EBAE-444F-B805-6AFE64671792}" presName="textRect" presStyleLbl="revTx" presStyleIdx="2" presStyleCnt="5">
        <dgm:presLayoutVars>
          <dgm:chMax val="1"/>
          <dgm:chPref val="1"/>
        </dgm:presLayoutVars>
      </dgm:prSet>
      <dgm:spPr/>
    </dgm:pt>
    <dgm:pt modelId="{44C1A7B7-FE44-4A1D-A54D-62CDCA15E98C}" type="pres">
      <dgm:prSet presAssocID="{889E3CAF-A23D-4F5B-86C4-8C8B11D8D3A5}" presName="sibTrans" presStyleLbl="sibTrans2D1" presStyleIdx="0" presStyleCnt="0"/>
      <dgm:spPr/>
    </dgm:pt>
    <dgm:pt modelId="{DF942F6A-18E5-4886-86F7-6EB3CABDC326}" type="pres">
      <dgm:prSet presAssocID="{4DE32FCB-2429-43E4-A159-611F8D4AFA22}" presName="compNode" presStyleCnt="0"/>
      <dgm:spPr/>
    </dgm:pt>
    <dgm:pt modelId="{58B0EF90-D980-4BCB-8C2F-0410B76899AB}" type="pres">
      <dgm:prSet presAssocID="{4DE32FCB-2429-43E4-A159-611F8D4AFA22}" presName="iconBgRect" presStyleLbl="bgShp" presStyleIdx="3" presStyleCnt="5"/>
      <dgm:spPr/>
    </dgm:pt>
    <dgm:pt modelId="{EA678607-4E97-4A2F-900D-8919F32EBB0C}" type="pres">
      <dgm:prSet presAssocID="{4DE32FCB-2429-43E4-A159-611F8D4AFA2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88D8423B-41B4-422F-899A-EBCCFF7DA745}" type="pres">
      <dgm:prSet presAssocID="{4DE32FCB-2429-43E4-A159-611F8D4AFA22}" presName="spaceRect" presStyleCnt="0"/>
      <dgm:spPr/>
    </dgm:pt>
    <dgm:pt modelId="{1D651A37-3288-49A7-92A7-9E0DAB049749}" type="pres">
      <dgm:prSet presAssocID="{4DE32FCB-2429-43E4-A159-611F8D4AFA22}" presName="textRect" presStyleLbl="revTx" presStyleIdx="3" presStyleCnt="5">
        <dgm:presLayoutVars>
          <dgm:chMax val="1"/>
          <dgm:chPref val="1"/>
        </dgm:presLayoutVars>
      </dgm:prSet>
      <dgm:spPr/>
    </dgm:pt>
    <dgm:pt modelId="{AB8C351F-3A93-4476-8729-9D56723A339A}" type="pres">
      <dgm:prSet presAssocID="{20B2FAF1-EB3A-4277-8DD8-B1C7908E5C76}" presName="sibTrans" presStyleLbl="sibTrans2D1" presStyleIdx="0" presStyleCnt="0"/>
      <dgm:spPr/>
    </dgm:pt>
    <dgm:pt modelId="{49B9B9C5-4BDD-4E89-B76A-12AE51EB4908}" type="pres">
      <dgm:prSet presAssocID="{E326A91E-85AD-427A-B062-EA56597ADA32}" presName="compNode" presStyleCnt="0"/>
      <dgm:spPr/>
    </dgm:pt>
    <dgm:pt modelId="{CA17EB9F-2A11-4C82-A91C-CB260BA25E9A}" type="pres">
      <dgm:prSet presAssocID="{E326A91E-85AD-427A-B062-EA56597ADA32}" presName="iconBgRect" presStyleLbl="bgShp" presStyleIdx="4" presStyleCnt="5"/>
      <dgm:spPr/>
    </dgm:pt>
    <dgm:pt modelId="{4D6F8112-DE7B-45A9-A624-F187B5665DED}" type="pres">
      <dgm:prSet presAssocID="{E326A91E-85AD-427A-B062-EA56597ADA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Video camera"/>
        </a:ext>
      </dgm:extLst>
    </dgm:pt>
    <dgm:pt modelId="{7044D707-03AA-4F12-A440-8F6CAF631600}" type="pres">
      <dgm:prSet presAssocID="{E326A91E-85AD-427A-B062-EA56597ADA32}" presName="spaceRect" presStyleCnt="0"/>
      <dgm:spPr/>
    </dgm:pt>
    <dgm:pt modelId="{CA0BDF20-8EA0-431E-AA7B-AD0088C821BD}" type="pres">
      <dgm:prSet presAssocID="{E326A91E-85AD-427A-B062-EA56597ADA32}" presName="textRect" presStyleLbl="revTx" presStyleIdx="4" presStyleCnt="5">
        <dgm:presLayoutVars>
          <dgm:chMax val="1"/>
          <dgm:chPref val="1"/>
        </dgm:presLayoutVars>
      </dgm:prSet>
      <dgm:spPr/>
    </dgm:pt>
  </dgm:ptLst>
  <dgm:cxnLst>
    <dgm:cxn modelId="{B52CB007-AC5B-4EC5-AC3F-203D917C2D02}" type="presOf" srcId="{19FF63B3-11AD-4444-9F56-8E4443819633}" destId="{1319B25B-B796-4947-ABCD-D2B3B90D8984}" srcOrd="0" destOrd="0" presId="urn:microsoft.com/office/officeart/2018/2/layout/IconCircleList"/>
    <dgm:cxn modelId="{DDD9810B-9A4E-46AC-A994-A598A1D1C19B}" srcId="{FF246E64-E4A2-4F34-89CC-BA380B712609}" destId="{FB1F7819-2B98-499D-BA71-250DD6BC2E94}" srcOrd="0" destOrd="0" parTransId="{4638C488-B66A-4943-837D-9AD9197EED2C}" sibTransId="{3F1435E5-6815-40B0-81AC-2151FA6FDF86}"/>
    <dgm:cxn modelId="{443A4210-0D54-4FCD-89EC-748C5BB54543}" srcId="{FF246E64-E4A2-4F34-89CC-BA380B712609}" destId="{9C08C697-EBAE-444F-B805-6AFE64671792}" srcOrd="2" destOrd="0" parTransId="{92CCB1B3-888D-4742-9A3C-34BBDBA3AB04}" sibTransId="{889E3CAF-A23D-4F5B-86C4-8C8B11D8D3A5}"/>
    <dgm:cxn modelId="{F5722721-A671-470D-83A1-EC10AF826EFC}" srcId="{FF246E64-E4A2-4F34-89CC-BA380B712609}" destId="{4DE32FCB-2429-43E4-A159-611F8D4AFA22}" srcOrd="3" destOrd="0" parTransId="{092511D6-B0CD-436B-819B-02E0F67EF4F5}" sibTransId="{20B2FAF1-EB3A-4277-8DD8-B1C7908E5C76}"/>
    <dgm:cxn modelId="{F5168A28-1C65-4B41-86AB-499B2BDC89F8}" type="presOf" srcId="{FF246E64-E4A2-4F34-89CC-BA380B712609}" destId="{4A261497-F58E-4CC3-BEBE-85BD97706AD3}" srcOrd="0" destOrd="0" presId="urn:microsoft.com/office/officeart/2018/2/layout/IconCircleList"/>
    <dgm:cxn modelId="{FD72DA60-BF50-4257-9457-8F7DE238630A}" type="presOf" srcId="{20B2FAF1-EB3A-4277-8DD8-B1C7908E5C76}" destId="{AB8C351F-3A93-4476-8729-9D56723A339A}" srcOrd="0" destOrd="0" presId="urn:microsoft.com/office/officeart/2018/2/layout/IconCircleList"/>
    <dgm:cxn modelId="{3B07FB44-27BE-4A1F-B285-05DB54AB57AF}" type="presOf" srcId="{FB1F7819-2B98-499D-BA71-250DD6BC2E94}" destId="{84EFBA74-85F9-4F08-9D1A-82BF51E12BE8}" srcOrd="0" destOrd="0" presId="urn:microsoft.com/office/officeart/2018/2/layout/IconCircleList"/>
    <dgm:cxn modelId="{9DF3A68D-70EC-49C1-8E5A-4899BBD3F6ED}" type="presOf" srcId="{E326A91E-85AD-427A-B062-EA56597ADA32}" destId="{CA0BDF20-8EA0-431E-AA7B-AD0088C821BD}" srcOrd="0" destOrd="0" presId="urn:microsoft.com/office/officeart/2018/2/layout/IconCircleList"/>
    <dgm:cxn modelId="{CCAEEA98-A955-4DC1-BB69-DF87D8DDEB25}" type="presOf" srcId="{11459537-B28B-4663-9DE2-947594994681}" destId="{67DE619C-3AB4-4B49-B1F3-5EF0570421FC}" srcOrd="0" destOrd="0" presId="urn:microsoft.com/office/officeart/2018/2/layout/IconCircleList"/>
    <dgm:cxn modelId="{EF6781B0-9037-4F26-A1B3-B94CD9120901}" type="presOf" srcId="{9C08C697-EBAE-444F-B805-6AFE64671792}" destId="{54B399D5-00D5-4E05-8A2B-787151E3A5A3}" srcOrd="0" destOrd="0" presId="urn:microsoft.com/office/officeart/2018/2/layout/IconCircleList"/>
    <dgm:cxn modelId="{E00843B5-A88E-40BC-818B-84D597B064E3}" type="presOf" srcId="{889E3CAF-A23D-4F5B-86C4-8C8B11D8D3A5}" destId="{44C1A7B7-FE44-4A1D-A54D-62CDCA15E98C}" srcOrd="0" destOrd="0" presId="urn:microsoft.com/office/officeart/2018/2/layout/IconCircleList"/>
    <dgm:cxn modelId="{E9485ABB-F3FB-4C25-873D-49D68D94C962}" srcId="{FF246E64-E4A2-4F34-89CC-BA380B712609}" destId="{E326A91E-85AD-427A-B062-EA56597ADA32}" srcOrd="4" destOrd="0" parTransId="{33B7D50F-4E95-4123-81AC-3ECED64A4CF0}" sibTransId="{EB01AE7D-2251-4024-9F46-6F2CB5394389}"/>
    <dgm:cxn modelId="{00CF08BD-7E4C-4C7B-9E4D-5032A0D304EF}" type="presOf" srcId="{3F1435E5-6815-40B0-81AC-2151FA6FDF86}" destId="{19DEE3CB-9476-4776-A834-C7A06058812B}" srcOrd="0" destOrd="0" presId="urn:microsoft.com/office/officeart/2018/2/layout/IconCircleList"/>
    <dgm:cxn modelId="{B8656ACE-CC16-42B0-AC0E-43E56953F900}" srcId="{FF246E64-E4A2-4F34-89CC-BA380B712609}" destId="{11459537-B28B-4663-9DE2-947594994681}" srcOrd="1" destOrd="0" parTransId="{9541D7CF-654F-4533-9452-4CDEDEAADCAA}" sibTransId="{19FF63B3-11AD-4444-9F56-8E4443819633}"/>
    <dgm:cxn modelId="{D3A0EFD5-0C72-4747-BAF4-3168B6117C16}" type="presOf" srcId="{4DE32FCB-2429-43E4-A159-611F8D4AFA22}" destId="{1D651A37-3288-49A7-92A7-9E0DAB049749}" srcOrd="0" destOrd="0" presId="urn:microsoft.com/office/officeart/2018/2/layout/IconCircleList"/>
    <dgm:cxn modelId="{D97B9BEE-71F8-4E2C-8FA0-8EAF7DDD152A}" type="presParOf" srcId="{4A261497-F58E-4CC3-BEBE-85BD97706AD3}" destId="{1CC5644F-2517-4382-BC81-37973892C065}" srcOrd="0" destOrd="0" presId="urn:microsoft.com/office/officeart/2018/2/layout/IconCircleList"/>
    <dgm:cxn modelId="{171EE347-4BC2-431C-9A7F-39B1359DE18D}" type="presParOf" srcId="{1CC5644F-2517-4382-BC81-37973892C065}" destId="{8ED9CF02-2851-4BDF-BE3E-66659D7448A6}" srcOrd="0" destOrd="0" presId="urn:microsoft.com/office/officeart/2018/2/layout/IconCircleList"/>
    <dgm:cxn modelId="{A6A094C7-F9F2-446F-93A8-1B547211B962}" type="presParOf" srcId="{8ED9CF02-2851-4BDF-BE3E-66659D7448A6}" destId="{1E72C139-6C4A-421D-B0C5-E36053C2FFD1}" srcOrd="0" destOrd="0" presId="urn:microsoft.com/office/officeart/2018/2/layout/IconCircleList"/>
    <dgm:cxn modelId="{C29AB295-B992-4D6E-9693-22D212CC9943}" type="presParOf" srcId="{8ED9CF02-2851-4BDF-BE3E-66659D7448A6}" destId="{78213FE0-35CF-4F1F-940C-3BAAC1316445}" srcOrd="1" destOrd="0" presId="urn:microsoft.com/office/officeart/2018/2/layout/IconCircleList"/>
    <dgm:cxn modelId="{2E2556A1-4960-4784-96AE-4CBF9B56484E}" type="presParOf" srcId="{8ED9CF02-2851-4BDF-BE3E-66659D7448A6}" destId="{53FB3451-9D36-479A-B16B-3A64309FFF8E}" srcOrd="2" destOrd="0" presId="urn:microsoft.com/office/officeart/2018/2/layout/IconCircleList"/>
    <dgm:cxn modelId="{23A0AF23-379D-4BC1-B950-F3E0F0936C66}" type="presParOf" srcId="{8ED9CF02-2851-4BDF-BE3E-66659D7448A6}" destId="{84EFBA74-85F9-4F08-9D1A-82BF51E12BE8}" srcOrd="3" destOrd="0" presId="urn:microsoft.com/office/officeart/2018/2/layout/IconCircleList"/>
    <dgm:cxn modelId="{9DF21590-4AC6-436D-B862-6245B54DA951}" type="presParOf" srcId="{1CC5644F-2517-4382-BC81-37973892C065}" destId="{19DEE3CB-9476-4776-A834-C7A06058812B}" srcOrd="1" destOrd="0" presId="urn:microsoft.com/office/officeart/2018/2/layout/IconCircleList"/>
    <dgm:cxn modelId="{5AE152FB-8294-48E4-81F9-4F95081E0975}" type="presParOf" srcId="{1CC5644F-2517-4382-BC81-37973892C065}" destId="{6795026F-CF42-4A9C-88FD-8D9F91BF98B8}" srcOrd="2" destOrd="0" presId="urn:microsoft.com/office/officeart/2018/2/layout/IconCircleList"/>
    <dgm:cxn modelId="{68D24EBD-3F98-4D90-A0E3-7B36B9B480F3}" type="presParOf" srcId="{6795026F-CF42-4A9C-88FD-8D9F91BF98B8}" destId="{A82863BE-5125-449B-BB26-C121C8171D7A}" srcOrd="0" destOrd="0" presId="urn:microsoft.com/office/officeart/2018/2/layout/IconCircleList"/>
    <dgm:cxn modelId="{E0AF7CDC-3154-4DB0-8E2C-89DC47751742}" type="presParOf" srcId="{6795026F-CF42-4A9C-88FD-8D9F91BF98B8}" destId="{7D0B77CD-5419-4563-9FFE-31E29E13F7AA}" srcOrd="1" destOrd="0" presId="urn:microsoft.com/office/officeart/2018/2/layout/IconCircleList"/>
    <dgm:cxn modelId="{54F22F0D-DD68-40B2-B124-BDC4F3D7F95C}" type="presParOf" srcId="{6795026F-CF42-4A9C-88FD-8D9F91BF98B8}" destId="{D6F90196-CC30-44D0-BAB0-38D53B7825C5}" srcOrd="2" destOrd="0" presId="urn:microsoft.com/office/officeart/2018/2/layout/IconCircleList"/>
    <dgm:cxn modelId="{305E85D4-EE74-4A4D-8D0F-CBAFBF4478D7}" type="presParOf" srcId="{6795026F-CF42-4A9C-88FD-8D9F91BF98B8}" destId="{67DE619C-3AB4-4B49-B1F3-5EF0570421FC}" srcOrd="3" destOrd="0" presId="urn:microsoft.com/office/officeart/2018/2/layout/IconCircleList"/>
    <dgm:cxn modelId="{A839FF86-DF17-429C-A3C2-4F19589A10F2}" type="presParOf" srcId="{1CC5644F-2517-4382-BC81-37973892C065}" destId="{1319B25B-B796-4947-ABCD-D2B3B90D8984}" srcOrd="3" destOrd="0" presId="urn:microsoft.com/office/officeart/2018/2/layout/IconCircleList"/>
    <dgm:cxn modelId="{DB5FBD33-F5B7-4B75-9A6B-5C3FC80ABCFF}" type="presParOf" srcId="{1CC5644F-2517-4382-BC81-37973892C065}" destId="{7DC42F3C-18AC-40C0-8D54-8F596B027C7B}" srcOrd="4" destOrd="0" presId="urn:microsoft.com/office/officeart/2018/2/layout/IconCircleList"/>
    <dgm:cxn modelId="{B59699C3-5BD8-491A-A1FD-E125F5656C0B}" type="presParOf" srcId="{7DC42F3C-18AC-40C0-8D54-8F596B027C7B}" destId="{3EF4AE7C-44B7-4891-B20F-7C4FCB04C5CE}" srcOrd="0" destOrd="0" presId="urn:microsoft.com/office/officeart/2018/2/layout/IconCircleList"/>
    <dgm:cxn modelId="{0C7B5EFE-84F9-43B4-B0A0-BA16EDDA0CBB}" type="presParOf" srcId="{7DC42F3C-18AC-40C0-8D54-8F596B027C7B}" destId="{9A65FD58-D9B6-4D45-89AC-C22939B6E265}" srcOrd="1" destOrd="0" presId="urn:microsoft.com/office/officeart/2018/2/layout/IconCircleList"/>
    <dgm:cxn modelId="{841A681B-DDBD-4BE4-917F-D9D7F79E6B24}" type="presParOf" srcId="{7DC42F3C-18AC-40C0-8D54-8F596B027C7B}" destId="{FD9438D7-2047-42DC-BE9F-50FB59D04F9B}" srcOrd="2" destOrd="0" presId="urn:microsoft.com/office/officeart/2018/2/layout/IconCircleList"/>
    <dgm:cxn modelId="{49BD648D-E3BC-4161-8D08-AA3ADD645EB5}" type="presParOf" srcId="{7DC42F3C-18AC-40C0-8D54-8F596B027C7B}" destId="{54B399D5-00D5-4E05-8A2B-787151E3A5A3}" srcOrd="3" destOrd="0" presId="urn:microsoft.com/office/officeart/2018/2/layout/IconCircleList"/>
    <dgm:cxn modelId="{B3602659-EF34-4E0B-8225-9E8190477B8A}" type="presParOf" srcId="{1CC5644F-2517-4382-BC81-37973892C065}" destId="{44C1A7B7-FE44-4A1D-A54D-62CDCA15E98C}" srcOrd="5" destOrd="0" presId="urn:microsoft.com/office/officeart/2018/2/layout/IconCircleList"/>
    <dgm:cxn modelId="{591A07EC-6727-45AA-B864-ED7761D3837C}" type="presParOf" srcId="{1CC5644F-2517-4382-BC81-37973892C065}" destId="{DF942F6A-18E5-4886-86F7-6EB3CABDC326}" srcOrd="6" destOrd="0" presId="urn:microsoft.com/office/officeart/2018/2/layout/IconCircleList"/>
    <dgm:cxn modelId="{E93FCAA0-85B7-4B5A-831F-C0E7F7DCA2F8}" type="presParOf" srcId="{DF942F6A-18E5-4886-86F7-6EB3CABDC326}" destId="{58B0EF90-D980-4BCB-8C2F-0410B76899AB}" srcOrd="0" destOrd="0" presId="urn:microsoft.com/office/officeart/2018/2/layout/IconCircleList"/>
    <dgm:cxn modelId="{676503F0-36A6-45B3-9769-E50D78BFA831}" type="presParOf" srcId="{DF942F6A-18E5-4886-86F7-6EB3CABDC326}" destId="{EA678607-4E97-4A2F-900D-8919F32EBB0C}" srcOrd="1" destOrd="0" presId="urn:microsoft.com/office/officeart/2018/2/layout/IconCircleList"/>
    <dgm:cxn modelId="{1D5E1E50-B071-404E-8B01-17A518EBAE47}" type="presParOf" srcId="{DF942F6A-18E5-4886-86F7-6EB3CABDC326}" destId="{88D8423B-41B4-422F-899A-EBCCFF7DA745}" srcOrd="2" destOrd="0" presId="urn:microsoft.com/office/officeart/2018/2/layout/IconCircleList"/>
    <dgm:cxn modelId="{73850467-2E72-4F6C-97BA-85510FF1F641}" type="presParOf" srcId="{DF942F6A-18E5-4886-86F7-6EB3CABDC326}" destId="{1D651A37-3288-49A7-92A7-9E0DAB049749}" srcOrd="3" destOrd="0" presId="urn:microsoft.com/office/officeart/2018/2/layout/IconCircleList"/>
    <dgm:cxn modelId="{F7370574-00B9-4D3D-BEEA-F02A24F8250A}" type="presParOf" srcId="{1CC5644F-2517-4382-BC81-37973892C065}" destId="{AB8C351F-3A93-4476-8729-9D56723A339A}" srcOrd="7" destOrd="0" presId="urn:microsoft.com/office/officeart/2018/2/layout/IconCircleList"/>
    <dgm:cxn modelId="{F93F2454-BD73-430D-A5EA-9C781EFD3D91}" type="presParOf" srcId="{1CC5644F-2517-4382-BC81-37973892C065}" destId="{49B9B9C5-4BDD-4E89-B76A-12AE51EB4908}" srcOrd="8" destOrd="0" presId="urn:microsoft.com/office/officeart/2018/2/layout/IconCircleList"/>
    <dgm:cxn modelId="{2F4C4ADF-4440-42A4-B8BF-3611204C9719}" type="presParOf" srcId="{49B9B9C5-4BDD-4E89-B76A-12AE51EB4908}" destId="{CA17EB9F-2A11-4C82-A91C-CB260BA25E9A}" srcOrd="0" destOrd="0" presId="urn:microsoft.com/office/officeart/2018/2/layout/IconCircleList"/>
    <dgm:cxn modelId="{D137BE84-1408-45CE-89B7-A84BBB733B9E}" type="presParOf" srcId="{49B9B9C5-4BDD-4E89-B76A-12AE51EB4908}" destId="{4D6F8112-DE7B-45A9-A624-F187B5665DED}" srcOrd="1" destOrd="0" presId="urn:microsoft.com/office/officeart/2018/2/layout/IconCircleList"/>
    <dgm:cxn modelId="{365A9A67-8750-4BDA-BE0D-77019162B517}" type="presParOf" srcId="{49B9B9C5-4BDD-4E89-B76A-12AE51EB4908}" destId="{7044D707-03AA-4F12-A440-8F6CAF631600}" srcOrd="2" destOrd="0" presId="urn:microsoft.com/office/officeart/2018/2/layout/IconCircleList"/>
    <dgm:cxn modelId="{ACFD838A-9690-4BDD-B9F7-CBCFDEB5AE4F}" type="presParOf" srcId="{49B9B9C5-4BDD-4E89-B76A-12AE51EB4908}" destId="{CA0BDF20-8EA0-431E-AA7B-AD0088C821BD}"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0E6AD2-34FF-49CD-B3E0-F2B4F9A1B68A}"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ED2D5A1-1C89-421A-8550-3585CCA7DF99}">
      <dgm:prSet/>
      <dgm:spPr/>
      <dgm:t>
        <a:bodyPr/>
        <a:lstStyle/>
        <a:p>
          <a:pPr>
            <a:lnSpc>
              <a:spcPct val="100000"/>
            </a:lnSpc>
          </a:pPr>
          <a:r>
            <a:rPr lang="en-US" dirty="0" err="1"/>
            <a:t>Įvertinkite</a:t>
          </a:r>
          <a:r>
            <a:rPr lang="en-US" dirty="0"/>
            <a:t> </a:t>
          </a:r>
          <a:r>
            <a:rPr lang="en-US" dirty="0" err="1"/>
            <a:t>ekspertus</a:t>
          </a:r>
          <a:endParaRPr lang="en-US" dirty="0"/>
        </a:p>
      </dgm:t>
    </dgm:pt>
    <dgm:pt modelId="{1AEED903-50BB-4EF8-BD2F-A5E45411F9B4}" type="parTrans" cxnId="{93FC20B8-4908-409E-A7C0-F11F7556B049}">
      <dgm:prSet/>
      <dgm:spPr/>
      <dgm:t>
        <a:bodyPr/>
        <a:lstStyle/>
        <a:p>
          <a:endParaRPr lang="en-US"/>
        </a:p>
      </dgm:t>
    </dgm:pt>
    <dgm:pt modelId="{BF4E98B4-0063-4118-83E1-BA0C952D7C17}" type="sibTrans" cxnId="{93FC20B8-4908-409E-A7C0-F11F7556B049}">
      <dgm:prSet/>
      <dgm:spPr/>
      <dgm:t>
        <a:bodyPr/>
        <a:lstStyle/>
        <a:p>
          <a:pPr>
            <a:lnSpc>
              <a:spcPct val="100000"/>
            </a:lnSpc>
          </a:pPr>
          <a:endParaRPr lang="en-US"/>
        </a:p>
      </dgm:t>
    </dgm:pt>
    <dgm:pt modelId="{867D2867-0FAE-4642-A408-4B68D2618033}">
      <dgm:prSet/>
      <dgm:spPr/>
      <dgm:t>
        <a:bodyPr/>
        <a:lstStyle/>
        <a:p>
          <a:pPr>
            <a:lnSpc>
              <a:spcPct val="100000"/>
            </a:lnSpc>
          </a:pPr>
          <a:r>
            <a:rPr lang="en-US" dirty="0" err="1"/>
            <a:t>Apmąstykite</a:t>
          </a:r>
          <a:r>
            <a:rPr lang="en-US" dirty="0"/>
            <a:t> </a:t>
          </a:r>
          <a:r>
            <a:rPr lang="en-US" dirty="0" err="1"/>
            <a:t>savo</a:t>
          </a:r>
          <a:r>
            <a:rPr lang="en-US" dirty="0"/>
            <a:t> </a:t>
          </a:r>
          <a:r>
            <a:rPr lang="en-US" dirty="0" err="1"/>
            <a:t>išankstinius</a:t>
          </a:r>
          <a:r>
            <a:rPr lang="en-US" dirty="0"/>
            <a:t> </a:t>
          </a:r>
          <a:r>
            <a:rPr lang="en-US" dirty="0" err="1"/>
            <a:t>nusistatymus</a:t>
          </a:r>
          <a:endParaRPr lang="en-US" dirty="0"/>
        </a:p>
      </dgm:t>
    </dgm:pt>
    <dgm:pt modelId="{B81DF707-91B0-4375-AA3F-78CCF2647ADE}" type="parTrans" cxnId="{A3F7521E-A3E7-4005-88E5-A0756963DFC5}">
      <dgm:prSet/>
      <dgm:spPr/>
      <dgm:t>
        <a:bodyPr/>
        <a:lstStyle/>
        <a:p>
          <a:endParaRPr lang="en-US"/>
        </a:p>
      </dgm:t>
    </dgm:pt>
    <dgm:pt modelId="{580F2584-5DFA-4939-8865-8D84497572B9}" type="sibTrans" cxnId="{A3F7521E-A3E7-4005-88E5-A0756963DFC5}">
      <dgm:prSet/>
      <dgm:spPr/>
      <dgm:t>
        <a:bodyPr/>
        <a:lstStyle/>
        <a:p>
          <a:pPr>
            <a:lnSpc>
              <a:spcPct val="100000"/>
            </a:lnSpc>
          </a:pPr>
          <a:endParaRPr lang="en-US"/>
        </a:p>
      </dgm:t>
    </dgm:pt>
    <dgm:pt modelId="{7B3693E8-EFD9-48B7-950F-8785E9A8A63A}">
      <dgm:prSet/>
      <dgm:spPr/>
      <dgm:t>
        <a:bodyPr/>
        <a:lstStyle/>
        <a:p>
          <a:pPr>
            <a:lnSpc>
              <a:spcPct val="100000"/>
            </a:lnSpc>
          </a:pPr>
          <a:r>
            <a:rPr lang="en-US" dirty="0" err="1"/>
            <a:t>Kalba</a:t>
          </a:r>
          <a:r>
            <a:rPr lang="en-US" dirty="0"/>
            <a:t> </a:t>
          </a:r>
          <a:r>
            <a:rPr lang="en-US" dirty="0" err="1"/>
            <a:t>ir</a:t>
          </a:r>
          <a:r>
            <a:rPr lang="en-US" dirty="0"/>
            <a:t> </a:t>
          </a:r>
          <a:r>
            <a:rPr lang="en-US" dirty="0" err="1"/>
            <a:t>tonas</a:t>
          </a:r>
          <a:endParaRPr lang="en-US" dirty="0"/>
        </a:p>
      </dgm:t>
    </dgm:pt>
    <dgm:pt modelId="{CC34BAF4-347A-4DCF-AC56-275B4B4C71EC}" type="parTrans" cxnId="{767B103F-88EA-4640-B2E3-FEF0BF4CD514}">
      <dgm:prSet/>
      <dgm:spPr/>
      <dgm:t>
        <a:bodyPr/>
        <a:lstStyle/>
        <a:p>
          <a:endParaRPr lang="en-US"/>
        </a:p>
      </dgm:t>
    </dgm:pt>
    <dgm:pt modelId="{E3834A7F-A3F8-4ECD-8605-C676F9B8AA06}" type="sibTrans" cxnId="{767B103F-88EA-4640-B2E3-FEF0BF4CD514}">
      <dgm:prSet/>
      <dgm:spPr/>
      <dgm:t>
        <a:bodyPr/>
        <a:lstStyle/>
        <a:p>
          <a:pPr>
            <a:lnSpc>
              <a:spcPct val="100000"/>
            </a:lnSpc>
          </a:pPr>
          <a:endParaRPr lang="en-US"/>
        </a:p>
      </dgm:t>
    </dgm:pt>
    <dgm:pt modelId="{3024DE6A-6D0E-46BC-94AF-4EB8C2E4FE46}">
      <dgm:prSet/>
      <dgm:spPr/>
      <dgm:t>
        <a:bodyPr/>
        <a:lstStyle/>
        <a:p>
          <a:pPr>
            <a:lnSpc>
              <a:spcPct val="100000"/>
            </a:lnSpc>
          </a:pPr>
          <a:r>
            <a:rPr lang="lt-LT" dirty="0"/>
            <a:t>Naudokitės faktų tikrinimo priemonėmis</a:t>
          </a:r>
          <a:endParaRPr lang="en-US" dirty="0"/>
        </a:p>
      </dgm:t>
    </dgm:pt>
    <dgm:pt modelId="{A2BEACE0-A1C8-4163-8AC6-C9BD89331476}" type="parTrans" cxnId="{36D3A1EF-51EA-493B-842C-E86682F919CB}">
      <dgm:prSet/>
      <dgm:spPr/>
      <dgm:t>
        <a:bodyPr/>
        <a:lstStyle/>
        <a:p>
          <a:endParaRPr lang="en-US"/>
        </a:p>
      </dgm:t>
    </dgm:pt>
    <dgm:pt modelId="{4EF326D3-D938-4908-85BE-A887505DFCB5}" type="sibTrans" cxnId="{36D3A1EF-51EA-493B-842C-E86682F919CB}">
      <dgm:prSet/>
      <dgm:spPr/>
      <dgm:t>
        <a:bodyPr/>
        <a:lstStyle/>
        <a:p>
          <a:pPr>
            <a:lnSpc>
              <a:spcPct val="100000"/>
            </a:lnSpc>
          </a:pPr>
          <a:endParaRPr lang="en-US"/>
        </a:p>
      </dgm:t>
    </dgm:pt>
    <dgm:pt modelId="{C5BDD057-6997-4834-A4E1-2FAD0703B887}">
      <dgm:prSet/>
      <dgm:spPr/>
      <dgm:t>
        <a:bodyPr/>
        <a:lstStyle/>
        <a:p>
          <a:pPr>
            <a:lnSpc>
              <a:spcPct val="100000"/>
            </a:lnSpc>
          </a:pPr>
          <a:r>
            <a:rPr lang="en-US" dirty="0" err="1"/>
            <a:t>Prieš</a:t>
          </a:r>
          <a:r>
            <a:rPr lang="en-US" dirty="0"/>
            <a:t> </a:t>
          </a:r>
          <a:r>
            <a:rPr lang="en-US" dirty="0" err="1"/>
            <a:t>dalydamiesi</a:t>
          </a:r>
          <a:r>
            <a:rPr lang="en-US" dirty="0"/>
            <a:t> </a:t>
          </a:r>
          <a:r>
            <a:rPr lang="en-US" dirty="0" err="1"/>
            <a:t>informacija</a:t>
          </a:r>
          <a:r>
            <a:rPr lang="en-US" dirty="0"/>
            <a:t>, </a:t>
          </a:r>
          <a:r>
            <a:rPr lang="en-US" dirty="0" err="1"/>
            <a:t>šiek</a:t>
          </a:r>
          <a:r>
            <a:rPr lang="en-US" dirty="0"/>
            <a:t> </a:t>
          </a:r>
          <a:r>
            <a:rPr lang="en-US" dirty="0" err="1"/>
            <a:t>tiek</a:t>
          </a:r>
          <a:r>
            <a:rPr lang="en-US" dirty="0"/>
            <a:t> </a:t>
          </a:r>
          <a:r>
            <a:rPr lang="en-US" dirty="0" err="1"/>
            <a:t>palaukite</a:t>
          </a:r>
          <a:endParaRPr lang="en-US" dirty="0"/>
        </a:p>
      </dgm:t>
    </dgm:pt>
    <dgm:pt modelId="{B2533FD6-C796-4328-B680-D33B4B628BD8}" type="parTrans" cxnId="{FD4056FF-6093-49D1-9407-3826294E9B9D}">
      <dgm:prSet/>
      <dgm:spPr/>
      <dgm:t>
        <a:bodyPr/>
        <a:lstStyle/>
        <a:p>
          <a:endParaRPr lang="en-US"/>
        </a:p>
      </dgm:t>
    </dgm:pt>
    <dgm:pt modelId="{DAA1781C-3797-42DF-8A37-5BAEA59DD0C2}" type="sibTrans" cxnId="{FD4056FF-6093-49D1-9407-3826294E9B9D}">
      <dgm:prSet/>
      <dgm:spPr/>
      <dgm:t>
        <a:bodyPr/>
        <a:lstStyle/>
        <a:p>
          <a:endParaRPr lang="en-US"/>
        </a:p>
      </dgm:t>
    </dgm:pt>
    <dgm:pt modelId="{2E546974-9083-4193-83AD-0314A1C79220}" type="pres">
      <dgm:prSet presAssocID="{D70E6AD2-34FF-49CD-B3E0-F2B4F9A1B68A}" presName="root" presStyleCnt="0">
        <dgm:presLayoutVars>
          <dgm:dir/>
          <dgm:resizeHandles val="exact"/>
        </dgm:presLayoutVars>
      </dgm:prSet>
      <dgm:spPr/>
    </dgm:pt>
    <dgm:pt modelId="{D09B6B7B-E8D5-4341-8796-92D9BA7086BD}" type="pres">
      <dgm:prSet presAssocID="{D70E6AD2-34FF-49CD-B3E0-F2B4F9A1B68A}" presName="container" presStyleCnt="0">
        <dgm:presLayoutVars>
          <dgm:dir/>
          <dgm:resizeHandles val="exact"/>
        </dgm:presLayoutVars>
      </dgm:prSet>
      <dgm:spPr/>
    </dgm:pt>
    <dgm:pt modelId="{3D4EB567-0D2C-477F-9788-5FC6D7EC0EFD}" type="pres">
      <dgm:prSet presAssocID="{AED2D5A1-1C89-421A-8550-3585CCA7DF99}" presName="compNode" presStyleCnt="0"/>
      <dgm:spPr/>
    </dgm:pt>
    <dgm:pt modelId="{57096388-9BC7-4DF7-BF39-0873C2116131}" type="pres">
      <dgm:prSet presAssocID="{AED2D5A1-1C89-421A-8550-3585CCA7DF99}" presName="iconBgRect" presStyleLbl="bgShp" presStyleIdx="0" presStyleCnt="5"/>
      <dgm:spPr/>
    </dgm:pt>
    <dgm:pt modelId="{CE1B4FB8-87C3-4DBD-B8C9-AFB3687261D2}" type="pres">
      <dgm:prSet presAssocID="{AED2D5A1-1C89-421A-8550-3585CCA7DF9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C20B293E-92C1-42CF-AFAC-8AC47E7BC055}" type="pres">
      <dgm:prSet presAssocID="{AED2D5A1-1C89-421A-8550-3585CCA7DF99}" presName="spaceRect" presStyleCnt="0"/>
      <dgm:spPr/>
    </dgm:pt>
    <dgm:pt modelId="{E98A549F-472A-4A2F-B55C-5957F76E6744}" type="pres">
      <dgm:prSet presAssocID="{AED2D5A1-1C89-421A-8550-3585CCA7DF99}" presName="textRect" presStyleLbl="revTx" presStyleIdx="0" presStyleCnt="5">
        <dgm:presLayoutVars>
          <dgm:chMax val="1"/>
          <dgm:chPref val="1"/>
        </dgm:presLayoutVars>
      </dgm:prSet>
      <dgm:spPr/>
    </dgm:pt>
    <dgm:pt modelId="{3508893D-1439-47CF-BF00-87382B66F9EE}" type="pres">
      <dgm:prSet presAssocID="{BF4E98B4-0063-4118-83E1-BA0C952D7C17}" presName="sibTrans" presStyleLbl="sibTrans2D1" presStyleIdx="0" presStyleCnt="0"/>
      <dgm:spPr/>
    </dgm:pt>
    <dgm:pt modelId="{A4FD5BEF-50F6-4CE0-8486-4796EC7D8529}" type="pres">
      <dgm:prSet presAssocID="{867D2867-0FAE-4642-A408-4B68D2618033}" presName="compNode" presStyleCnt="0"/>
      <dgm:spPr/>
    </dgm:pt>
    <dgm:pt modelId="{8A2C3FBE-3B96-4382-9A37-78A5115A19A4}" type="pres">
      <dgm:prSet presAssocID="{867D2867-0FAE-4642-A408-4B68D2618033}" presName="iconBgRect" presStyleLbl="bgShp" presStyleIdx="1" presStyleCnt="5"/>
      <dgm:spPr/>
    </dgm:pt>
    <dgm:pt modelId="{D21D375E-64EB-4A49-864C-300D6CE2E262}" type="pres">
      <dgm:prSet presAssocID="{867D2867-0FAE-4642-A408-4B68D261803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2FFA91EE-C3EA-4C93-8A5B-590907A6DBEE}" type="pres">
      <dgm:prSet presAssocID="{867D2867-0FAE-4642-A408-4B68D2618033}" presName="spaceRect" presStyleCnt="0"/>
      <dgm:spPr/>
    </dgm:pt>
    <dgm:pt modelId="{A1C69F95-D738-4394-B694-CBB0A7388BF0}" type="pres">
      <dgm:prSet presAssocID="{867D2867-0FAE-4642-A408-4B68D2618033}" presName="textRect" presStyleLbl="revTx" presStyleIdx="1" presStyleCnt="5">
        <dgm:presLayoutVars>
          <dgm:chMax val="1"/>
          <dgm:chPref val="1"/>
        </dgm:presLayoutVars>
      </dgm:prSet>
      <dgm:spPr/>
    </dgm:pt>
    <dgm:pt modelId="{56ABE96D-9A9F-48F9-9EC1-BD9E647C031E}" type="pres">
      <dgm:prSet presAssocID="{580F2584-5DFA-4939-8865-8D84497572B9}" presName="sibTrans" presStyleLbl="sibTrans2D1" presStyleIdx="0" presStyleCnt="0"/>
      <dgm:spPr/>
    </dgm:pt>
    <dgm:pt modelId="{D564FC41-3C32-403F-96BC-AE51A69D9D07}" type="pres">
      <dgm:prSet presAssocID="{7B3693E8-EFD9-48B7-950F-8785E9A8A63A}" presName="compNode" presStyleCnt="0"/>
      <dgm:spPr/>
    </dgm:pt>
    <dgm:pt modelId="{9963169B-B786-4F42-89DA-351C907A1834}" type="pres">
      <dgm:prSet presAssocID="{7B3693E8-EFD9-48B7-950F-8785E9A8A63A}" presName="iconBgRect" presStyleLbl="bgShp" presStyleIdx="2" presStyleCnt="5"/>
      <dgm:spPr/>
    </dgm:pt>
    <dgm:pt modelId="{82B1C2D4-7575-431E-9AC2-848980C1971D}" type="pres">
      <dgm:prSet presAssocID="{7B3693E8-EFD9-48B7-950F-8785E9A8A63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735D5BC4-8EFF-41E7-97A8-521D349E90FF}" type="pres">
      <dgm:prSet presAssocID="{7B3693E8-EFD9-48B7-950F-8785E9A8A63A}" presName="spaceRect" presStyleCnt="0"/>
      <dgm:spPr/>
    </dgm:pt>
    <dgm:pt modelId="{E9FD05E0-9876-45AB-B8C3-38FBD6F596AA}" type="pres">
      <dgm:prSet presAssocID="{7B3693E8-EFD9-48B7-950F-8785E9A8A63A}" presName="textRect" presStyleLbl="revTx" presStyleIdx="2" presStyleCnt="5">
        <dgm:presLayoutVars>
          <dgm:chMax val="1"/>
          <dgm:chPref val="1"/>
        </dgm:presLayoutVars>
      </dgm:prSet>
      <dgm:spPr/>
    </dgm:pt>
    <dgm:pt modelId="{4CC7188E-F82E-4B6A-BC99-365F50F78392}" type="pres">
      <dgm:prSet presAssocID="{E3834A7F-A3F8-4ECD-8605-C676F9B8AA06}" presName="sibTrans" presStyleLbl="sibTrans2D1" presStyleIdx="0" presStyleCnt="0"/>
      <dgm:spPr/>
    </dgm:pt>
    <dgm:pt modelId="{71EC849D-2ABB-462F-A664-596C0EF16F10}" type="pres">
      <dgm:prSet presAssocID="{3024DE6A-6D0E-46BC-94AF-4EB8C2E4FE46}" presName="compNode" presStyleCnt="0"/>
      <dgm:spPr/>
    </dgm:pt>
    <dgm:pt modelId="{7ACB8309-0806-46E7-93F6-00E319936CE7}" type="pres">
      <dgm:prSet presAssocID="{3024DE6A-6D0E-46BC-94AF-4EB8C2E4FE46}" presName="iconBgRect" presStyleLbl="bgShp" presStyleIdx="3" presStyleCnt="5"/>
      <dgm:spPr/>
    </dgm:pt>
    <dgm:pt modelId="{345863AD-24A5-4219-9B3D-7CAEEA35C13C}" type="pres">
      <dgm:prSet presAssocID="{3024DE6A-6D0E-46BC-94AF-4EB8C2E4FE4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8BD4240C-A35C-42A3-BBDE-C8E461C32F10}" type="pres">
      <dgm:prSet presAssocID="{3024DE6A-6D0E-46BC-94AF-4EB8C2E4FE46}" presName="spaceRect" presStyleCnt="0"/>
      <dgm:spPr/>
    </dgm:pt>
    <dgm:pt modelId="{3CDAA82A-C22F-4BA1-9A92-F21094661E00}" type="pres">
      <dgm:prSet presAssocID="{3024DE6A-6D0E-46BC-94AF-4EB8C2E4FE46}" presName="textRect" presStyleLbl="revTx" presStyleIdx="3" presStyleCnt="5">
        <dgm:presLayoutVars>
          <dgm:chMax val="1"/>
          <dgm:chPref val="1"/>
        </dgm:presLayoutVars>
      </dgm:prSet>
      <dgm:spPr/>
    </dgm:pt>
    <dgm:pt modelId="{86C1B5FC-C45F-4281-8906-9316B6173E0D}" type="pres">
      <dgm:prSet presAssocID="{4EF326D3-D938-4908-85BE-A887505DFCB5}" presName="sibTrans" presStyleLbl="sibTrans2D1" presStyleIdx="0" presStyleCnt="0"/>
      <dgm:spPr/>
    </dgm:pt>
    <dgm:pt modelId="{5E2FDAA4-02BD-4899-B117-A74C2D11DFCE}" type="pres">
      <dgm:prSet presAssocID="{C5BDD057-6997-4834-A4E1-2FAD0703B887}" presName="compNode" presStyleCnt="0"/>
      <dgm:spPr/>
    </dgm:pt>
    <dgm:pt modelId="{F8DD8BBA-9DD1-4E27-95CE-E01B9C39B869}" type="pres">
      <dgm:prSet presAssocID="{C5BDD057-6997-4834-A4E1-2FAD0703B887}" presName="iconBgRect" presStyleLbl="bgShp" presStyleIdx="4" presStyleCnt="5"/>
      <dgm:spPr/>
    </dgm:pt>
    <dgm:pt modelId="{5E2A4815-CE58-46B7-BAEE-883FF936B71B}" type="pres">
      <dgm:prSet presAssocID="{C5BDD057-6997-4834-A4E1-2FAD0703B88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ause"/>
        </a:ext>
      </dgm:extLst>
    </dgm:pt>
    <dgm:pt modelId="{62F173D2-057C-46A3-BA18-0514108E961F}" type="pres">
      <dgm:prSet presAssocID="{C5BDD057-6997-4834-A4E1-2FAD0703B887}" presName="spaceRect" presStyleCnt="0"/>
      <dgm:spPr/>
    </dgm:pt>
    <dgm:pt modelId="{FC2AC79B-9F36-45E6-B875-BB005A6B38CF}" type="pres">
      <dgm:prSet presAssocID="{C5BDD057-6997-4834-A4E1-2FAD0703B887}" presName="textRect" presStyleLbl="revTx" presStyleIdx="4" presStyleCnt="5">
        <dgm:presLayoutVars>
          <dgm:chMax val="1"/>
          <dgm:chPref val="1"/>
        </dgm:presLayoutVars>
      </dgm:prSet>
      <dgm:spPr/>
    </dgm:pt>
  </dgm:ptLst>
  <dgm:cxnLst>
    <dgm:cxn modelId="{A3F7521E-A3E7-4005-88E5-A0756963DFC5}" srcId="{D70E6AD2-34FF-49CD-B3E0-F2B4F9A1B68A}" destId="{867D2867-0FAE-4642-A408-4B68D2618033}" srcOrd="1" destOrd="0" parTransId="{B81DF707-91B0-4375-AA3F-78CCF2647ADE}" sibTransId="{580F2584-5DFA-4939-8865-8D84497572B9}"/>
    <dgm:cxn modelId="{767B103F-88EA-4640-B2E3-FEF0BF4CD514}" srcId="{D70E6AD2-34FF-49CD-B3E0-F2B4F9A1B68A}" destId="{7B3693E8-EFD9-48B7-950F-8785E9A8A63A}" srcOrd="2" destOrd="0" parTransId="{CC34BAF4-347A-4DCF-AC56-275B4B4C71EC}" sibTransId="{E3834A7F-A3F8-4ECD-8605-C676F9B8AA06}"/>
    <dgm:cxn modelId="{6807DF43-FCE6-4A57-8681-974CC0B4C356}" type="presOf" srcId="{D70E6AD2-34FF-49CD-B3E0-F2B4F9A1B68A}" destId="{2E546974-9083-4193-83AD-0314A1C79220}" srcOrd="0" destOrd="0" presId="urn:microsoft.com/office/officeart/2018/2/layout/IconCircleList"/>
    <dgm:cxn modelId="{83613964-4B5B-4D2E-BC31-346437E7C3A4}" type="presOf" srcId="{BF4E98B4-0063-4118-83E1-BA0C952D7C17}" destId="{3508893D-1439-47CF-BF00-87382B66F9EE}" srcOrd="0" destOrd="0" presId="urn:microsoft.com/office/officeart/2018/2/layout/IconCircleList"/>
    <dgm:cxn modelId="{88B0B16A-2627-4417-B6F7-76CDAF22804C}" type="presOf" srcId="{580F2584-5DFA-4939-8865-8D84497572B9}" destId="{56ABE96D-9A9F-48F9-9EC1-BD9E647C031E}" srcOrd="0" destOrd="0" presId="urn:microsoft.com/office/officeart/2018/2/layout/IconCircleList"/>
    <dgm:cxn modelId="{54A1EC90-B579-4331-B238-ACCA5D8188B8}" type="presOf" srcId="{7B3693E8-EFD9-48B7-950F-8785E9A8A63A}" destId="{E9FD05E0-9876-45AB-B8C3-38FBD6F596AA}" srcOrd="0" destOrd="0" presId="urn:microsoft.com/office/officeart/2018/2/layout/IconCircleList"/>
    <dgm:cxn modelId="{C1AA8A96-58E8-4265-96E6-40041F165B7B}" type="presOf" srcId="{C5BDD057-6997-4834-A4E1-2FAD0703B887}" destId="{FC2AC79B-9F36-45E6-B875-BB005A6B38CF}" srcOrd="0" destOrd="0" presId="urn:microsoft.com/office/officeart/2018/2/layout/IconCircleList"/>
    <dgm:cxn modelId="{5729AF9F-227C-4122-B267-C14B9CF8A2C7}" type="presOf" srcId="{3024DE6A-6D0E-46BC-94AF-4EB8C2E4FE46}" destId="{3CDAA82A-C22F-4BA1-9A92-F21094661E00}" srcOrd="0" destOrd="0" presId="urn:microsoft.com/office/officeart/2018/2/layout/IconCircleList"/>
    <dgm:cxn modelId="{26B2E3A4-13E0-4FAB-BBC6-0F7FAC66193A}" type="presOf" srcId="{867D2867-0FAE-4642-A408-4B68D2618033}" destId="{A1C69F95-D738-4394-B694-CBB0A7388BF0}" srcOrd="0" destOrd="0" presId="urn:microsoft.com/office/officeart/2018/2/layout/IconCircleList"/>
    <dgm:cxn modelId="{7592B0A6-37C9-428C-92DD-4F6E68B14DD2}" type="presOf" srcId="{4EF326D3-D938-4908-85BE-A887505DFCB5}" destId="{86C1B5FC-C45F-4281-8906-9316B6173E0D}" srcOrd="0" destOrd="0" presId="urn:microsoft.com/office/officeart/2018/2/layout/IconCircleList"/>
    <dgm:cxn modelId="{93FC20B8-4908-409E-A7C0-F11F7556B049}" srcId="{D70E6AD2-34FF-49CD-B3E0-F2B4F9A1B68A}" destId="{AED2D5A1-1C89-421A-8550-3585CCA7DF99}" srcOrd="0" destOrd="0" parTransId="{1AEED903-50BB-4EF8-BD2F-A5E45411F9B4}" sibTransId="{BF4E98B4-0063-4118-83E1-BA0C952D7C17}"/>
    <dgm:cxn modelId="{10096FCF-EB9A-4E96-B380-5173E9C0959C}" type="presOf" srcId="{E3834A7F-A3F8-4ECD-8605-C676F9B8AA06}" destId="{4CC7188E-F82E-4B6A-BC99-365F50F78392}" srcOrd="0" destOrd="0" presId="urn:microsoft.com/office/officeart/2018/2/layout/IconCircleList"/>
    <dgm:cxn modelId="{EEA49FD4-F0F4-4967-961D-1E2B25B32C95}" type="presOf" srcId="{AED2D5A1-1C89-421A-8550-3585CCA7DF99}" destId="{E98A549F-472A-4A2F-B55C-5957F76E6744}" srcOrd="0" destOrd="0" presId="urn:microsoft.com/office/officeart/2018/2/layout/IconCircleList"/>
    <dgm:cxn modelId="{36D3A1EF-51EA-493B-842C-E86682F919CB}" srcId="{D70E6AD2-34FF-49CD-B3E0-F2B4F9A1B68A}" destId="{3024DE6A-6D0E-46BC-94AF-4EB8C2E4FE46}" srcOrd="3" destOrd="0" parTransId="{A2BEACE0-A1C8-4163-8AC6-C9BD89331476}" sibTransId="{4EF326D3-D938-4908-85BE-A887505DFCB5}"/>
    <dgm:cxn modelId="{FD4056FF-6093-49D1-9407-3826294E9B9D}" srcId="{D70E6AD2-34FF-49CD-B3E0-F2B4F9A1B68A}" destId="{C5BDD057-6997-4834-A4E1-2FAD0703B887}" srcOrd="4" destOrd="0" parTransId="{B2533FD6-C796-4328-B680-D33B4B628BD8}" sibTransId="{DAA1781C-3797-42DF-8A37-5BAEA59DD0C2}"/>
    <dgm:cxn modelId="{EEB6071B-0ED5-4917-82C6-A26E8FF8C819}" type="presParOf" srcId="{2E546974-9083-4193-83AD-0314A1C79220}" destId="{D09B6B7B-E8D5-4341-8796-92D9BA7086BD}" srcOrd="0" destOrd="0" presId="urn:microsoft.com/office/officeart/2018/2/layout/IconCircleList"/>
    <dgm:cxn modelId="{BF51D50C-6B38-4252-8AEB-0524F9C6825C}" type="presParOf" srcId="{D09B6B7B-E8D5-4341-8796-92D9BA7086BD}" destId="{3D4EB567-0D2C-477F-9788-5FC6D7EC0EFD}" srcOrd="0" destOrd="0" presId="urn:microsoft.com/office/officeart/2018/2/layout/IconCircleList"/>
    <dgm:cxn modelId="{538BE8E3-314A-4157-83CF-5728D920E6B3}" type="presParOf" srcId="{3D4EB567-0D2C-477F-9788-5FC6D7EC0EFD}" destId="{57096388-9BC7-4DF7-BF39-0873C2116131}" srcOrd="0" destOrd="0" presId="urn:microsoft.com/office/officeart/2018/2/layout/IconCircleList"/>
    <dgm:cxn modelId="{2D9F7FBE-9A7B-40F6-8D2C-5C0D068F1291}" type="presParOf" srcId="{3D4EB567-0D2C-477F-9788-5FC6D7EC0EFD}" destId="{CE1B4FB8-87C3-4DBD-B8C9-AFB3687261D2}" srcOrd="1" destOrd="0" presId="urn:microsoft.com/office/officeart/2018/2/layout/IconCircleList"/>
    <dgm:cxn modelId="{6EE9B74B-F843-4920-A941-3EDDFF17F2AC}" type="presParOf" srcId="{3D4EB567-0D2C-477F-9788-5FC6D7EC0EFD}" destId="{C20B293E-92C1-42CF-AFAC-8AC47E7BC055}" srcOrd="2" destOrd="0" presId="urn:microsoft.com/office/officeart/2018/2/layout/IconCircleList"/>
    <dgm:cxn modelId="{8736D5B5-0FF5-4EDA-8238-D6E1E39E7B61}" type="presParOf" srcId="{3D4EB567-0D2C-477F-9788-5FC6D7EC0EFD}" destId="{E98A549F-472A-4A2F-B55C-5957F76E6744}" srcOrd="3" destOrd="0" presId="urn:microsoft.com/office/officeart/2018/2/layout/IconCircleList"/>
    <dgm:cxn modelId="{3651A97A-E6C0-4A9D-997B-0CC5F631FAD4}" type="presParOf" srcId="{D09B6B7B-E8D5-4341-8796-92D9BA7086BD}" destId="{3508893D-1439-47CF-BF00-87382B66F9EE}" srcOrd="1" destOrd="0" presId="urn:microsoft.com/office/officeart/2018/2/layout/IconCircleList"/>
    <dgm:cxn modelId="{9DA5DB8D-FE7D-41B1-8E32-5795EC2DFD3C}" type="presParOf" srcId="{D09B6B7B-E8D5-4341-8796-92D9BA7086BD}" destId="{A4FD5BEF-50F6-4CE0-8486-4796EC7D8529}" srcOrd="2" destOrd="0" presId="urn:microsoft.com/office/officeart/2018/2/layout/IconCircleList"/>
    <dgm:cxn modelId="{BEB9B5EB-2DFE-4B56-B55D-DADA85DCCA00}" type="presParOf" srcId="{A4FD5BEF-50F6-4CE0-8486-4796EC7D8529}" destId="{8A2C3FBE-3B96-4382-9A37-78A5115A19A4}" srcOrd="0" destOrd="0" presId="urn:microsoft.com/office/officeart/2018/2/layout/IconCircleList"/>
    <dgm:cxn modelId="{ED117586-97A8-438B-82C2-77D1F1533EF7}" type="presParOf" srcId="{A4FD5BEF-50F6-4CE0-8486-4796EC7D8529}" destId="{D21D375E-64EB-4A49-864C-300D6CE2E262}" srcOrd="1" destOrd="0" presId="urn:microsoft.com/office/officeart/2018/2/layout/IconCircleList"/>
    <dgm:cxn modelId="{FCFCC0CB-4674-4678-AA14-DBFF97BC7CEA}" type="presParOf" srcId="{A4FD5BEF-50F6-4CE0-8486-4796EC7D8529}" destId="{2FFA91EE-C3EA-4C93-8A5B-590907A6DBEE}" srcOrd="2" destOrd="0" presId="urn:microsoft.com/office/officeart/2018/2/layout/IconCircleList"/>
    <dgm:cxn modelId="{72B5A5CE-E1AB-40C1-AE75-FB23AC1CD15E}" type="presParOf" srcId="{A4FD5BEF-50F6-4CE0-8486-4796EC7D8529}" destId="{A1C69F95-D738-4394-B694-CBB0A7388BF0}" srcOrd="3" destOrd="0" presId="urn:microsoft.com/office/officeart/2018/2/layout/IconCircleList"/>
    <dgm:cxn modelId="{88341D01-4E12-446E-A911-59526B3B581A}" type="presParOf" srcId="{D09B6B7B-E8D5-4341-8796-92D9BA7086BD}" destId="{56ABE96D-9A9F-48F9-9EC1-BD9E647C031E}" srcOrd="3" destOrd="0" presId="urn:microsoft.com/office/officeart/2018/2/layout/IconCircleList"/>
    <dgm:cxn modelId="{A91F7AB7-BE85-4177-97D5-9D26707A2515}" type="presParOf" srcId="{D09B6B7B-E8D5-4341-8796-92D9BA7086BD}" destId="{D564FC41-3C32-403F-96BC-AE51A69D9D07}" srcOrd="4" destOrd="0" presId="urn:microsoft.com/office/officeart/2018/2/layout/IconCircleList"/>
    <dgm:cxn modelId="{146DBF61-90DC-4BD7-983D-DD0B1C715471}" type="presParOf" srcId="{D564FC41-3C32-403F-96BC-AE51A69D9D07}" destId="{9963169B-B786-4F42-89DA-351C907A1834}" srcOrd="0" destOrd="0" presId="urn:microsoft.com/office/officeart/2018/2/layout/IconCircleList"/>
    <dgm:cxn modelId="{FB395B11-2E90-467C-BEA8-9681709DD3E5}" type="presParOf" srcId="{D564FC41-3C32-403F-96BC-AE51A69D9D07}" destId="{82B1C2D4-7575-431E-9AC2-848980C1971D}" srcOrd="1" destOrd="0" presId="urn:microsoft.com/office/officeart/2018/2/layout/IconCircleList"/>
    <dgm:cxn modelId="{442F7FFB-A328-4D29-9789-12812A71CF3D}" type="presParOf" srcId="{D564FC41-3C32-403F-96BC-AE51A69D9D07}" destId="{735D5BC4-8EFF-41E7-97A8-521D349E90FF}" srcOrd="2" destOrd="0" presId="urn:microsoft.com/office/officeart/2018/2/layout/IconCircleList"/>
    <dgm:cxn modelId="{A3B96408-9ED4-47F2-8030-14D8B0556710}" type="presParOf" srcId="{D564FC41-3C32-403F-96BC-AE51A69D9D07}" destId="{E9FD05E0-9876-45AB-B8C3-38FBD6F596AA}" srcOrd="3" destOrd="0" presId="urn:microsoft.com/office/officeart/2018/2/layout/IconCircleList"/>
    <dgm:cxn modelId="{FC100539-F261-4F36-8C2D-AF0EC6A988E4}" type="presParOf" srcId="{D09B6B7B-E8D5-4341-8796-92D9BA7086BD}" destId="{4CC7188E-F82E-4B6A-BC99-365F50F78392}" srcOrd="5" destOrd="0" presId="urn:microsoft.com/office/officeart/2018/2/layout/IconCircleList"/>
    <dgm:cxn modelId="{082759FC-C531-48A7-8B28-7B4A5A358D00}" type="presParOf" srcId="{D09B6B7B-E8D5-4341-8796-92D9BA7086BD}" destId="{71EC849D-2ABB-462F-A664-596C0EF16F10}" srcOrd="6" destOrd="0" presId="urn:microsoft.com/office/officeart/2018/2/layout/IconCircleList"/>
    <dgm:cxn modelId="{A3866349-CDAB-4C54-A130-19F9110BE59B}" type="presParOf" srcId="{71EC849D-2ABB-462F-A664-596C0EF16F10}" destId="{7ACB8309-0806-46E7-93F6-00E319936CE7}" srcOrd="0" destOrd="0" presId="urn:microsoft.com/office/officeart/2018/2/layout/IconCircleList"/>
    <dgm:cxn modelId="{F1B4F6C6-3E2B-44D2-94FF-ECFBBD3E4B63}" type="presParOf" srcId="{71EC849D-2ABB-462F-A664-596C0EF16F10}" destId="{345863AD-24A5-4219-9B3D-7CAEEA35C13C}" srcOrd="1" destOrd="0" presId="urn:microsoft.com/office/officeart/2018/2/layout/IconCircleList"/>
    <dgm:cxn modelId="{E26AC66A-432D-44B7-AEF7-175E09E6A074}" type="presParOf" srcId="{71EC849D-2ABB-462F-A664-596C0EF16F10}" destId="{8BD4240C-A35C-42A3-BBDE-C8E461C32F10}" srcOrd="2" destOrd="0" presId="urn:microsoft.com/office/officeart/2018/2/layout/IconCircleList"/>
    <dgm:cxn modelId="{AC9352DF-6C5C-48ED-A901-9C7A30D96B61}" type="presParOf" srcId="{71EC849D-2ABB-462F-A664-596C0EF16F10}" destId="{3CDAA82A-C22F-4BA1-9A92-F21094661E00}" srcOrd="3" destOrd="0" presId="urn:microsoft.com/office/officeart/2018/2/layout/IconCircleList"/>
    <dgm:cxn modelId="{7EA976E9-1670-4BCA-A36B-6BB3C2188F12}" type="presParOf" srcId="{D09B6B7B-E8D5-4341-8796-92D9BA7086BD}" destId="{86C1B5FC-C45F-4281-8906-9316B6173E0D}" srcOrd="7" destOrd="0" presId="urn:microsoft.com/office/officeart/2018/2/layout/IconCircleList"/>
    <dgm:cxn modelId="{639EBB6E-BD4D-4958-805D-B0EB209B4075}" type="presParOf" srcId="{D09B6B7B-E8D5-4341-8796-92D9BA7086BD}" destId="{5E2FDAA4-02BD-4899-B117-A74C2D11DFCE}" srcOrd="8" destOrd="0" presId="urn:microsoft.com/office/officeart/2018/2/layout/IconCircleList"/>
    <dgm:cxn modelId="{DA368A59-C314-4BB2-B8E2-7E6A05305516}" type="presParOf" srcId="{5E2FDAA4-02BD-4899-B117-A74C2D11DFCE}" destId="{F8DD8BBA-9DD1-4E27-95CE-E01B9C39B869}" srcOrd="0" destOrd="0" presId="urn:microsoft.com/office/officeart/2018/2/layout/IconCircleList"/>
    <dgm:cxn modelId="{4B262F9F-EBD2-4CCA-A325-479AE9CE21E9}" type="presParOf" srcId="{5E2FDAA4-02BD-4899-B117-A74C2D11DFCE}" destId="{5E2A4815-CE58-46B7-BAEE-883FF936B71B}" srcOrd="1" destOrd="0" presId="urn:microsoft.com/office/officeart/2018/2/layout/IconCircleList"/>
    <dgm:cxn modelId="{A84252B8-54E0-4D8C-977E-1FEB5A34B30D}" type="presParOf" srcId="{5E2FDAA4-02BD-4899-B117-A74C2D11DFCE}" destId="{62F173D2-057C-46A3-BA18-0514108E961F}" srcOrd="2" destOrd="0" presId="urn:microsoft.com/office/officeart/2018/2/layout/IconCircleList"/>
    <dgm:cxn modelId="{7B607A37-4542-47FE-8768-586DFC82F737}" type="presParOf" srcId="{5E2FDAA4-02BD-4899-B117-A74C2D11DFCE}" destId="{FC2AC79B-9F36-45E6-B875-BB005A6B38CF}"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D77AF-6DE8-BF45-A57D-06517C3D4403}">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103B21-6811-C242-BF2E-28DE8F7C37BD}">
      <dsp:nvSpPr>
        <dsp:cNvPr id="0" name=""/>
        <dsp:cNvSpPr/>
      </dsp:nvSpPr>
      <dsp:spPr>
        <a:xfrm>
          <a:off x="411090" y="271871"/>
          <a:ext cx="10044785" cy="5440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lt-LT" sz="2800" kern="1200" dirty="0">
              <a:solidFill>
                <a:schemeClr val="tx1"/>
              </a:solidFill>
            </a:rPr>
            <a:t>Socialiniai tinklai</a:t>
          </a:r>
          <a:endParaRPr lang="en-US" sz="2800" kern="1200" dirty="0">
            <a:solidFill>
              <a:schemeClr val="tx1"/>
            </a:solidFill>
          </a:endParaRPr>
        </a:p>
      </dsp:txBody>
      <dsp:txXfrm>
        <a:off x="411090" y="271871"/>
        <a:ext cx="10044785" cy="544091"/>
      </dsp:txXfrm>
    </dsp:sp>
    <dsp:sp modelId="{E4DFA634-8F0D-4A4E-BECE-A281BC6D3785}">
      <dsp:nvSpPr>
        <dsp:cNvPr id="0" name=""/>
        <dsp:cNvSpPr/>
      </dsp:nvSpPr>
      <dsp:spPr>
        <a:xfrm>
          <a:off x="71032" y="203860"/>
          <a:ext cx="680114" cy="680114"/>
        </a:xfrm>
        <a:prstGeom prst="ellipse">
          <a:avLst/>
        </a:prstGeom>
        <a:solidFill>
          <a:srgbClr val="EDAA8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74CC2-50A5-2B47-B754-7A3370C19812}">
      <dsp:nvSpPr>
        <dsp:cNvPr id="0" name=""/>
        <dsp:cNvSpPr/>
      </dsp:nvSpPr>
      <dsp:spPr>
        <a:xfrm>
          <a:off x="800969" y="1087747"/>
          <a:ext cx="9654905" cy="5440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Kas </a:t>
          </a:r>
          <a:r>
            <a:rPr lang="en-US" sz="2800" kern="1200" dirty="0" err="1">
              <a:solidFill>
                <a:schemeClr val="tx1"/>
              </a:solidFill>
            </a:rPr>
            <a:t>yra</a:t>
          </a:r>
          <a:r>
            <a:rPr lang="en-US" sz="2800" kern="1200" dirty="0">
              <a:solidFill>
                <a:schemeClr val="tx1"/>
              </a:solidFill>
            </a:rPr>
            <a:t> </a:t>
          </a:r>
          <a:r>
            <a:rPr lang="en-US" sz="2800" kern="1200" dirty="0" err="1">
              <a:solidFill>
                <a:schemeClr val="tx1"/>
              </a:solidFill>
            </a:rPr>
            <a:t>melagingos</a:t>
          </a:r>
          <a:r>
            <a:rPr lang="en-US" sz="2800" kern="1200" dirty="0">
              <a:solidFill>
                <a:schemeClr val="tx1"/>
              </a:solidFill>
            </a:rPr>
            <a:t> </a:t>
          </a:r>
          <a:r>
            <a:rPr lang="en-US" sz="2800" kern="1200" dirty="0" err="1">
              <a:solidFill>
                <a:schemeClr val="tx1"/>
              </a:solidFill>
            </a:rPr>
            <a:t>naujienos</a:t>
          </a:r>
          <a:r>
            <a:rPr lang="en-US" sz="2800" kern="1200" dirty="0">
              <a:solidFill>
                <a:schemeClr val="tx1"/>
              </a:solidFill>
            </a:rPr>
            <a:t>?</a:t>
          </a:r>
        </a:p>
      </dsp:txBody>
      <dsp:txXfrm>
        <a:off x="800969" y="1087747"/>
        <a:ext cx="9654905" cy="544091"/>
      </dsp:txXfrm>
    </dsp:sp>
    <dsp:sp modelId="{A2E90128-8849-EF4F-A107-DD0C7CA7667D}">
      <dsp:nvSpPr>
        <dsp:cNvPr id="0" name=""/>
        <dsp:cNvSpPr/>
      </dsp:nvSpPr>
      <dsp:spPr>
        <a:xfrm>
          <a:off x="460912" y="1019736"/>
          <a:ext cx="680114" cy="680114"/>
        </a:xfrm>
        <a:prstGeom prst="ellipse">
          <a:avLst/>
        </a:prstGeom>
        <a:solidFill>
          <a:srgbClr val="EDAA8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0D70B5-FD56-B94A-B306-4FB7C93B649D}">
      <dsp:nvSpPr>
        <dsp:cNvPr id="0" name=""/>
        <dsp:cNvSpPr/>
      </dsp:nvSpPr>
      <dsp:spPr>
        <a:xfrm>
          <a:off x="920631" y="1903623"/>
          <a:ext cx="9535243" cy="5440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lt-LT" sz="2800" kern="1200" dirty="0">
              <a:solidFill>
                <a:schemeClr val="tx1"/>
              </a:solidFill>
            </a:rPr>
            <a:t>Melagingų naujienų tipai</a:t>
          </a:r>
          <a:endParaRPr lang="en-US" sz="2800" kern="1200" dirty="0">
            <a:solidFill>
              <a:schemeClr val="tx1"/>
            </a:solidFill>
          </a:endParaRPr>
        </a:p>
      </dsp:txBody>
      <dsp:txXfrm>
        <a:off x="920631" y="1903623"/>
        <a:ext cx="9535243" cy="544091"/>
      </dsp:txXfrm>
    </dsp:sp>
    <dsp:sp modelId="{E9B8BCE4-74B0-084C-A068-90E1B3F2E784}">
      <dsp:nvSpPr>
        <dsp:cNvPr id="0" name=""/>
        <dsp:cNvSpPr/>
      </dsp:nvSpPr>
      <dsp:spPr>
        <a:xfrm>
          <a:off x="580574" y="1835611"/>
          <a:ext cx="680114" cy="680114"/>
        </a:xfrm>
        <a:prstGeom prst="ellipse">
          <a:avLst/>
        </a:prstGeom>
        <a:solidFill>
          <a:srgbClr val="EDAA8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0B2D64-6DD7-584D-A6FD-086CAB564DDA}">
      <dsp:nvSpPr>
        <dsp:cNvPr id="0" name=""/>
        <dsp:cNvSpPr/>
      </dsp:nvSpPr>
      <dsp:spPr>
        <a:xfrm>
          <a:off x="800969" y="2719499"/>
          <a:ext cx="9654905" cy="5440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Kaip </a:t>
          </a:r>
          <a:r>
            <a:rPr lang="en-US" sz="2800" kern="1200" dirty="0" err="1">
              <a:solidFill>
                <a:schemeClr val="tx1"/>
              </a:solidFill>
            </a:rPr>
            <a:t>atpažinti</a:t>
          </a:r>
          <a:r>
            <a:rPr lang="en-US" sz="2800" kern="1200" dirty="0">
              <a:solidFill>
                <a:schemeClr val="tx1"/>
              </a:solidFill>
            </a:rPr>
            <a:t> </a:t>
          </a:r>
          <a:r>
            <a:rPr lang="en-US" sz="2800" kern="1200" dirty="0" err="1">
              <a:solidFill>
                <a:schemeClr val="tx1"/>
              </a:solidFill>
            </a:rPr>
            <a:t>melagingas</a:t>
          </a:r>
          <a:r>
            <a:rPr lang="en-US" sz="2800" kern="1200" dirty="0">
              <a:solidFill>
                <a:schemeClr val="tx1"/>
              </a:solidFill>
            </a:rPr>
            <a:t> </a:t>
          </a:r>
          <a:r>
            <a:rPr lang="en-US" sz="2800" kern="1200" dirty="0" err="1">
              <a:solidFill>
                <a:schemeClr val="tx1"/>
              </a:solidFill>
            </a:rPr>
            <a:t>naujienas</a:t>
          </a:r>
          <a:r>
            <a:rPr lang="en-US" sz="2800" kern="1200" dirty="0">
              <a:solidFill>
                <a:schemeClr val="tx1"/>
              </a:solidFill>
            </a:rPr>
            <a:t>?</a:t>
          </a:r>
        </a:p>
      </dsp:txBody>
      <dsp:txXfrm>
        <a:off x="800969" y="2719499"/>
        <a:ext cx="9654905" cy="544091"/>
      </dsp:txXfrm>
    </dsp:sp>
    <dsp:sp modelId="{4D584EF8-09C1-0446-B819-2FD2169933B1}">
      <dsp:nvSpPr>
        <dsp:cNvPr id="0" name=""/>
        <dsp:cNvSpPr/>
      </dsp:nvSpPr>
      <dsp:spPr>
        <a:xfrm>
          <a:off x="460912" y="2651487"/>
          <a:ext cx="680114" cy="680114"/>
        </a:xfrm>
        <a:prstGeom prst="ellipse">
          <a:avLst/>
        </a:prstGeom>
        <a:solidFill>
          <a:srgbClr val="EDAA8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B657F2-1424-2845-903D-CD8F6BCAFA19}">
      <dsp:nvSpPr>
        <dsp:cNvPr id="0" name=""/>
        <dsp:cNvSpPr/>
      </dsp:nvSpPr>
      <dsp:spPr>
        <a:xfrm>
          <a:off x="411090" y="3535375"/>
          <a:ext cx="10044785" cy="5440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Kaip </a:t>
          </a:r>
          <a:r>
            <a:rPr lang="en-US" sz="2800" kern="1200" dirty="0" err="1">
              <a:solidFill>
                <a:schemeClr val="tx1"/>
              </a:solidFill>
            </a:rPr>
            <a:t>kovoti</a:t>
          </a:r>
          <a:r>
            <a:rPr lang="en-US" sz="2800" kern="1200" dirty="0">
              <a:solidFill>
                <a:schemeClr val="tx1"/>
              </a:solidFill>
            </a:rPr>
            <a:t> </a:t>
          </a:r>
          <a:r>
            <a:rPr lang="en-US" sz="2800" kern="1200" dirty="0" err="1">
              <a:solidFill>
                <a:schemeClr val="tx1"/>
              </a:solidFill>
            </a:rPr>
            <a:t>su</a:t>
          </a:r>
          <a:r>
            <a:rPr lang="en-US" sz="2800" kern="1200" dirty="0">
              <a:solidFill>
                <a:schemeClr val="tx1"/>
              </a:solidFill>
            </a:rPr>
            <a:t> </a:t>
          </a:r>
          <a:r>
            <a:rPr lang="en-US" sz="2800" kern="1200" dirty="0" err="1">
              <a:solidFill>
                <a:schemeClr val="tx1"/>
              </a:solidFill>
            </a:rPr>
            <a:t>melagingomis</a:t>
          </a:r>
          <a:r>
            <a:rPr lang="en-US" sz="2800" kern="1200" dirty="0">
              <a:solidFill>
                <a:schemeClr val="tx1"/>
              </a:solidFill>
            </a:rPr>
            <a:t> </a:t>
          </a:r>
          <a:r>
            <a:rPr lang="en-US" sz="2800" kern="1200" dirty="0" err="1">
              <a:solidFill>
                <a:schemeClr val="tx1"/>
              </a:solidFill>
            </a:rPr>
            <a:t>naujienomis</a:t>
          </a:r>
          <a:r>
            <a:rPr lang="en-US" sz="2800" kern="1200" dirty="0">
              <a:solidFill>
                <a:schemeClr val="tx1"/>
              </a:solidFill>
            </a:rPr>
            <a:t>?</a:t>
          </a:r>
        </a:p>
      </dsp:txBody>
      <dsp:txXfrm>
        <a:off x="411090" y="3535375"/>
        <a:ext cx="10044785" cy="544091"/>
      </dsp:txXfrm>
    </dsp:sp>
    <dsp:sp modelId="{4F639A6A-E8F3-D94A-B60C-539B0DCB62A6}">
      <dsp:nvSpPr>
        <dsp:cNvPr id="0" name=""/>
        <dsp:cNvSpPr/>
      </dsp:nvSpPr>
      <dsp:spPr>
        <a:xfrm>
          <a:off x="71032" y="3467363"/>
          <a:ext cx="680114" cy="680114"/>
        </a:xfrm>
        <a:prstGeom prst="ellipse">
          <a:avLst/>
        </a:prstGeom>
        <a:solidFill>
          <a:srgbClr val="EDAA8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4E9FC-70AE-4D67-A731-6240C59B2FCF}">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7ACE11-31F1-4737-AAD3-6DEB97F7FCD6}">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6FA289-C0EC-4AE7-8C4B-A1F2A3992DDF}">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lt-LT" sz="2400" kern="1200" dirty="0"/>
            <a:t>P</a:t>
          </a:r>
          <a:r>
            <a:rPr lang="en-US" sz="2400" kern="1200" dirty="0" err="1"/>
            <a:t>rofilio</a:t>
          </a:r>
          <a:r>
            <a:rPr lang="en-US" sz="2400" kern="1200" dirty="0"/>
            <a:t> </a:t>
          </a:r>
          <a:r>
            <a:rPr lang="en-US" sz="2400" kern="1200" dirty="0" err="1"/>
            <a:t>kūrimas</a:t>
          </a:r>
          <a:endParaRPr lang="en-US" sz="2400" kern="1200" dirty="0"/>
        </a:p>
      </dsp:txBody>
      <dsp:txXfrm>
        <a:off x="1172126" y="908559"/>
        <a:ext cx="2114937" cy="897246"/>
      </dsp:txXfrm>
    </dsp:sp>
    <dsp:sp modelId="{9A274650-E38B-48F5-A7D4-7EDC7504071C}">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44230A-5219-42A1-965A-B1B6BF26A214}">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7ED45-FEF6-416D-8FCB-B41D053B4522}">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lt-LT" sz="2400" kern="1200" dirty="0"/>
            <a:t>Kontaktų užmezgimas</a:t>
          </a:r>
          <a:endParaRPr lang="en-US" sz="2400" kern="1200" dirty="0"/>
        </a:p>
      </dsp:txBody>
      <dsp:txXfrm>
        <a:off x="4745088" y="908559"/>
        <a:ext cx="2114937" cy="897246"/>
      </dsp:txXfrm>
    </dsp:sp>
    <dsp:sp modelId="{85303B28-7996-4C07-A84E-5B4BE8B23ACA}">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F2868-7D3C-4D32-B593-6949D5484BBA}">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1AFDA-5295-438D-9BB3-B7FADAC24FEF}">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err="1"/>
            <a:t>Dalijimasis</a:t>
          </a:r>
          <a:r>
            <a:rPr lang="en-US" sz="2400" kern="1200" dirty="0"/>
            <a:t> </a:t>
          </a:r>
          <a:r>
            <a:rPr lang="en-US" sz="2400" kern="1200" dirty="0" err="1"/>
            <a:t>turiniu</a:t>
          </a:r>
          <a:endParaRPr lang="en-US" sz="2400" kern="1200" dirty="0"/>
        </a:p>
      </dsp:txBody>
      <dsp:txXfrm>
        <a:off x="8318049" y="908559"/>
        <a:ext cx="2114937" cy="897246"/>
      </dsp:txXfrm>
    </dsp:sp>
    <dsp:sp modelId="{8F168105-86D8-4A8F-B42E-A2BE280813D5}">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37F173-84F5-495D-B088-E3AA97CBDF68}">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1B9290-B86B-46AE-BED6-2424E52BF604}">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err="1"/>
            <a:t>Sąveika</a:t>
          </a:r>
          <a:endParaRPr lang="en-US" sz="2400" kern="1200" dirty="0"/>
        </a:p>
      </dsp:txBody>
      <dsp:txXfrm>
        <a:off x="1172126" y="2545532"/>
        <a:ext cx="2114937" cy="897246"/>
      </dsp:txXfrm>
    </dsp:sp>
    <dsp:sp modelId="{417EDF4D-0A58-484D-AFBA-8CA97CBF81A8}">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C757E0-D102-4FB0-B6BE-0FE3802D7F70}">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92CDF-DB4F-485E-B8CB-C6FC325C2347}">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lt-LT" sz="2400" kern="1200" dirty="0"/>
            <a:t>Grupės ir bendruomenės</a:t>
          </a:r>
          <a:endParaRPr lang="en-US" sz="2400" kern="1200" dirty="0"/>
        </a:p>
      </dsp:txBody>
      <dsp:txXfrm>
        <a:off x="4745088" y="2545532"/>
        <a:ext cx="2114937" cy="897246"/>
      </dsp:txXfrm>
    </dsp:sp>
    <dsp:sp modelId="{7A403422-CB7B-4111-9CAC-85288BFDD33A}">
      <dsp:nvSpPr>
        <dsp:cNvPr id="0" name=""/>
        <dsp:cNvSpPr/>
      </dsp:nvSpPr>
      <dsp:spPr>
        <a:xfrm>
          <a:off x="7228536"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F8BDB5-EB9B-4468-8BB9-8744181FE108}">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97AD8C-6046-4749-8DC7-ABFB94A06153}">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err="1"/>
            <a:t>Bendravimas</a:t>
          </a:r>
          <a:r>
            <a:rPr lang="en-US" sz="2400" kern="1200" dirty="0"/>
            <a:t> </a:t>
          </a:r>
          <a:r>
            <a:rPr lang="en-US" sz="2400" kern="1200" dirty="0" err="1"/>
            <a:t>realiuoju</a:t>
          </a:r>
          <a:r>
            <a:rPr lang="en-US" sz="2400" kern="1200" dirty="0"/>
            <a:t> </a:t>
          </a:r>
          <a:r>
            <a:rPr lang="en-US" sz="2400" kern="1200" dirty="0" err="1"/>
            <a:t>laiku</a:t>
          </a:r>
          <a:endParaRPr lang="en-US" sz="2400" kern="1200" dirty="0"/>
        </a:p>
      </dsp:txBody>
      <dsp:txXfrm>
        <a:off x="8318049" y="2545532"/>
        <a:ext cx="2114937" cy="8972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2CC63-9D3B-C146-BE51-7244D32E57CB}">
      <dsp:nvSpPr>
        <dsp:cNvPr id="0" name=""/>
        <dsp:cNvSpPr/>
      </dsp:nvSpPr>
      <dsp:spPr>
        <a:xfrm>
          <a:off x="4586823" y="1001678"/>
          <a:ext cx="1341952" cy="1341952"/>
        </a:xfrm>
        <a:prstGeom prst="ellipse">
          <a:avLst/>
        </a:prstGeom>
        <a:solidFill>
          <a:schemeClr val="accent2">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8D56A3A-DFD1-2D4D-9526-B85398598481}">
      <dsp:nvSpPr>
        <dsp:cNvPr id="0" name=""/>
        <dsp:cNvSpPr/>
      </dsp:nvSpPr>
      <dsp:spPr>
        <a:xfrm>
          <a:off x="4419079" y="0"/>
          <a:ext cx="1677440" cy="9137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dirty="0" err="1"/>
            <a:t>Klaidinga</a:t>
          </a:r>
          <a:r>
            <a:rPr lang="en-US" sz="1900" kern="1200" dirty="0"/>
            <a:t> </a:t>
          </a:r>
          <a:r>
            <a:rPr lang="en-US" sz="1900" kern="1200" dirty="0" err="1"/>
            <a:t>informacija</a:t>
          </a:r>
          <a:endParaRPr lang="en-US" sz="1900" kern="1200" dirty="0"/>
        </a:p>
      </dsp:txBody>
      <dsp:txXfrm>
        <a:off x="4419079" y="0"/>
        <a:ext cx="1677440" cy="913780"/>
      </dsp:txXfrm>
    </dsp:sp>
    <dsp:sp modelId="{D40D9475-72E3-9943-851C-1D2F48565EA0}">
      <dsp:nvSpPr>
        <dsp:cNvPr id="0" name=""/>
        <dsp:cNvSpPr/>
      </dsp:nvSpPr>
      <dsp:spPr>
        <a:xfrm>
          <a:off x="5022399" y="1253185"/>
          <a:ext cx="1341952" cy="1341952"/>
        </a:xfrm>
        <a:prstGeom prst="ellipse">
          <a:avLst/>
        </a:prstGeom>
        <a:solidFill>
          <a:schemeClr val="accent2">
            <a:shade val="80000"/>
            <a:alpha val="50000"/>
            <a:hueOff val="-96283"/>
            <a:satOff val="2033"/>
            <a:lumOff val="54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267AC33-D25F-F346-BF59-D69C8560A488}">
      <dsp:nvSpPr>
        <dsp:cNvPr id="0" name=""/>
        <dsp:cNvSpPr/>
      </dsp:nvSpPr>
      <dsp:spPr>
        <a:xfrm>
          <a:off x="6463879" y="870267"/>
          <a:ext cx="1589654" cy="10008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lt-LT" sz="1900" kern="1200" dirty="0"/>
            <a:t>Perdėjimai</a:t>
          </a:r>
          <a:endParaRPr lang="en-US" sz="1900" kern="1200" dirty="0"/>
        </a:p>
      </dsp:txBody>
      <dsp:txXfrm>
        <a:off x="6463879" y="870267"/>
        <a:ext cx="1589654" cy="1000807"/>
      </dsp:txXfrm>
    </dsp:sp>
    <dsp:sp modelId="{A59E8976-3449-EA48-88E3-0DB1448377E4}">
      <dsp:nvSpPr>
        <dsp:cNvPr id="0" name=""/>
        <dsp:cNvSpPr/>
      </dsp:nvSpPr>
      <dsp:spPr>
        <a:xfrm>
          <a:off x="5022399" y="1756200"/>
          <a:ext cx="1341952" cy="1341952"/>
        </a:xfrm>
        <a:prstGeom prst="ellipse">
          <a:avLst/>
        </a:prstGeom>
        <a:solidFill>
          <a:schemeClr val="accent2">
            <a:shade val="80000"/>
            <a:alpha val="50000"/>
            <a:hueOff val="-192566"/>
            <a:satOff val="4066"/>
            <a:lumOff val="108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A651C0C-E9D5-AE40-B1F5-36C2FF9F5431}">
      <dsp:nvSpPr>
        <dsp:cNvPr id="0" name=""/>
        <dsp:cNvSpPr/>
      </dsp:nvSpPr>
      <dsp:spPr>
        <a:xfrm>
          <a:off x="6463879" y="2362776"/>
          <a:ext cx="1589654" cy="11182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dirty="0" err="1"/>
            <a:t>Iš</a:t>
          </a:r>
          <a:r>
            <a:rPr lang="en-US" sz="1900" kern="1200" dirty="0"/>
            <a:t> </a:t>
          </a:r>
          <a:r>
            <a:rPr lang="en-US" sz="1900" kern="1200" dirty="0" err="1"/>
            <a:t>konteksto</a:t>
          </a:r>
          <a:r>
            <a:rPr lang="en-US" sz="1900" kern="1200" dirty="0"/>
            <a:t> </a:t>
          </a:r>
          <a:r>
            <a:rPr lang="en-US" sz="1900" kern="1200" dirty="0" err="1"/>
            <a:t>ištraukta</a:t>
          </a:r>
          <a:r>
            <a:rPr lang="en-US" sz="1900" kern="1200" dirty="0"/>
            <a:t> </a:t>
          </a:r>
          <a:r>
            <a:rPr lang="en-US" sz="1900" kern="1200" dirty="0" err="1"/>
            <a:t>informacija</a:t>
          </a:r>
          <a:endParaRPr lang="en-US" sz="1900" kern="1200" dirty="0"/>
        </a:p>
      </dsp:txBody>
      <dsp:txXfrm>
        <a:off x="6463879" y="2362776"/>
        <a:ext cx="1589654" cy="1118293"/>
      </dsp:txXfrm>
    </dsp:sp>
    <dsp:sp modelId="{07D86065-FAE0-FE4C-BCF7-02C03D0BE82D}">
      <dsp:nvSpPr>
        <dsp:cNvPr id="0" name=""/>
        <dsp:cNvSpPr/>
      </dsp:nvSpPr>
      <dsp:spPr>
        <a:xfrm>
          <a:off x="4586823" y="2008142"/>
          <a:ext cx="1341952" cy="1341952"/>
        </a:xfrm>
        <a:prstGeom prst="ellipse">
          <a:avLst/>
        </a:prstGeom>
        <a:solidFill>
          <a:schemeClr val="accent2">
            <a:shade val="80000"/>
            <a:alpha val="50000"/>
            <a:hueOff val="-288849"/>
            <a:satOff val="6100"/>
            <a:lumOff val="162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5DB41D6-AF03-254F-BD2C-20B5C358FCBF}">
      <dsp:nvSpPr>
        <dsp:cNvPr id="0" name=""/>
        <dsp:cNvSpPr/>
      </dsp:nvSpPr>
      <dsp:spPr>
        <a:xfrm>
          <a:off x="4419079" y="3274986"/>
          <a:ext cx="1677440" cy="91378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dirty="0" err="1"/>
            <a:t>Suklastota</a:t>
          </a:r>
          <a:r>
            <a:rPr lang="en-US" sz="1900" kern="1200" dirty="0"/>
            <a:t> </a:t>
          </a:r>
          <a:r>
            <a:rPr lang="en-US" sz="1900" kern="1200" dirty="0" err="1"/>
            <a:t>informacija</a:t>
          </a:r>
          <a:r>
            <a:rPr lang="en-US" sz="1900" kern="1200" dirty="0"/>
            <a:t> </a:t>
          </a:r>
          <a:r>
            <a:rPr lang="en-US" sz="1900" kern="1200" dirty="0" err="1"/>
            <a:t>žiniasklaidoje</a:t>
          </a:r>
          <a:endParaRPr lang="en-US" sz="1900" kern="1200" dirty="0"/>
        </a:p>
      </dsp:txBody>
      <dsp:txXfrm>
        <a:off x="4419079" y="3274986"/>
        <a:ext cx="1677440" cy="913780"/>
      </dsp:txXfrm>
    </dsp:sp>
    <dsp:sp modelId="{76F6653D-50E4-224D-8494-E5C76737B115}">
      <dsp:nvSpPr>
        <dsp:cNvPr id="0" name=""/>
        <dsp:cNvSpPr/>
      </dsp:nvSpPr>
      <dsp:spPr>
        <a:xfrm>
          <a:off x="4151248" y="1756200"/>
          <a:ext cx="1341952" cy="1341952"/>
        </a:xfrm>
        <a:prstGeom prst="ellipse">
          <a:avLst/>
        </a:prstGeom>
        <a:solidFill>
          <a:schemeClr val="accent2">
            <a:shade val="80000"/>
            <a:alpha val="50000"/>
            <a:hueOff val="-385132"/>
            <a:satOff val="8133"/>
            <a:lumOff val="216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B34606D4-892D-A044-99E0-D15847A690B7}">
      <dsp:nvSpPr>
        <dsp:cNvPr id="0" name=""/>
        <dsp:cNvSpPr/>
      </dsp:nvSpPr>
      <dsp:spPr>
        <a:xfrm>
          <a:off x="2462065" y="2362776"/>
          <a:ext cx="1589654" cy="11182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en-US" sz="1900" kern="1200" dirty="0" err="1"/>
            <a:t>Satyra</a:t>
          </a:r>
          <a:r>
            <a:rPr lang="en-US" sz="1900" kern="1200" dirty="0"/>
            <a:t> </a:t>
          </a:r>
          <a:r>
            <a:rPr lang="en-US" sz="1900" kern="1200" dirty="0" err="1"/>
            <a:t>arba</a:t>
          </a:r>
          <a:r>
            <a:rPr lang="en-US" sz="1900" kern="1200" dirty="0"/>
            <a:t> </a:t>
          </a:r>
          <a:r>
            <a:rPr lang="en-US" sz="1900" kern="1200" dirty="0" err="1"/>
            <a:t>parodija</a:t>
          </a:r>
          <a:endParaRPr lang="en-US" sz="1900" kern="1200" dirty="0"/>
        </a:p>
      </dsp:txBody>
      <dsp:txXfrm>
        <a:off x="2462065" y="2362776"/>
        <a:ext cx="1589654" cy="1118293"/>
      </dsp:txXfrm>
    </dsp:sp>
    <dsp:sp modelId="{C7D442E1-B44C-604D-874E-4CB224BD35A3}">
      <dsp:nvSpPr>
        <dsp:cNvPr id="0" name=""/>
        <dsp:cNvSpPr/>
      </dsp:nvSpPr>
      <dsp:spPr>
        <a:xfrm>
          <a:off x="4151248" y="1253185"/>
          <a:ext cx="1341952" cy="1341952"/>
        </a:xfrm>
        <a:prstGeom prst="ellipse">
          <a:avLst/>
        </a:prstGeom>
        <a:solidFill>
          <a:schemeClr val="accent2">
            <a:shade val="80000"/>
            <a:alpha val="50000"/>
            <a:hueOff val="-481415"/>
            <a:satOff val="10166"/>
            <a:lumOff val="27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27F3DD5-098F-314F-ACA2-A14100848144}">
      <dsp:nvSpPr>
        <dsp:cNvPr id="0" name=""/>
        <dsp:cNvSpPr/>
      </dsp:nvSpPr>
      <dsp:spPr>
        <a:xfrm>
          <a:off x="2462065" y="870267"/>
          <a:ext cx="1589654" cy="11182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44550">
            <a:lnSpc>
              <a:spcPct val="100000"/>
            </a:lnSpc>
            <a:spcBef>
              <a:spcPct val="0"/>
            </a:spcBef>
            <a:spcAft>
              <a:spcPct val="35000"/>
            </a:spcAft>
            <a:buNone/>
          </a:pPr>
          <a:r>
            <a:rPr lang="lt-LT" sz="1900" kern="1200" dirty="0"/>
            <a:t>Klaidinančios antraštės</a:t>
          </a:r>
          <a:endParaRPr lang="en-US" sz="1900" kern="1200" dirty="0"/>
        </a:p>
      </dsp:txBody>
      <dsp:txXfrm>
        <a:off x="2462065" y="870267"/>
        <a:ext cx="1589654" cy="11182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B281A-071E-4D47-91D6-EB04EAC848A8}">
      <dsp:nvSpPr>
        <dsp:cNvPr id="0" name=""/>
        <dsp:cNvSpPr/>
      </dsp:nvSpPr>
      <dsp:spPr>
        <a:xfrm>
          <a:off x="0"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1. </a:t>
          </a:r>
          <a:r>
            <a:rPr lang="lt-LT" sz="2800" kern="1200" dirty="0"/>
            <a:t>Patikrinti šaltinį</a:t>
          </a:r>
          <a:endParaRPr lang="de-AT" sz="2800" kern="1200" dirty="0"/>
        </a:p>
      </dsp:txBody>
      <dsp:txXfrm>
        <a:off x="0" y="39687"/>
        <a:ext cx="3286125" cy="1971675"/>
      </dsp:txXfrm>
    </dsp:sp>
    <dsp:sp modelId="{1B5A05D2-4435-2F4F-A3BB-7577A9F6000C}">
      <dsp:nvSpPr>
        <dsp:cNvPr id="0" name=""/>
        <dsp:cNvSpPr/>
      </dsp:nvSpPr>
      <dsp:spPr>
        <a:xfrm>
          <a:off x="3614737"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2. </a:t>
          </a:r>
          <a:r>
            <a:rPr lang="en-US" sz="2800" kern="1200" dirty="0" err="1"/>
            <a:t>Patikrinkite</a:t>
          </a:r>
          <a:r>
            <a:rPr lang="en-US" sz="2800" kern="1200" dirty="0"/>
            <a:t> URL </a:t>
          </a:r>
          <a:r>
            <a:rPr lang="en-US" sz="2800" kern="1200" dirty="0" err="1"/>
            <a:t>adresą</a:t>
          </a:r>
          <a:endParaRPr lang="de-AT" sz="2800" kern="1200" dirty="0"/>
        </a:p>
      </dsp:txBody>
      <dsp:txXfrm>
        <a:off x="3614737" y="39687"/>
        <a:ext cx="3286125" cy="1971675"/>
      </dsp:txXfrm>
    </dsp:sp>
    <dsp:sp modelId="{36C0486B-A089-1E4C-823E-C75207560EF8}">
      <dsp:nvSpPr>
        <dsp:cNvPr id="0" name=""/>
        <dsp:cNvSpPr/>
      </dsp:nvSpPr>
      <dsp:spPr>
        <a:xfrm>
          <a:off x="7229475"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3. </a:t>
          </a:r>
          <a:r>
            <a:rPr lang="lt-LT" sz="2800" kern="1200" dirty="0"/>
            <a:t>Ieškoti kitų šaltinių</a:t>
          </a:r>
          <a:endParaRPr lang="de-AT" sz="2800" kern="1200" dirty="0"/>
        </a:p>
      </dsp:txBody>
      <dsp:txXfrm>
        <a:off x="7229475" y="39687"/>
        <a:ext cx="3286125" cy="1971675"/>
      </dsp:txXfrm>
    </dsp:sp>
    <dsp:sp modelId="{FD6C6D6D-EDAB-664F-AD2F-D5BEBEEA3B72}">
      <dsp:nvSpPr>
        <dsp:cNvPr id="0" name=""/>
        <dsp:cNvSpPr/>
      </dsp:nvSpPr>
      <dsp:spPr>
        <a:xfrm>
          <a:off x="1807368"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4. </a:t>
          </a:r>
          <a:r>
            <a:rPr lang="en-US" sz="2800" kern="1200" dirty="0"/>
            <a:t>Pa</a:t>
          </a:r>
          <a:r>
            <a:rPr lang="lt-LT" sz="2800" kern="1200" dirty="0"/>
            <a:t>tikrinti</a:t>
          </a:r>
          <a:r>
            <a:rPr lang="en-US" sz="2800" kern="1200" dirty="0"/>
            <a:t> </a:t>
          </a:r>
          <a:r>
            <a:rPr lang="en-US" sz="2800" kern="1200" dirty="0" err="1"/>
            <a:t>datą</a:t>
          </a:r>
          <a:endParaRPr lang="de-AT" sz="2800" kern="1200" dirty="0"/>
        </a:p>
      </dsp:txBody>
      <dsp:txXfrm>
        <a:off x="1807368" y="2339975"/>
        <a:ext cx="3286125" cy="1971675"/>
      </dsp:txXfrm>
    </dsp:sp>
    <dsp:sp modelId="{B4760863-4231-8C4D-82F9-DC900E635508}">
      <dsp:nvSpPr>
        <dsp:cNvPr id="0" name=""/>
        <dsp:cNvSpPr/>
      </dsp:nvSpPr>
      <dsp:spPr>
        <a:xfrm>
          <a:off x="5422106"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5. </a:t>
          </a:r>
          <a:r>
            <a:rPr lang="en-US" sz="2800" kern="1200" dirty="0" err="1"/>
            <a:t>Patikri</a:t>
          </a:r>
          <a:r>
            <a:rPr lang="lt-LT" sz="2800" kern="1200" dirty="0" err="1"/>
            <a:t>nti</a:t>
          </a:r>
          <a:r>
            <a:rPr lang="en-US" sz="2800" kern="1200" dirty="0"/>
            <a:t> </a:t>
          </a:r>
          <a:r>
            <a:rPr lang="en-US" sz="2800" kern="1200" dirty="0" err="1"/>
            <a:t>autorius</a:t>
          </a:r>
          <a:r>
            <a:rPr lang="en-US" sz="2800" kern="1200" dirty="0"/>
            <a:t> </a:t>
          </a:r>
          <a:r>
            <a:rPr lang="en-US" sz="2800" kern="1200" dirty="0" err="1"/>
            <a:t>ir</a:t>
          </a:r>
          <a:r>
            <a:rPr lang="en-US" sz="2800" kern="1200" dirty="0"/>
            <a:t> </a:t>
          </a:r>
          <a:r>
            <a:rPr lang="en-US" sz="2800" kern="1200" dirty="0" err="1"/>
            <a:t>ekspertus</a:t>
          </a:r>
          <a:endParaRPr lang="de-AT" sz="2800" kern="1200" dirty="0"/>
        </a:p>
      </dsp:txBody>
      <dsp:txXfrm>
        <a:off x="5422106" y="2339975"/>
        <a:ext cx="3286125" cy="1971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03B30-B5F3-D144-8D55-03FBB0021556}">
      <dsp:nvSpPr>
        <dsp:cNvPr id="0" name=""/>
        <dsp:cNvSpPr/>
      </dsp:nvSpPr>
      <dsp:spPr>
        <a:xfrm>
          <a:off x="0"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6. </a:t>
          </a:r>
          <a:r>
            <a:rPr lang="en-US" sz="2800" kern="1200" dirty="0" err="1"/>
            <a:t>Mąsty</a:t>
          </a:r>
          <a:r>
            <a:rPr lang="lt-LT" sz="2800" kern="1200" dirty="0" err="1"/>
            <a:t>ti</a:t>
          </a:r>
          <a:r>
            <a:rPr lang="en-US" sz="2800" kern="1200" dirty="0"/>
            <a:t> </a:t>
          </a:r>
          <a:r>
            <a:rPr lang="en-US" sz="2800" kern="1200" dirty="0" err="1"/>
            <a:t>kritiškai</a:t>
          </a:r>
          <a:endParaRPr lang="de-AT" sz="2800" kern="1200" dirty="0"/>
        </a:p>
      </dsp:txBody>
      <dsp:txXfrm>
        <a:off x="0" y="39687"/>
        <a:ext cx="3286125" cy="1971675"/>
      </dsp:txXfrm>
    </dsp:sp>
    <dsp:sp modelId="{1C5F8159-AE49-E042-A40D-0E966A69E366}">
      <dsp:nvSpPr>
        <dsp:cNvPr id="0" name=""/>
        <dsp:cNvSpPr/>
      </dsp:nvSpPr>
      <dsp:spPr>
        <a:xfrm>
          <a:off x="3614737"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7. </a:t>
          </a:r>
          <a:r>
            <a:rPr lang="lt-LT" sz="2800" kern="1200" dirty="0"/>
            <a:t>Įsižiūrėti į nuotraukas</a:t>
          </a:r>
          <a:endParaRPr lang="de-AT" sz="2800" kern="1200" dirty="0"/>
        </a:p>
      </dsp:txBody>
      <dsp:txXfrm>
        <a:off x="3614737" y="39687"/>
        <a:ext cx="3286125" cy="1971675"/>
      </dsp:txXfrm>
    </dsp:sp>
    <dsp:sp modelId="{886DC63E-BF9C-9A40-9DEC-1DCB27DE86F6}">
      <dsp:nvSpPr>
        <dsp:cNvPr id="0" name=""/>
        <dsp:cNvSpPr/>
      </dsp:nvSpPr>
      <dsp:spPr>
        <a:xfrm>
          <a:off x="7229475"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AT" sz="2800" kern="1200" dirty="0"/>
            <a:t>8. </a:t>
          </a:r>
          <a:r>
            <a:rPr lang="en-US" sz="2800" kern="1200" dirty="0" err="1"/>
            <a:t>Įvertin</a:t>
          </a:r>
          <a:r>
            <a:rPr lang="lt-LT" sz="2800" kern="1200" dirty="0" err="1"/>
            <a:t>ti</a:t>
          </a:r>
          <a:r>
            <a:rPr lang="en-US" sz="2800" kern="1200" dirty="0"/>
            <a:t> </a:t>
          </a:r>
          <a:r>
            <a:rPr lang="en-US" sz="2800" kern="1200" dirty="0" err="1"/>
            <a:t>savo</a:t>
          </a:r>
          <a:r>
            <a:rPr lang="en-US" sz="2800" kern="1200" dirty="0"/>
            <a:t> </a:t>
          </a:r>
          <a:r>
            <a:rPr lang="en-US" sz="2800" kern="1200" dirty="0" err="1"/>
            <a:t>šališkumą</a:t>
          </a:r>
          <a:endParaRPr lang="de-AT" sz="2800" kern="1200" dirty="0"/>
        </a:p>
      </dsp:txBody>
      <dsp:txXfrm>
        <a:off x="7229475" y="39687"/>
        <a:ext cx="3286125" cy="1971675"/>
      </dsp:txXfrm>
    </dsp:sp>
    <dsp:sp modelId="{807CA7CB-0934-1A49-90FB-3D188B7F39FE}">
      <dsp:nvSpPr>
        <dsp:cNvPr id="0" name=""/>
        <dsp:cNvSpPr/>
      </dsp:nvSpPr>
      <dsp:spPr>
        <a:xfrm>
          <a:off x="1807368"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AT" sz="2800" kern="1200" dirty="0"/>
            <a:t>9. </a:t>
          </a:r>
          <a:r>
            <a:rPr lang="lt-LT" sz="2800" kern="1200" dirty="0"/>
            <a:t>Naudotis tikrinimo priemonėmis</a:t>
          </a:r>
          <a:endParaRPr lang="de-AT" sz="2800" kern="1200" dirty="0"/>
        </a:p>
      </dsp:txBody>
      <dsp:txXfrm>
        <a:off x="1807368" y="2339975"/>
        <a:ext cx="3286125" cy="1971675"/>
      </dsp:txXfrm>
    </dsp:sp>
    <dsp:sp modelId="{86A8586D-D56F-D740-A61F-41A2AB721350}">
      <dsp:nvSpPr>
        <dsp:cNvPr id="0" name=""/>
        <dsp:cNvSpPr/>
      </dsp:nvSpPr>
      <dsp:spPr>
        <a:xfrm>
          <a:off x="5422106"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10. </a:t>
          </a:r>
          <a:r>
            <a:rPr lang="lt-LT" sz="2800" kern="1200" dirty="0"/>
            <a:t>Atkreipti dėmesį į rašybą</a:t>
          </a:r>
          <a:endParaRPr lang="de-AT" sz="2800" kern="1200" dirty="0"/>
        </a:p>
      </dsp:txBody>
      <dsp:txXfrm>
        <a:off x="5422106"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5B281A-071E-4D47-91D6-EB04EAC848A8}">
      <dsp:nvSpPr>
        <dsp:cNvPr id="0" name=""/>
        <dsp:cNvSpPr/>
      </dsp:nvSpPr>
      <dsp:spPr>
        <a:xfrm>
          <a:off x="0"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1. </a:t>
          </a:r>
          <a:r>
            <a:rPr lang="en-US" sz="2800" kern="1200" dirty="0" err="1"/>
            <a:t>Kritinis</a:t>
          </a:r>
          <a:r>
            <a:rPr lang="en-US" sz="2800" kern="1200" dirty="0"/>
            <a:t> </a:t>
          </a:r>
          <a:r>
            <a:rPr lang="en-US" sz="2800" kern="1200" dirty="0" err="1"/>
            <a:t>mąstymas</a:t>
          </a:r>
          <a:endParaRPr lang="de-AT" sz="2800" kern="1200" dirty="0"/>
        </a:p>
      </dsp:txBody>
      <dsp:txXfrm>
        <a:off x="0" y="39687"/>
        <a:ext cx="3286125" cy="1971675"/>
      </dsp:txXfrm>
    </dsp:sp>
    <dsp:sp modelId="{1B5A05D2-4435-2F4F-A3BB-7577A9F6000C}">
      <dsp:nvSpPr>
        <dsp:cNvPr id="0" name=""/>
        <dsp:cNvSpPr/>
      </dsp:nvSpPr>
      <dsp:spPr>
        <a:xfrm>
          <a:off x="3614737"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2. </a:t>
          </a:r>
          <a:r>
            <a:rPr lang="lt-LT" sz="2800" kern="1200" dirty="0"/>
            <a:t>Patikrinimas</a:t>
          </a:r>
          <a:endParaRPr lang="de-AT" sz="2800" kern="1200" dirty="0"/>
        </a:p>
      </dsp:txBody>
      <dsp:txXfrm>
        <a:off x="3614737" y="39687"/>
        <a:ext cx="3286125" cy="1971675"/>
      </dsp:txXfrm>
    </dsp:sp>
    <dsp:sp modelId="{36C0486B-A089-1E4C-823E-C75207560EF8}">
      <dsp:nvSpPr>
        <dsp:cNvPr id="0" name=""/>
        <dsp:cNvSpPr/>
      </dsp:nvSpPr>
      <dsp:spPr>
        <a:xfrm>
          <a:off x="7229475"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3. </a:t>
          </a:r>
          <a:r>
            <a:rPr lang="en-US" sz="2800" kern="1200" dirty="0" err="1"/>
            <a:t>Švietimas</a:t>
          </a:r>
          <a:endParaRPr lang="de-AT" sz="2800" kern="1200" dirty="0"/>
        </a:p>
      </dsp:txBody>
      <dsp:txXfrm>
        <a:off x="7229475" y="39687"/>
        <a:ext cx="3286125" cy="1971675"/>
      </dsp:txXfrm>
    </dsp:sp>
    <dsp:sp modelId="{FD6C6D6D-EDAB-664F-AD2F-D5BEBEEA3B72}">
      <dsp:nvSpPr>
        <dsp:cNvPr id="0" name=""/>
        <dsp:cNvSpPr/>
      </dsp:nvSpPr>
      <dsp:spPr>
        <a:xfrm>
          <a:off x="1807368"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4. </a:t>
          </a:r>
          <a:r>
            <a:rPr lang="lt-LT" sz="2800" kern="1200" dirty="0"/>
            <a:t>Atsakingas dalinimasis</a:t>
          </a:r>
          <a:endParaRPr lang="de-AT" sz="2800" kern="1200" dirty="0"/>
        </a:p>
      </dsp:txBody>
      <dsp:txXfrm>
        <a:off x="1807368" y="2339975"/>
        <a:ext cx="3286125" cy="1971675"/>
      </dsp:txXfrm>
    </dsp:sp>
    <dsp:sp modelId="{B4760863-4231-8C4D-82F9-DC900E635508}">
      <dsp:nvSpPr>
        <dsp:cNvPr id="0" name=""/>
        <dsp:cNvSpPr/>
      </dsp:nvSpPr>
      <dsp:spPr>
        <a:xfrm>
          <a:off x="5422106"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5. </a:t>
          </a:r>
          <a:r>
            <a:rPr lang="en-US" sz="2800" kern="1200" dirty="0" err="1"/>
            <a:t>Praneškite</a:t>
          </a:r>
          <a:r>
            <a:rPr lang="en-US" sz="2800" kern="1200" dirty="0"/>
            <a:t> </a:t>
          </a:r>
          <a:r>
            <a:rPr lang="en-US" sz="2800" kern="1200" dirty="0" err="1"/>
            <a:t>apie</a:t>
          </a:r>
          <a:r>
            <a:rPr lang="en-US" sz="2800" kern="1200" dirty="0"/>
            <a:t> </a:t>
          </a:r>
          <a:r>
            <a:rPr lang="en-US" sz="2800" kern="1200" dirty="0" err="1"/>
            <a:t>melagingą</a:t>
          </a:r>
          <a:r>
            <a:rPr lang="en-US" sz="2800" kern="1200" dirty="0"/>
            <a:t> </a:t>
          </a:r>
          <a:r>
            <a:rPr lang="en-US" sz="2800" kern="1200" dirty="0" err="1"/>
            <a:t>informaciją</a:t>
          </a:r>
          <a:endParaRPr lang="de-AT" sz="2800" kern="1200" dirty="0"/>
        </a:p>
      </dsp:txBody>
      <dsp:txXfrm>
        <a:off x="5422106" y="2339975"/>
        <a:ext cx="3286125" cy="197167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03B30-B5F3-D144-8D55-03FBB0021556}">
      <dsp:nvSpPr>
        <dsp:cNvPr id="0" name=""/>
        <dsp:cNvSpPr/>
      </dsp:nvSpPr>
      <dsp:spPr>
        <a:xfrm>
          <a:off x="0"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6. </a:t>
          </a:r>
          <a:r>
            <a:rPr lang="lt-LT" sz="2800" kern="1200" dirty="0"/>
            <a:t>Skatinkite medijų raštingumą</a:t>
          </a:r>
          <a:endParaRPr lang="de-AT" sz="2800" kern="1200" dirty="0"/>
        </a:p>
      </dsp:txBody>
      <dsp:txXfrm>
        <a:off x="0" y="39687"/>
        <a:ext cx="3286125" cy="1971675"/>
      </dsp:txXfrm>
    </dsp:sp>
    <dsp:sp modelId="{1C5F8159-AE49-E042-A40D-0E966A69E366}">
      <dsp:nvSpPr>
        <dsp:cNvPr id="0" name=""/>
        <dsp:cNvSpPr/>
      </dsp:nvSpPr>
      <dsp:spPr>
        <a:xfrm>
          <a:off x="3614737"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7. </a:t>
          </a:r>
          <a:r>
            <a:rPr lang="en-US" sz="2800" kern="1200" dirty="0" err="1"/>
            <a:t>Remkite</a:t>
          </a:r>
          <a:r>
            <a:rPr lang="en-US" sz="2800" kern="1200" dirty="0"/>
            <a:t> </a:t>
          </a:r>
          <a:r>
            <a:rPr lang="en-US" sz="2800" kern="1200" dirty="0" err="1"/>
            <a:t>patikimą</a:t>
          </a:r>
          <a:r>
            <a:rPr lang="en-US" sz="2800" kern="1200" dirty="0"/>
            <a:t> </a:t>
          </a:r>
          <a:r>
            <a:rPr lang="en-US" sz="2800" kern="1200" dirty="0" err="1"/>
            <a:t>žiniasklaidą</a:t>
          </a:r>
          <a:endParaRPr lang="de-AT" sz="2800" kern="1200" dirty="0"/>
        </a:p>
      </dsp:txBody>
      <dsp:txXfrm>
        <a:off x="3614737" y="39687"/>
        <a:ext cx="3286125" cy="1971675"/>
      </dsp:txXfrm>
    </dsp:sp>
    <dsp:sp modelId="{886DC63E-BF9C-9A40-9DEC-1DCB27DE86F6}">
      <dsp:nvSpPr>
        <dsp:cNvPr id="0" name=""/>
        <dsp:cNvSpPr/>
      </dsp:nvSpPr>
      <dsp:spPr>
        <a:xfrm>
          <a:off x="7229475" y="39687"/>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AT" sz="2800" kern="1200" dirty="0"/>
            <a:t>8. </a:t>
          </a:r>
          <a:r>
            <a:rPr lang="lt-LT" sz="2800" kern="1200" dirty="0"/>
            <a:t>Dalyvavimas bendruomenės veikloje</a:t>
          </a:r>
          <a:endParaRPr lang="de-AT" sz="2800" kern="1200" dirty="0"/>
        </a:p>
      </dsp:txBody>
      <dsp:txXfrm>
        <a:off x="7229475" y="39687"/>
        <a:ext cx="3286125" cy="1971675"/>
      </dsp:txXfrm>
    </dsp:sp>
    <dsp:sp modelId="{807CA7CB-0934-1A49-90FB-3D188B7F39FE}">
      <dsp:nvSpPr>
        <dsp:cNvPr id="0" name=""/>
        <dsp:cNvSpPr/>
      </dsp:nvSpPr>
      <dsp:spPr>
        <a:xfrm>
          <a:off x="1807368"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AT" sz="2800" kern="1200" dirty="0"/>
            <a:t>9. </a:t>
          </a:r>
          <a:r>
            <a:rPr lang="en-US" sz="2800" kern="1200" dirty="0" err="1"/>
            <a:t>Sekite</a:t>
          </a:r>
          <a:r>
            <a:rPr lang="en-US" sz="2800" kern="1200" dirty="0"/>
            <a:t> </a:t>
          </a:r>
          <a:r>
            <a:rPr lang="en-US" sz="2800" kern="1200" dirty="0" err="1"/>
            <a:t>naujienas</a:t>
          </a:r>
          <a:endParaRPr lang="de-AT" sz="2800" kern="1200" dirty="0"/>
        </a:p>
      </dsp:txBody>
      <dsp:txXfrm>
        <a:off x="1807368" y="2339975"/>
        <a:ext cx="3286125" cy="1971675"/>
      </dsp:txXfrm>
    </dsp:sp>
    <dsp:sp modelId="{86A8586D-D56F-D740-A61F-41A2AB721350}">
      <dsp:nvSpPr>
        <dsp:cNvPr id="0" name=""/>
        <dsp:cNvSpPr/>
      </dsp:nvSpPr>
      <dsp:spPr>
        <a:xfrm>
          <a:off x="5422106" y="2339975"/>
          <a:ext cx="3286125" cy="1971675"/>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10. </a:t>
          </a:r>
          <a:r>
            <a:rPr lang="en-US" sz="2800" kern="1200" dirty="0" err="1"/>
            <a:t>Mokymai</a:t>
          </a:r>
          <a:r>
            <a:rPr lang="en-US" sz="2800" kern="1200" dirty="0"/>
            <a:t> </a:t>
          </a:r>
          <a:r>
            <a:rPr lang="en-US" sz="2800" kern="1200" dirty="0" err="1"/>
            <a:t>ir</a:t>
          </a:r>
          <a:r>
            <a:rPr lang="en-US" sz="2800" kern="1200" dirty="0"/>
            <a:t> </a:t>
          </a:r>
          <a:r>
            <a:rPr lang="en-US" sz="2800" kern="1200" dirty="0" err="1"/>
            <a:t>seminarai</a:t>
          </a:r>
          <a:endParaRPr lang="de-AT" sz="2800" kern="1200" dirty="0"/>
        </a:p>
      </dsp:txBody>
      <dsp:txXfrm>
        <a:off x="5422106" y="2339975"/>
        <a:ext cx="3286125" cy="19716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C139-6C4A-421D-B0C5-E36053C2FFD1}">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213FE0-35CF-4F1F-940C-3BAAC1316445}">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EFBA74-85F9-4F08-9D1A-82BF51E12BE8}">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Abejokite</a:t>
          </a:r>
          <a:r>
            <a:rPr lang="en-US" sz="1900" kern="1200" dirty="0"/>
            <a:t> </a:t>
          </a:r>
          <a:r>
            <a:rPr lang="en-US" sz="1900" kern="1200" dirty="0" err="1"/>
            <a:t>šaltiniais</a:t>
          </a:r>
          <a:endParaRPr lang="en-US" sz="1900" kern="1200" dirty="0"/>
        </a:p>
      </dsp:txBody>
      <dsp:txXfrm>
        <a:off x="1172126" y="908559"/>
        <a:ext cx="2114937" cy="897246"/>
      </dsp:txXfrm>
    </dsp:sp>
    <dsp:sp modelId="{A82863BE-5125-449B-BB26-C121C8171D7A}">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0B77CD-5419-4563-9FFE-31E29E13F7AA}">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DE619C-3AB4-4B49-B1F3-5EF0570421FC}">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Ieškokite</a:t>
          </a:r>
          <a:r>
            <a:rPr lang="en-US" sz="1900" kern="1200" dirty="0"/>
            <a:t> </a:t>
          </a:r>
          <a:r>
            <a:rPr lang="en-US" sz="1900" kern="1200" dirty="0" err="1"/>
            <a:t>patvirtinimo</a:t>
          </a:r>
          <a:endParaRPr lang="en-US" sz="1900" kern="1200" dirty="0"/>
        </a:p>
      </dsp:txBody>
      <dsp:txXfrm>
        <a:off x="4745088" y="908559"/>
        <a:ext cx="2114937" cy="897246"/>
      </dsp:txXfrm>
    </dsp:sp>
    <dsp:sp modelId="{3EF4AE7C-44B7-4891-B20F-7C4FCB04C5CE}">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65FD58-D9B6-4D45-89AC-C22939B6E265}">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399D5-00D5-4E05-8A2B-787151E3A5A3}">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Patikrinkite</a:t>
          </a:r>
          <a:r>
            <a:rPr lang="en-US" sz="1900" kern="1200" dirty="0"/>
            <a:t> </a:t>
          </a:r>
          <a:r>
            <a:rPr lang="en-US" sz="1900" kern="1200" dirty="0" err="1"/>
            <a:t>datą</a:t>
          </a:r>
          <a:endParaRPr lang="en-US" sz="1900" kern="1200" dirty="0"/>
        </a:p>
      </dsp:txBody>
      <dsp:txXfrm>
        <a:off x="8318049" y="908559"/>
        <a:ext cx="2114937" cy="897246"/>
      </dsp:txXfrm>
    </dsp:sp>
    <dsp:sp modelId="{58B0EF90-D980-4BCB-8C2F-0410B76899AB}">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78607-4E97-4A2F-900D-8919F32EBB0C}">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651A37-3288-49A7-92A7-9E0DAB049749}">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Atsižvelkite</a:t>
          </a:r>
          <a:r>
            <a:rPr lang="en-US" sz="1900" kern="1200" dirty="0"/>
            <a:t> į </a:t>
          </a:r>
          <a:r>
            <a:rPr lang="en-US" sz="1900" kern="1200" dirty="0" err="1"/>
            <a:t>kontekstą</a:t>
          </a:r>
          <a:endParaRPr lang="en-US" sz="1900" kern="1200" dirty="0"/>
        </a:p>
      </dsp:txBody>
      <dsp:txXfrm>
        <a:off x="1172126" y="2545532"/>
        <a:ext cx="2114937" cy="897246"/>
      </dsp:txXfrm>
    </dsp:sp>
    <dsp:sp modelId="{CA17EB9F-2A11-4C82-A91C-CB260BA25E9A}">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6F8112-DE7B-45A9-A624-F187B5665DED}">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BDF20-8EA0-431E-AA7B-AD0088C821BD}">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Kritiškai</a:t>
          </a:r>
          <a:r>
            <a:rPr lang="en-US" sz="1900" kern="1200" dirty="0"/>
            <a:t> </a:t>
          </a:r>
          <a:r>
            <a:rPr lang="en-US" sz="1900" kern="1200" dirty="0" err="1"/>
            <a:t>analizuokite</a:t>
          </a:r>
          <a:r>
            <a:rPr lang="en-US" sz="1900" kern="1200" dirty="0"/>
            <a:t> </a:t>
          </a:r>
          <a:r>
            <a:rPr lang="lt-LT" sz="1900" kern="1200" dirty="0"/>
            <a:t>nuotraukas</a:t>
          </a:r>
          <a:r>
            <a:rPr lang="en-US" sz="1900" kern="1200" dirty="0"/>
            <a:t> </a:t>
          </a:r>
          <a:r>
            <a:rPr lang="en-US" sz="1900" kern="1200" dirty="0" err="1"/>
            <a:t>ir</a:t>
          </a:r>
          <a:r>
            <a:rPr lang="en-US" sz="1900" kern="1200" dirty="0"/>
            <a:t> </a:t>
          </a:r>
          <a:r>
            <a:rPr lang="en-US" sz="1900" kern="1200" dirty="0" err="1"/>
            <a:t>vaizdo</a:t>
          </a:r>
          <a:r>
            <a:rPr lang="en-US" sz="1900" kern="1200" dirty="0"/>
            <a:t> </a:t>
          </a:r>
          <a:r>
            <a:rPr lang="en-US" sz="1900" kern="1200" dirty="0" err="1"/>
            <a:t>įrašus</a:t>
          </a:r>
          <a:endParaRPr lang="en-US" sz="1900" kern="1200" dirty="0"/>
        </a:p>
      </dsp:txBody>
      <dsp:txXfrm>
        <a:off x="4745088" y="2545532"/>
        <a:ext cx="2114937" cy="8972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96388-9BC7-4DF7-BF39-0873C2116131}">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1B4FB8-87C3-4DBD-B8C9-AFB3687261D2}">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A549F-472A-4A2F-B55C-5957F76E6744}">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Įvertinkite</a:t>
          </a:r>
          <a:r>
            <a:rPr lang="en-US" sz="1900" kern="1200" dirty="0"/>
            <a:t> </a:t>
          </a:r>
          <a:r>
            <a:rPr lang="en-US" sz="1900" kern="1200" dirty="0" err="1"/>
            <a:t>ekspertus</a:t>
          </a:r>
          <a:endParaRPr lang="en-US" sz="1900" kern="1200" dirty="0"/>
        </a:p>
      </dsp:txBody>
      <dsp:txXfrm>
        <a:off x="1172126" y="908559"/>
        <a:ext cx="2114937" cy="897246"/>
      </dsp:txXfrm>
    </dsp:sp>
    <dsp:sp modelId="{8A2C3FBE-3B96-4382-9A37-78A5115A19A4}">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1D375E-64EB-4A49-864C-300D6CE2E262}">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C69F95-D738-4394-B694-CBB0A7388BF0}">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Apmąstykite</a:t>
          </a:r>
          <a:r>
            <a:rPr lang="en-US" sz="1900" kern="1200" dirty="0"/>
            <a:t> </a:t>
          </a:r>
          <a:r>
            <a:rPr lang="en-US" sz="1900" kern="1200" dirty="0" err="1"/>
            <a:t>savo</a:t>
          </a:r>
          <a:r>
            <a:rPr lang="en-US" sz="1900" kern="1200" dirty="0"/>
            <a:t> </a:t>
          </a:r>
          <a:r>
            <a:rPr lang="en-US" sz="1900" kern="1200" dirty="0" err="1"/>
            <a:t>išankstinius</a:t>
          </a:r>
          <a:r>
            <a:rPr lang="en-US" sz="1900" kern="1200" dirty="0"/>
            <a:t> </a:t>
          </a:r>
          <a:r>
            <a:rPr lang="en-US" sz="1900" kern="1200" dirty="0" err="1"/>
            <a:t>nusistatymus</a:t>
          </a:r>
          <a:endParaRPr lang="en-US" sz="1900" kern="1200" dirty="0"/>
        </a:p>
      </dsp:txBody>
      <dsp:txXfrm>
        <a:off x="4745088" y="908559"/>
        <a:ext cx="2114937" cy="897246"/>
      </dsp:txXfrm>
    </dsp:sp>
    <dsp:sp modelId="{9963169B-B786-4F42-89DA-351C907A1834}">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1C2D4-7575-431E-9AC2-848980C1971D}">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FD05E0-9876-45AB-B8C3-38FBD6F596AA}">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Kalba</a:t>
          </a:r>
          <a:r>
            <a:rPr lang="en-US" sz="1900" kern="1200" dirty="0"/>
            <a:t> </a:t>
          </a:r>
          <a:r>
            <a:rPr lang="en-US" sz="1900" kern="1200" dirty="0" err="1"/>
            <a:t>ir</a:t>
          </a:r>
          <a:r>
            <a:rPr lang="en-US" sz="1900" kern="1200" dirty="0"/>
            <a:t> </a:t>
          </a:r>
          <a:r>
            <a:rPr lang="en-US" sz="1900" kern="1200" dirty="0" err="1"/>
            <a:t>tonas</a:t>
          </a:r>
          <a:endParaRPr lang="en-US" sz="1900" kern="1200" dirty="0"/>
        </a:p>
      </dsp:txBody>
      <dsp:txXfrm>
        <a:off x="8318049" y="908559"/>
        <a:ext cx="2114937" cy="897246"/>
      </dsp:txXfrm>
    </dsp:sp>
    <dsp:sp modelId="{7ACB8309-0806-46E7-93F6-00E319936CE7}">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863AD-24A5-4219-9B3D-7CAEEA35C13C}">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DAA82A-C22F-4BA1-9A92-F21094661E00}">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lt-LT" sz="1900" kern="1200" dirty="0"/>
            <a:t>Naudokitės faktų tikrinimo priemonėmis</a:t>
          </a:r>
          <a:endParaRPr lang="en-US" sz="1900" kern="1200" dirty="0"/>
        </a:p>
      </dsp:txBody>
      <dsp:txXfrm>
        <a:off x="1172126" y="2545532"/>
        <a:ext cx="2114937" cy="897246"/>
      </dsp:txXfrm>
    </dsp:sp>
    <dsp:sp modelId="{F8DD8BBA-9DD1-4E27-95CE-E01B9C39B869}">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2A4815-CE58-46B7-BAEE-883FF936B71B}">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2AC79B-9F36-45E6-B875-BB005A6B38CF}">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err="1"/>
            <a:t>Prieš</a:t>
          </a:r>
          <a:r>
            <a:rPr lang="en-US" sz="1900" kern="1200" dirty="0"/>
            <a:t> </a:t>
          </a:r>
          <a:r>
            <a:rPr lang="en-US" sz="1900" kern="1200" dirty="0" err="1"/>
            <a:t>dalydamiesi</a:t>
          </a:r>
          <a:r>
            <a:rPr lang="en-US" sz="1900" kern="1200" dirty="0"/>
            <a:t> </a:t>
          </a:r>
          <a:r>
            <a:rPr lang="en-US" sz="1900" kern="1200" dirty="0" err="1"/>
            <a:t>informacija</a:t>
          </a:r>
          <a:r>
            <a:rPr lang="en-US" sz="1900" kern="1200" dirty="0"/>
            <a:t>, </a:t>
          </a:r>
          <a:r>
            <a:rPr lang="en-US" sz="1900" kern="1200" dirty="0" err="1"/>
            <a:t>šiek</a:t>
          </a:r>
          <a:r>
            <a:rPr lang="en-US" sz="1900" kern="1200" dirty="0"/>
            <a:t> </a:t>
          </a:r>
          <a:r>
            <a:rPr lang="en-US" sz="1900" kern="1200" dirty="0" err="1"/>
            <a:t>tiek</a:t>
          </a:r>
          <a:r>
            <a:rPr lang="en-US" sz="1900" kern="1200" dirty="0"/>
            <a:t> </a:t>
          </a:r>
          <a:r>
            <a:rPr lang="en-US" sz="1900" kern="1200" dirty="0" err="1"/>
            <a:t>palaukite</a:t>
          </a:r>
          <a:endParaRPr lang="en-US" sz="1900" kern="1200" dirty="0"/>
        </a:p>
      </dsp:txBody>
      <dsp:txXfrm>
        <a:off x="4745088"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B991D6-71A9-4D40-950F-4628D52FAEF6}" type="datetimeFigureOut">
              <a:rPr lang="de-DE" smtClean="0"/>
              <a:t>13.11.2024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654EA7-8090-2846-82B2-D59F48461BB3}" type="slidenum">
              <a:rPr lang="de-DE" smtClean="0"/>
              <a:t>‹#›</a:t>
            </a:fld>
            <a:endParaRPr lang="de-DE"/>
          </a:p>
        </p:txBody>
      </p:sp>
    </p:spTree>
    <p:extLst>
      <p:ext uri="{BB962C8B-B14F-4D97-AF65-F5344CB8AC3E}">
        <p14:creationId xmlns:p14="http://schemas.microsoft.com/office/powerpoint/2010/main" val="345684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Šiame užsiėmime kalbama apie socialinius tinklus ir melagingas naujienas.</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1</a:t>
            </a:fld>
            <a:endParaRPr lang="de-DE"/>
          </a:p>
        </p:txBody>
      </p:sp>
    </p:spTree>
    <p:extLst>
      <p:ext uri="{BB962C8B-B14F-4D97-AF65-F5344CB8AC3E}">
        <p14:creationId xmlns:p14="http://schemas.microsoft.com/office/powerpoint/2010/main" val="2695120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Egzistuoja įvairių tipų melagingos naujienos, kurios gali klaidinti žmones skirtingais būdais. Štai keletas dažniausiai pasitaikančių tipų:</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Klaidinga informacija: Tai iš esmės melagingi teiginiai, kurie sąmoningai kuriami siekiant apgauti žmones. Jie gali apimti išgalvotas istorijas arba melagingus statistinius duomenis.</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perdėjimai: Kartais tikros istorijos perdedamos, kad skambėtų dramatiškiau, nei yra iš tikrųjų. Tai gali turėti įtakos įvykių suvokimui.</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Iš konteksto ištraukta informacija: Informacija sąmoningai pateikiama taip, kad sudarytų klaidingą įspūdį. Tai gali būti daroma praleidžiant svarbias detales arba sąmoningai naudojant vaizdus.</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Suklastota informacija žiniasklaidoje: Tai apima suklastotų nuotraukų, vaizdo ar garso įrašų naudojimą siekiant paremti melagingą istoriją. Technologinė pažanga gali palengvinti tokios suklastotos informacijos žiniasklaidoje kūrimą.</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Satyra arba parodija: Kartais satyriniai pranešimai ar parodijos interpretuojami kaip tikros naujienos. Žmonės gali klaidingai manyti, kad jos yra tikros, ir skleisti informaciją.</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Klaidinančios antraštės: Kai kurių naujienų straipsnių antraštės iškraipo turinį. Žmonės, kurie skaito tik antraštę, gali susidaryti klaidingą įspūdį.</a:t>
            </a:r>
          </a:p>
          <a:p>
            <a:pPr>
              <a:lnSpc>
                <a:spcPct val="107000"/>
              </a:lnSpc>
              <a:spcAft>
                <a:spcPts val="800"/>
              </a:spcAft>
            </a:pP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Svarbu žinoti įvairius metodus, kurie gali būti naudojami melagingoms naujienoms skleisti, kad būtų galima geriau atpažinti melagingą informaciją ir įvertinti ją kritiškai.</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10</a:t>
            </a:fld>
            <a:endParaRPr lang="de-DE"/>
          </a:p>
        </p:txBody>
      </p:sp>
    </p:spTree>
    <p:extLst>
      <p:ext uri="{BB962C8B-B14F-4D97-AF65-F5344CB8AC3E}">
        <p14:creationId xmlns:p14="http://schemas.microsoft.com/office/powerpoint/2010/main" val="370770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Norint atpažinti melagingas naujienas, dažnai reikia kritiškai mąstyti ir nuodugniai peržiūrėti informaciją. Pateikiame keletą patarimų, kaip atpažinti melagingas naujienas: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Patikrinkite šaltinį: Pasidomėkite naujienų šaltiniu. Patikimos naujienų organizacijos paprastai turi gerą reputaciją, nes skleidžia tikslią informaciją. Nežinomas ar abejotinas interneto svetaines reikėtų vertinti kritiškai.</a:t>
            </a: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Patikrinkite URL adresą: Kartais melagingų naujienų svetainės sukuriamos taip, kad atrodytų kaip gerai žinomi naujienų šaltiniai. Atidžiai patikrinkite URL adresą, kad įsitikintumėte, jog jis yra teisėtas.</a:t>
            </a: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Ieškokite kitų šaltinių: Patikrinkite, ar tą pačią naujieną skelbia keli patikimi naujienų šaltiniai. Jei naujienas pateikia tik vienas šaltinis, būkite atsargūs.</a:t>
            </a:r>
          </a:p>
          <a:p>
            <a:pPr marL="342900" lvl="0" indent="-342900">
              <a:lnSpc>
                <a:spcPct val="107000"/>
              </a:lnSpc>
              <a:buFont typeface="+mj-lt"/>
              <a:buAutoNum type="arabicPeriod"/>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Patikrinkite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datą</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patikrinkite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kada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naujiena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buvo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paskelbta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Kartais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siekiant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sukelti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sumaištį</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pakartotinai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skelbiamos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senos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naujienos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pateikiamos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kaip</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aktualios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lt-L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Patikrinkite autorius ir ekspertus: Ieškokite informacijos apie naujieną parašiusius autorius ar ekspertus. Teisėtas naujienas paprastai rašo kvalifikuoti žurnalistai arba ekspertai.</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11</a:t>
            </a:fld>
            <a:endParaRPr lang="de-DE"/>
          </a:p>
        </p:txBody>
      </p:sp>
    </p:spTree>
    <p:extLst>
      <p:ext uri="{BB962C8B-B14F-4D97-AF65-F5344CB8AC3E}">
        <p14:creationId xmlns:p14="http://schemas.microsoft.com/office/powerpoint/2010/main" val="3338170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SzPct val="100000"/>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Mąstykite kritiškai: Paklauskite savęs, ar naujienos yra tikėtinos. Jei kas nors atrodo pernelyg neįtikėtina ar ekstremalu, tai gali būti dezinformacijos požymis.</a:t>
            </a:r>
          </a:p>
          <a:p>
            <a:pPr marL="342900" lvl="0" indent="-342900">
              <a:lnSpc>
                <a:spcPct val="107000"/>
              </a:lnSpc>
              <a:buSzPct val="100000"/>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Įsižiūrėkite į nuotraukas: Patikrinkite, ar paveikslėliuose nėra apgaulės ar klastotės. Kartais melagingos istorijos patvirtinamos suklastotais vaizdais ar vaizdo įrašais.</a:t>
            </a:r>
          </a:p>
          <a:p>
            <a:pPr marL="342900" lvl="0" indent="-342900">
              <a:lnSpc>
                <a:spcPct val="107000"/>
              </a:lnSpc>
              <a:buSzPct val="100000"/>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Įvertinkite savo šališkumą: Atkreipkite dėmesį į savo nuomonę ir šališkumą. Kartais žmonės linkę priimti informaciją, kuri patvirtina jų pačių įsitikinimus, net jei ji nėra tiksli.</a:t>
            </a:r>
          </a:p>
          <a:p>
            <a:pPr marL="342900" lvl="0" indent="-342900">
              <a:lnSpc>
                <a:spcPct val="107000"/>
              </a:lnSpc>
              <a:buSzPct val="100000"/>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Naudokitės tikrinimo priemonėmis: Yra internetinių įrankių ir išteklių, kurie gali padėti patikrinti informaciją, pavyzdžiui, faktų tikrinimo svetainės.</a:t>
            </a:r>
          </a:p>
          <a:p>
            <a:pPr marL="342900" lvl="0" indent="-342900">
              <a:lnSpc>
                <a:spcPct val="107000"/>
              </a:lnSpc>
              <a:buSzPct val="100000"/>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Atkreipkite dėmesį į rašybą: Rašybos klaidos, prasta gramatika ar per didelis šauktukų skaičius gali būti abejotinų naujienų požymiai.</a:t>
            </a:r>
          </a:p>
          <a:p>
            <a:pPr marL="342900" lvl="0" indent="-342900">
              <a:lnSpc>
                <a:spcPct val="107000"/>
              </a:lnSpc>
              <a:buSzPct val="100000"/>
              <a:buFont typeface="+mj-lt"/>
              <a:buAutoNum type="arabicPeriod" startAt="6"/>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Pct val="100000"/>
              <a:buFont typeface="+mj-lt"/>
              <a:buNone/>
              <a:tabLst/>
              <a:defRPr/>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Laikydamiesi šių patarimų ir sąmoningai elgdamiesi su informacija, galite padėti atpažinti melagingas naujienas ir sustabdyti jų plitimą.</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12</a:t>
            </a:fld>
            <a:endParaRPr lang="de-DE"/>
          </a:p>
        </p:txBody>
      </p:sp>
    </p:spTree>
    <p:extLst>
      <p:ext uri="{BB962C8B-B14F-4D97-AF65-F5344CB8AC3E}">
        <p14:creationId xmlns:p14="http://schemas.microsoft.com/office/powerpoint/2010/main" val="366612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Yra keletas priemonių, kurių galite imtis kovodami su melagingomis naujienomis ir mažindami jų plitimą:</a:t>
            </a:r>
          </a:p>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Kritinis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mąstymas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Ugdykite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kritinį</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mąstymą</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sveiką</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skepticizmą</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informacijos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atžvilgiu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Abejokite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naujienomis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tikrinkite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šaltinius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prieš</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jas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priimdami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skleisdami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Patikrinimas: Patikrinkite gautą informaciją naudodamiesi patikimais naujienų šaltiniais arba faktų tikrinimo svetainėmis.</a:t>
            </a: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Švietimas: Mokykitės apie melagingų naujienų skleidimo būdus, kad galėtumėte geriau jas atpažinti ir jų išvengti.</a:t>
            </a: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Dalinkitės atsakingai: Prieš dalydamiesi turiniu socialinėje žiniasklaidoje, patikrinkite jo tikslumą ir teisingumą. Venkite dalytis nepagrįsta informacija.</a:t>
            </a:r>
          </a:p>
          <a:p>
            <a:pPr marL="342900" lvl="0" indent="-342900">
              <a:lnSpc>
                <a:spcPct val="107000"/>
              </a:lnSpc>
              <a:buFont typeface="+mj-lt"/>
              <a:buAutoNum type="arabicPeriod"/>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Praneškite apie melagingą informaciją: Daugelyje socialinių tinklų platformų yra mechanizmai, skirti pranešti apie melagingą informaciją. Jei susidūrėte su melagingomis naujienomis, praneškite apie jas, kad sustabdytumėte jų plitimą.</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13</a:t>
            </a:fld>
            <a:endParaRPr lang="de-DE"/>
          </a:p>
        </p:txBody>
      </p:sp>
    </p:spTree>
    <p:extLst>
      <p:ext uri="{BB962C8B-B14F-4D97-AF65-F5344CB8AC3E}">
        <p14:creationId xmlns:p14="http://schemas.microsoft.com/office/powerpoint/2010/main" val="4141123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Skatinkite medijų raštingumą: informuokite draugus, šeimos narius ir kolegas apie medijų raštingumo svarbą. Dalinkitės ištekliais ir patarimais, kaip atpažinti melagingas naujienas.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Remkite patikimą žiniasklaidą: Prenumeruokite ir remkite žinomus naujienų šaltinius, kurie laikosi žurnalistinio sąžiningumo ir tikslumo principų.</a:t>
            </a:r>
          </a:p>
          <a:p>
            <a:pPr marL="342900" lvl="0" indent="-342900">
              <a:lnSpc>
                <a:spcPct val="107000"/>
              </a:lnSpc>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Dalyvavimas bendruomenės veikloje: Dalyvaukite diskusijose ir dalinkitės svarbia informacija savo bendruomenėje. Bendradarbiavimas gali padėti sumažinti dezinformacijos plitimą.</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Sekite naujienas: Sekite naujienas žiniasklaidoje ir technologijose, kad žinotumėte apie naujausius melagingų naujienų skleidimo būdus.</a:t>
            </a:r>
          </a:p>
          <a:p>
            <a:pPr marL="342900" lvl="0" indent="-342900">
              <a:lnSpc>
                <a:spcPct val="107000"/>
              </a:lnSpc>
              <a:buFont typeface="+mj-lt"/>
              <a:buAutoNum type="arabicPeriod" startAt="6"/>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Mokymai ir seminarai: Dalyvaukite informacinio raštingumo ir kritinio mąstymo mokymuose ar užsiėmimuose, kad patobulintumėte melagingų naujienų atpažinimo įgūdžius.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F2654EA7-8090-2846-82B2-D59F48461BB3}" type="slidenum">
              <a:rPr lang="de-DE" smtClean="0"/>
              <a:t>14</a:t>
            </a:fld>
            <a:endParaRPr lang="de-DE"/>
          </a:p>
        </p:txBody>
      </p:sp>
    </p:spTree>
    <p:extLst>
      <p:ext uri="{BB962C8B-B14F-4D97-AF65-F5344CB8AC3E}">
        <p14:creationId xmlns:p14="http://schemas.microsoft.com/office/powerpoint/2010/main" val="1689732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mj-lt"/>
              <a:buNone/>
            </a:pPr>
            <a:r>
              <a:rPr lang="lt-LT" sz="1800" dirty="0">
                <a:effectLst/>
                <a:latin typeface="Calibri" panose="020F0502020204030204" pitchFamily="34" charset="0"/>
                <a:ea typeface="Calibri" panose="020F0502020204030204" pitchFamily="34" charset="0"/>
                <a:cs typeface="Times New Roman" panose="02020603050405020304" pitchFamily="18" charset="0"/>
              </a:rPr>
              <a:t>Kaip jau sužinojote, kritinis mąstymas yra labai svarbus atpažįstant melagingas naujienas. Štai keletas pagrindinių kritinio mąstymo aspektų, kurie gali padėti atpažinti melagingą informaciją.</a:t>
            </a:r>
          </a:p>
          <a:p>
            <a:pPr marL="0" lvl="0" indent="0">
              <a:lnSpc>
                <a:spcPct val="107000"/>
              </a:lnSpc>
              <a:buFont typeface="+mj-lt"/>
              <a:buNone/>
            </a:pPr>
            <a:endParaRPr lang="de-AT" sz="2800" dirty="0">
              <a:effectLst/>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Abejokite šaltiniais: Patikrinkite šaltinių, iš kurių gaunate informaciją, patikimumą. Paklauskite savęs, ar šaltinis yra žinomas ir patikimas. Į nežinomus ar abejotinus šaltinius reikia atkreipti ypatingą dėmesį.</a:t>
            </a: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Ieškokite patvirtinimo: Ieškokite kitų patikimų šaltinių, kuriuose pateikiama ta pati informacija. Jei naujiena gaunama tik iš vieno šaltinio, yra tikimybė, kad ji nėra teisinga.</a:t>
            </a: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Patikrinkite datą: Patikrinkite naujienų paskelbimo datą. Kartais senos naujienos pakartotinai naudojamos ir pateikiamos kaip aktualios, siekiant sukelti painiavą.</a:t>
            </a: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Atsižvelkite į kontekstą: Atkreipkite dėmesį į informacijos kontekstą. Dažnai faktai ištraukiami iš konteksto, siekiant sukurti klaidingą informaciją. Paklauskite savęs, ar pateikiama visa svarbi informacija.</a:t>
            </a: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Kritiškai analizuokite vaizdus ir vaizdo įrašus: Nuotraukomis ir vaizdo įrašais galima manipuliuoti. Patikrinkite vaizdinės medžiagos autentiškumą, ypač jei ji pateikiama kaip teiginio įrodymas.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F2654EA7-8090-2846-82B2-D59F48461BB3}" type="slidenum">
              <a:rPr lang="de-DE" smtClean="0"/>
              <a:t>15</a:t>
            </a:fld>
            <a:endParaRPr lang="de-DE"/>
          </a:p>
        </p:txBody>
      </p:sp>
    </p:spTree>
    <p:extLst>
      <p:ext uri="{BB962C8B-B14F-4D97-AF65-F5344CB8AC3E}">
        <p14:creationId xmlns:p14="http://schemas.microsoft.com/office/powerpoint/2010/main" val="539643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Įvertinkite ekspertus: Ieškokite kvalifikuotų tam tikros srities ekspertų nuomonių. Netikros naujienos dažniausiai remiasi nepatvirtintų ar abejotinų „ekspertų“ nuomonėmis.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Apmąstykite savo išankstinius nusistatymus: Atkreipkite dėmesį į savo nuomonę ir išankstinius nusistatymus. Žmonės linkę priimti informaciją, kuri patvirtina jų turimus įsitikinimus. Įsitikinkite, kad esate atviri skirtingiems požiūriams.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Kalba ir tonas: Atkreipkite dėmesį į straipsnio kalbą ir toną. Skubios antraštės, emocijų kupina kalba ar pernelyg daug šauktukų gali reikšti, kad informacija pateikiama neobjektyviai.</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Naudokitės faktų tikrinimo priemonėmis: Yra internetinių įrankių ir faktų tikrinimo svetainių, kurios gali padėti patikrinti informacijos tikslumą.</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Prieš dalydamiesi informacija, šiek tiek palaukite: Prieš dalydamiesi žinute, stabtelėkite ir įsitikinkite, kad ji yra tiksli ir patikima. Dalijimasis informacija jos nepatikrinus gali prisidėti prie melagingų naujienų plitimo.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F2654EA7-8090-2846-82B2-D59F48461BB3}" type="slidenum">
              <a:rPr lang="de-DE" smtClean="0"/>
              <a:t>16</a:t>
            </a:fld>
            <a:endParaRPr lang="de-DE"/>
          </a:p>
        </p:txBody>
      </p:sp>
    </p:spTree>
    <p:extLst>
      <p:ext uri="{BB962C8B-B14F-4D97-AF65-F5344CB8AC3E}">
        <p14:creationId xmlns:p14="http://schemas.microsoft.com/office/powerpoint/2010/main" val="2603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Taikydami šiuos kritinio mąstymo įgūdžius galėsite geriau atpažinti dezinformaciją ir pagerinti informacijos, kurią naudojate ir kuria dalijatės, kokybę.</a:t>
            </a:r>
            <a:endParaRPr lang="en-US" dirty="0">
              <a:cs typeface="Calibri"/>
            </a:endParaRPr>
          </a:p>
        </p:txBody>
      </p:sp>
      <p:sp>
        <p:nvSpPr>
          <p:cNvPr id="4" name="Foliennummernplatzhalter 3"/>
          <p:cNvSpPr>
            <a:spLocks noGrp="1"/>
          </p:cNvSpPr>
          <p:nvPr>
            <p:ph type="sldNum" sz="quarter" idx="5"/>
          </p:nvPr>
        </p:nvSpPr>
        <p:spPr/>
        <p:txBody>
          <a:bodyPr/>
          <a:lstStyle/>
          <a:p>
            <a:fld id="{F2654EA7-8090-2846-82B2-D59F48461BB3}" type="slidenum">
              <a:rPr lang="de-DE" smtClean="0"/>
              <a:t>17</a:t>
            </a:fld>
            <a:endParaRPr lang="de-DE"/>
          </a:p>
        </p:txBody>
      </p:sp>
    </p:spTree>
    <p:extLst>
      <p:ext uri="{BB962C8B-B14F-4D97-AF65-F5344CB8AC3E}">
        <p14:creationId xmlns:p14="http://schemas.microsoft.com/office/powerpoint/2010/main" val="30088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18</a:t>
            </a:fld>
            <a:endParaRPr lang="de-DE"/>
          </a:p>
        </p:txBody>
      </p:sp>
    </p:spTree>
    <p:extLst>
      <p:ext uri="{BB962C8B-B14F-4D97-AF65-F5344CB8AC3E}">
        <p14:creationId xmlns:p14="http://schemas.microsoft.com/office/powerpoint/2010/main" val="134421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Šio užsiėmimo tikslai:</a:t>
            </a:r>
          </a:p>
          <a:p>
            <a:r>
              <a:rPr lang="en-US" dirty="0"/>
              <a:t>Sužinoti </a:t>
            </a:r>
            <a:r>
              <a:rPr lang="en-US" dirty="0" err="1"/>
              <a:t>kaip</a:t>
            </a:r>
            <a:r>
              <a:rPr lang="en-US" dirty="0"/>
              <a:t> </a:t>
            </a:r>
            <a:r>
              <a:rPr lang="en-US" dirty="0" err="1"/>
              <a:t>elgtis</a:t>
            </a:r>
            <a:r>
              <a:rPr lang="en-US" dirty="0"/>
              <a:t> </a:t>
            </a:r>
            <a:r>
              <a:rPr lang="en-US" dirty="0" err="1"/>
              <a:t>su</a:t>
            </a:r>
            <a:r>
              <a:rPr lang="en-US" dirty="0"/>
              <a:t> </a:t>
            </a:r>
            <a:r>
              <a:rPr lang="en-US" dirty="0" err="1"/>
              <a:t>informacija</a:t>
            </a:r>
            <a:r>
              <a:rPr lang="en-US" dirty="0"/>
              <a:t> </a:t>
            </a:r>
            <a:r>
              <a:rPr lang="en-US" dirty="0" err="1"/>
              <a:t>socialiniuose</a:t>
            </a:r>
            <a:r>
              <a:rPr lang="en-US" dirty="0"/>
              <a:t> </a:t>
            </a:r>
            <a:r>
              <a:rPr lang="en-US" dirty="0" err="1"/>
              <a:t>tinkluose</a:t>
            </a:r>
            <a:r>
              <a:rPr lang="en-US" dirty="0"/>
              <a:t> </a:t>
            </a:r>
            <a:r>
              <a:rPr lang="en-US" dirty="0" err="1"/>
              <a:t>ir</a:t>
            </a:r>
            <a:r>
              <a:rPr lang="en-US" dirty="0"/>
              <a:t> </a:t>
            </a:r>
            <a:r>
              <a:rPr lang="en-US" dirty="0" err="1"/>
              <a:t>melagingomis</a:t>
            </a:r>
            <a:r>
              <a:rPr lang="en-US" dirty="0"/>
              <a:t> </a:t>
            </a:r>
            <a:r>
              <a:rPr lang="en-US" dirty="0" err="1"/>
              <a:t>naujienomis</a:t>
            </a:r>
            <a:r>
              <a:rPr lang="en-US" dirty="0"/>
              <a:t> </a:t>
            </a:r>
            <a:endParaRPr lang="lt-LT" dirty="0"/>
          </a:p>
          <a:p>
            <a:r>
              <a:rPr lang="en-US" dirty="0" err="1"/>
              <a:t>Suprasti</a:t>
            </a:r>
            <a:r>
              <a:rPr lang="en-US" dirty="0"/>
              <a:t> </a:t>
            </a:r>
            <a:r>
              <a:rPr lang="lt-LT" dirty="0"/>
              <a:t>kodėl yra </a:t>
            </a:r>
            <a:r>
              <a:rPr lang="en-US" dirty="0" err="1"/>
              <a:t>svarbu</a:t>
            </a:r>
            <a:r>
              <a:rPr lang="en-US" dirty="0"/>
              <a:t> </a:t>
            </a:r>
            <a:r>
              <a:rPr lang="en-US" dirty="0" err="1"/>
              <a:t>kritiškai</a:t>
            </a:r>
            <a:r>
              <a:rPr lang="en-US" dirty="0"/>
              <a:t> </a:t>
            </a:r>
            <a:r>
              <a:rPr lang="en-US" dirty="0" err="1"/>
              <a:t>vertinti</a:t>
            </a:r>
            <a:r>
              <a:rPr lang="en-US" dirty="0"/>
              <a:t> </a:t>
            </a:r>
            <a:r>
              <a:rPr lang="en-US" dirty="0" err="1"/>
              <a:t>melagingas</a:t>
            </a:r>
            <a:r>
              <a:rPr lang="en-US" dirty="0"/>
              <a:t> </a:t>
            </a:r>
            <a:r>
              <a:rPr lang="en-US" dirty="0" err="1"/>
              <a:t>naujienas</a:t>
            </a:r>
            <a:endParaRPr lang="en-US" dirty="0"/>
          </a:p>
          <a:p>
            <a:endParaRPr lang="lt-LT" dirty="0"/>
          </a:p>
          <a:p>
            <a:r>
              <a:rPr lang="lt-LT" dirty="0"/>
              <a:t>Mokymosi rezultatai:</a:t>
            </a:r>
          </a:p>
          <a:p>
            <a:r>
              <a:rPr lang="lt-LT" dirty="0"/>
              <a:t>Žiniasklaidos priemonių naudojimo raštingumas</a:t>
            </a:r>
          </a:p>
          <a:p>
            <a:r>
              <a:rPr lang="lt-LT" dirty="0"/>
              <a:t>Kritinis mąstymas</a:t>
            </a:r>
          </a:p>
          <a:p>
            <a:r>
              <a:rPr lang="lt-LT" dirty="0"/>
              <a:t>Gebėjimas išvengti manipuliacijų</a:t>
            </a:r>
          </a:p>
          <a:p>
            <a:r>
              <a:rPr lang="lt-LT" dirty="0"/>
              <a:t>Atsakomybės jausmas naudojantis internetu</a:t>
            </a:r>
            <a:endParaRPr lang="en-US" dirty="0"/>
          </a:p>
          <a:p>
            <a:endParaRPr lang="lt-LT" dirty="0"/>
          </a:p>
          <a:p>
            <a:endParaRPr lang="en-US" dirty="0"/>
          </a:p>
        </p:txBody>
      </p:sp>
      <p:sp>
        <p:nvSpPr>
          <p:cNvPr id="4" name="Slide Number Placeholder 3"/>
          <p:cNvSpPr>
            <a:spLocks noGrp="1"/>
          </p:cNvSpPr>
          <p:nvPr>
            <p:ph type="sldNum" sz="quarter" idx="5"/>
          </p:nvPr>
        </p:nvSpPr>
        <p:spPr/>
        <p:txBody>
          <a:bodyPr/>
          <a:lstStyle/>
          <a:p>
            <a:fld id="{F2654EA7-8090-2846-82B2-D59F48461BB3}" type="slidenum">
              <a:rPr lang="de-DE" smtClean="0"/>
              <a:t>2</a:t>
            </a:fld>
            <a:endParaRPr lang="de-DE"/>
          </a:p>
        </p:txBody>
      </p:sp>
    </p:spTree>
    <p:extLst>
      <p:ext uri="{BB962C8B-B14F-4D97-AF65-F5344CB8AC3E}">
        <p14:creationId xmlns:p14="http://schemas.microsoft.com/office/powerpoint/2010/main" val="576805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t-LT" dirty="0"/>
              <a:t>Šiame užsiėmime kalbama apie socialinius tinklus ir melagingas naujienas. </a:t>
            </a:r>
          </a:p>
          <a:p>
            <a:r>
              <a:rPr lang="lt-LT" dirty="0"/>
              <a:t>Keturiuose skyriuose pateikiama įvairi informacija:</a:t>
            </a:r>
            <a:endParaRPr lang="en-GB" dirty="0"/>
          </a:p>
          <a:p>
            <a:pPr marL="228600" indent="-228600">
              <a:buFont typeface="+mj-lt"/>
              <a:buAutoNum type="arabicPeriod"/>
            </a:pPr>
            <a:r>
              <a:rPr lang="lt-LT" dirty="0"/>
              <a:t>Pirmajame skyriuje susipažinsite su socialiniais tinklais.</a:t>
            </a:r>
          </a:p>
          <a:p>
            <a:pPr marL="228600" indent="-228600">
              <a:buFont typeface="+mj-lt"/>
              <a:buAutoNum type="arabicPeriod"/>
            </a:pPr>
            <a:r>
              <a:rPr lang="lt-LT" dirty="0"/>
              <a:t>Toliau sužinosite apie melagingas naujienas.</a:t>
            </a:r>
          </a:p>
          <a:p>
            <a:pPr marL="228600" indent="-228600">
              <a:buFont typeface="+mj-lt"/>
              <a:buAutoNum type="arabicPeriod"/>
            </a:pPr>
            <a:r>
              <a:rPr lang="lt-LT" dirty="0"/>
              <a:t>Trečiajame skyriuje susipažinsite su įvairiomis melagingų naujienų rūšimis.</a:t>
            </a:r>
          </a:p>
          <a:p>
            <a:pPr marL="228600" indent="-228600">
              <a:buFont typeface="+mj-lt"/>
              <a:buAutoNum type="arabicPeriod"/>
            </a:pPr>
            <a:r>
              <a:rPr lang="lt-LT" dirty="0"/>
              <a:t>Ketvirtajame skyriuje kalbama apie melagingų naujienų atpažinimą.</a:t>
            </a:r>
          </a:p>
          <a:p>
            <a:pPr marL="228600" indent="-228600">
              <a:buFont typeface="+mj-lt"/>
              <a:buAutoNum type="arabicPeriod"/>
            </a:pPr>
            <a:r>
              <a:rPr lang="lt-LT" dirty="0"/>
              <a:t>Galiausiai sužinosite, ką galima padaryti norint kovoti su melagingomis naujienomis ir kaip kritiškai įvertinti melagingas naujienas.</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3</a:t>
            </a:fld>
            <a:endParaRPr lang="de-DE"/>
          </a:p>
        </p:txBody>
      </p:sp>
    </p:spTree>
    <p:extLst>
      <p:ext uri="{BB962C8B-B14F-4D97-AF65-F5344CB8AC3E}">
        <p14:creationId xmlns:p14="http://schemas.microsoft.com/office/powerpoint/2010/main" val="351326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Socialiniai tinklai - tai interneto platformos ir paslaugos, leidžiančios naudotojams kurti, dalytis, diskutuoti ir bendrauti tarpusavyje. Šios platformos skatina žmonių bendravimą internete ir siūlo įvairias funkcijas, įskaitant dalijimąsi tekstais, vaizdais, vaizdo įrašais ir nuorodomis.</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4</a:t>
            </a:fld>
            <a:endParaRPr lang="de-DE"/>
          </a:p>
        </p:txBody>
      </p:sp>
    </p:spTree>
    <p:extLst>
      <p:ext uri="{BB962C8B-B14F-4D97-AF65-F5344CB8AC3E}">
        <p14:creationId xmlns:p14="http://schemas.microsoft.com/office/powerpoint/2010/main" val="771937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b="1" kern="100" dirty="0">
                <a:effectLst/>
                <a:latin typeface="Calibri" panose="020F0502020204030204" pitchFamily="34" charset="0"/>
                <a:ea typeface="Calibri" panose="020F0502020204030204" pitchFamily="34" charset="0"/>
                <a:cs typeface="Times New Roman" panose="02020603050405020304" pitchFamily="18" charset="0"/>
              </a:rPr>
              <a:t>Įprastos socialinių tinklų funkcijos: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profilio kūrimas: Vartotojai susikuria asmeninius profilius, kuriuose gali dalytis informacija apie save.</a:t>
            </a:r>
          </a:p>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Kontaktų užmezgimas: Vartotojai gali susirasti ir sekti kitus vartotojus arba siųsti draugų užklausas, kad užmegztų kontaktą.</a:t>
            </a:r>
          </a:p>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Dalijimasis turiniu: Galimybė su kitais dalytis įvairių tipų turiniu, pvz., nuotraukomis, vaizdo įrašais, nuorodomis ir būsenos atnaujinimais.</a:t>
            </a:r>
          </a:p>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Sąveika: Vartotojai gali komentuoti pranešimus, juos pamėgti, bendrinti arba į juos reaguoti, kad išreikštų savo nuomonę arba dalyvautų diskusijose.</a:t>
            </a:r>
          </a:p>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Grupės ir bendruomenės: Platformos dažnai suteikia galimybę burtis į bendrų interesų grupes ar bendruomenes.</a:t>
            </a:r>
          </a:p>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Bendravimas realiuoju laiku: Kai kuriose platformose galima bendrauti tiesiogiai žinutėmis arba grupiniuose pokalbiuose.</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5</a:t>
            </a:fld>
            <a:endParaRPr lang="de-DE"/>
          </a:p>
        </p:txBody>
      </p:sp>
    </p:spTree>
    <p:extLst>
      <p:ext uri="{BB962C8B-B14F-4D97-AF65-F5344CB8AC3E}">
        <p14:creationId xmlns:p14="http://schemas.microsoft.com/office/powerpoint/2010/main" val="51353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Socialinių tinklų pavyzdžiai: „Facebook“, „Twitter“, „Tik Tok“, „Instagram“, „WhatsApp“, „</a:t>
            </a:r>
            <a:r>
              <a:rPr lang="lt-LT" sz="1800" b="0" kern="100" dirty="0" err="1">
                <a:effectLst/>
                <a:latin typeface="Calibri" panose="020F0502020204030204" pitchFamily="34" charset="0"/>
                <a:ea typeface="Calibri" panose="020F0502020204030204" pitchFamily="34" charset="0"/>
                <a:cs typeface="Times New Roman" panose="02020603050405020304" pitchFamily="18" charset="0"/>
              </a:rPr>
              <a:t>LinkedIn</a:t>
            </a: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b="0" kern="100" dirty="0" err="1">
                <a:effectLst/>
                <a:latin typeface="Calibri" panose="020F0502020204030204" pitchFamily="34" charset="0"/>
                <a:ea typeface="Calibri" panose="020F0502020204030204" pitchFamily="34" charset="0"/>
                <a:cs typeface="Times New Roman" panose="02020603050405020304" pitchFamily="18" charset="0"/>
              </a:rPr>
              <a:t>Snapchat</a:t>
            </a: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lt-LT" sz="1800" b="0" kern="100" dirty="0" err="1">
                <a:effectLst/>
                <a:latin typeface="Calibri" panose="020F0502020204030204" pitchFamily="34" charset="0"/>
                <a:ea typeface="Calibri" panose="020F0502020204030204" pitchFamily="34" charset="0"/>
                <a:cs typeface="Times New Roman" panose="02020603050405020304" pitchFamily="18" charset="0"/>
              </a:rPr>
              <a:t>TikTok</a:t>
            </a: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 ir daugelis kitų. Šios platformos yra skirtingos, turi skirtingas tikslines grupes ir funkcijas, tačiau visos jos leidžia naudotojams susisiekti vieniems su kitais ir keistis informacija.</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6</a:t>
            </a:fld>
            <a:endParaRPr lang="de-DE"/>
          </a:p>
        </p:txBody>
      </p:sp>
    </p:spTree>
    <p:extLst>
      <p:ext uri="{BB962C8B-B14F-4D97-AF65-F5344CB8AC3E}">
        <p14:creationId xmlns:p14="http://schemas.microsoft.com/office/powerpoint/2010/main" val="192784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lt-LT" sz="1800" b="0" kern="100" dirty="0">
                <a:effectLst/>
                <a:latin typeface="Calibri" panose="020F0502020204030204" pitchFamily="34" charset="0"/>
                <a:ea typeface="Calibri" panose="020F0502020204030204" pitchFamily="34" charset="0"/>
                <a:cs typeface="Times New Roman" panose="02020603050405020304" pitchFamily="18" charset="0"/>
              </a:rPr>
              <a:t>Socialiniai tinklai vaidina svarbų vaidmenį skleidžiant informaciją, tačiau jie taip pat yra platforma, kurioje melagingos naujienos gali būti greitai ir plačiai paskleistos.</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7</a:t>
            </a:fld>
            <a:endParaRPr lang="de-DE"/>
          </a:p>
        </p:txBody>
      </p:sp>
    </p:spTree>
    <p:extLst>
      <p:ext uri="{BB962C8B-B14F-4D97-AF65-F5344CB8AC3E}">
        <p14:creationId xmlns:p14="http://schemas.microsoft.com/office/powerpoint/2010/main" val="3230947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kern="100" dirty="0">
                <a:effectLst/>
                <a:latin typeface="Calibri"/>
                <a:ea typeface="Calibri" panose="020F0502020204030204" pitchFamily="34" charset="0"/>
                <a:cs typeface="Calibri"/>
              </a:rPr>
              <a:t>Melagingos naujienos - tai išgalvotos istorijos arba informacija, kuri pateikiama taip, kad atrodytų kaip tikra. Jos dažnai sukuriamos sąmoningai, siekiant apgauti ar paveikti žmones. Melagingos naujienos gali būti skleidžiamos interneto svetainėse, socialiniuose tinkluose arba naujienų straipsniuose. Svarbu būti atsargiems ir tikrinti informaciją, kad įsitikintumėte, jog ji tikra.</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8</a:t>
            </a:fld>
            <a:endParaRPr lang="de-DE"/>
          </a:p>
        </p:txBody>
      </p:sp>
    </p:spTree>
    <p:extLst>
      <p:ext uri="{BB962C8B-B14F-4D97-AF65-F5344CB8AC3E}">
        <p14:creationId xmlns:p14="http://schemas.microsoft.com/office/powerpoint/2010/main" val="247334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„Melagingos naujienos“ - tai klaidinanti ar melaginga informacija, kuri sąmoningai skleidžiama siekiant daryti įtaką visuomenės nuomonei, kurstyti viešąją nuomonę, skleisti dezinformaciją ar siekti politinių, ekonominių ar socialinių tikslų. Ši melaginga informacija gali būti skleidžiama įvairiose platformose, įskaitant socialinius tinklus, naujienų svetaines, tinklaraščius ar kitus interneto šaltinius.</a:t>
            </a:r>
          </a:p>
          <a:p>
            <a:pPr>
              <a:lnSpc>
                <a:spcPct val="107000"/>
              </a:lnSpc>
              <a:spcAft>
                <a:spcPts val="800"/>
              </a:spcAft>
            </a:pPr>
            <a:r>
              <a:rPr lang="lt-LT" sz="1800" kern="100" dirty="0">
                <a:effectLst/>
                <a:latin typeface="Calibri" panose="020F0502020204030204" pitchFamily="34" charset="0"/>
                <a:ea typeface="Calibri" panose="020F0502020204030204" pitchFamily="34" charset="0"/>
                <a:cs typeface="Times New Roman" panose="02020603050405020304" pitchFamily="18" charset="0"/>
              </a:rPr>
              <a:t>Svarbu pabrėžti, kad „melagingos naujienos“ gali būti tyčinės. Kartais melaginga informacija dalijamasi netyčia, o kitais atvejais melagingi pranešimai kuriami ir skleidžiami sąmoningai, siekiant propaguoti tam tikras veiklas. Melagingų naujienų skleidimas gali turėti rimtų pasekmių, nes gali pakirsti pasitikėjimą žiniasklaida, politinėmis institucijomis ir kitais informacijos šaltiniais. Norint apsisaugoti nuo melagingų naujienų, svarbu kritiškai mąstyti, tikrinti informaciją, konsultuotis su įvairiais šaltiniais ir žinoti, kaip gali būti skleidžiama melaginga informacija.</a:t>
            </a:r>
            <a:endParaRPr lang="de-DE" dirty="0"/>
          </a:p>
        </p:txBody>
      </p:sp>
      <p:sp>
        <p:nvSpPr>
          <p:cNvPr id="4" name="Foliennummernplatzhalter 3"/>
          <p:cNvSpPr>
            <a:spLocks noGrp="1"/>
          </p:cNvSpPr>
          <p:nvPr>
            <p:ph type="sldNum" sz="quarter" idx="5"/>
          </p:nvPr>
        </p:nvSpPr>
        <p:spPr/>
        <p:txBody>
          <a:bodyPr/>
          <a:lstStyle/>
          <a:p>
            <a:fld id="{F2654EA7-8090-2846-82B2-D59F48461BB3}" type="slidenum">
              <a:rPr lang="de-DE" smtClean="0"/>
              <a:t>9</a:t>
            </a:fld>
            <a:endParaRPr lang="de-DE"/>
          </a:p>
        </p:txBody>
      </p:sp>
    </p:spTree>
    <p:extLst>
      <p:ext uri="{BB962C8B-B14F-4D97-AF65-F5344CB8AC3E}">
        <p14:creationId xmlns:p14="http://schemas.microsoft.com/office/powerpoint/2010/main" val="143307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34675-70B7-BC20-980E-CBF6A99921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602432-36DE-D963-CF6C-F4D996E031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4C11F8-0E74-7AF8-F72E-8E5E6E792177}"/>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5" name="Footer Placeholder 4">
            <a:extLst>
              <a:ext uri="{FF2B5EF4-FFF2-40B4-BE49-F238E27FC236}">
                <a16:creationId xmlns:a16="http://schemas.microsoft.com/office/drawing/2014/main" id="{D5C2028B-B1CF-3087-67B5-AFB7A9238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3121-C28B-64A6-B188-5ED16A5EC208}"/>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53759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9D2C7-49E0-3D2C-B049-80956D8683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30B569-4C74-24E8-2D71-1B2B558415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E6171-64A2-FE82-9F27-165A05F9BBC1}"/>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5" name="Footer Placeholder 4">
            <a:extLst>
              <a:ext uri="{FF2B5EF4-FFF2-40B4-BE49-F238E27FC236}">
                <a16:creationId xmlns:a16="http://schemas.microsoft.com/office/drawing/2014/main" id="{BCE46BEE-7101-9053-952B-40F488677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B0AC-272C-6B07-F6E1-AD647AF44CCE}"/>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88478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6422AD-DB14-9FD8-5A06-6A6EDF156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A17BFA-6A73-10F8-0E3E-C2E1D6C990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365AC-D688-8B1F-EFA4-31F36CFA8D5E}"/>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5" name="Footer Placeholder 4">
            <a:extLst>
              <a:ext uri="{FF2B5EF4-FFF2-40B4-BE49-F238E27FC236}">
                <a16:creationId xmlns:a16="http://schemas.microsoft.com/office/drawing/2014/main" id="{2678BD7F-4E30-0E92-1141-103D04097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EABD-AF84-0413-2F24-0C5D075B6755}"/>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6847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A04D6-2608-9107-D23C-649188673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48B1F-44CF-1AAC-F886-D14B560B6A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92D47-F1E2-F911-6529-135F875CA672}"/>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5" name="Footer Placeholder 4">
            <a:extLst>
              <a:ext uri="{FF2B5EF4-FFF2-40B4-BE49-F238E27FC236}">
                <a16:creationId xmlns:a16="http://schemas.microsoft.com/office/drawing/2014/main" id="{495A51CE-B663-6EFE-42E1-5A253F2B6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78D01-70E5-265E-1C45-3BA032888F4C}"/>
              </a:ext>
            </a:extLst>
          </p:cNvPr>
          <p:cNvSpPr>
            <a:spLocks noGrp="1"/>
          </p:cNvSpPr>
          <p:nvPr>
            <p:ph type="sldNum" sz="quarter" idx="12"/>
          </p:nvPr>
        </p:nvSpPr>
        <p:spPr/>
        <p:txBody>
          <a:bodyPr/>
          <a:lstStyle/>
          <a:p>
            <a:fld id="{E081C175-0F7F-45CF-AD2A-52A5689186F6}" type="slidenum">
              <a:rPr lang="en-US" smtClean="0"/>
              <a:t>‹#›</a:t>
            </a:fld>
            <a:endParaRPr lang="en-US"/>
          </a:p>
        </p:txBody>
      </p:sp>
      <p:pic>
        <p:nvPicPr>
          <p:cNvPr id="7" name="Picture 3">
            <a:extLst>
              <a:ext uri="{FF2B5EF4-FFF2-40B4-BE49-F238E27FC236}">
                <a16:creationId xmlns:a16="http://schemas.microsoft.com/office/drawing/2014/main" id="{C20E77CF-AEB5-CA9D-DB84-6A64A55CE3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8" name="Picture 4">
            <a:extLst>
              <a:ext uri="{FF2B5EF4-FFF2-40B4-BE49-F238E27FC236}">
                <a16:creationId xmlns:a16="http://schemas.microsoft.com/office/drawing/2014/main" id="{B3AB0400-AB8F-FA9A-E4E4-C2D0D9CB2DA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369095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044F-BD8B-C11D-21E7-FFA5D7FF9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CFAE9-2C99-825F-356B-421E741B4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49096-E73D-F83B-4336-EA5BEDCB01AB}"/>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5" name="Footer Placeholder 4">
            <a:extLst>
              <a:ext uri="{FF2B5EF4-FFF2-40B4-BE49-F238E27FC236}">
                <a16:creationId xmlns:a16="http://schemas.microsoft.com/office/drawing/2014/main" id="{A52EB17A-D8A4-0FD7-D8AD-6D46A216D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CB323-DF6C-488F-8A54-820B76FB7254}"/>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68963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54924-7CA4-986B-798C-47C6D9A38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CBB736-90F9-9D82-6901-4D391B784A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2A509-CED1-D3F3-0EB7-40F76E827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E25661-EB84-B3FA-66B4-78DF129A6BC4}"/>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6" name="Footer Placeholder 5">
            <a:extLst>
              <a:ext uri="{FF2B5EF4-FFF2-40B4-BE49-F238E27FC236}">
                <a16:creationId xmlns:a16="http://schemas.microsoft.com/office/drawing/2014/main" id="{0A0CE544-145E-316F-2E6C-15D49AA01C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46678-FAAD-4BE6-D407-23427A680173}"/>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2477300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119C-08D8-6D45-9A25-70E1E0DFC1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CFB928-F489-AE5C-D725-1550C4A29B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2776EB-E9E0-FC0D-2D2B-0699035F3E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5546C2-BAAE-3153-2E83-2BDFDDB3A2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FB735-1548-BA71-84CB-9A9FBBE27B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D5CDA3-697D-D4D2-2865-C5D60E65BCF6}"/>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8" name="Footer Placeholder 7">
            <a:extLst>
              <a:ext uri="{FF2B5EF4-FFF2-40B4-BE49-F238E27FC236}">
                <a16:creationId xmlns:a16="http://schemas.microsoft.com/office/drawing/2014/main" id="{84195480-E3F2-ACDC-80F2-5294FE982A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75F03B-AF0C-6186-9A05-55A79C2D8F80}"/>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1582521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C775-CA56-2E87-EC2D-3FEBEEA10F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560BB-1734-7803-8B36-FC0FB94C10BF}"/>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4" name="Footer Placeholder 3">
            <a:extLst>
              <a:ext uri="{FF2B5EF4-FFF2-40B4-BE49-F238E27FC236}">
                <a16:creationId xmlns:a16="http://schemas.microsoft.com/office/drawing/2014/main" id="{0DE40A8C-0707-E713-C7C0-223A334C28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8654A3-5F68-AF8A-0FBA-8578E4BF2F6C}"/>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1709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3A1B3-2744-EEF9-7DA5-221941F2EFDC}"/>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3" name="Footer Placeholder 2">
            <a:extLst>
              <a:ext uri="{FF2B5EF4-FFF2-40B4-BE49-F238E27FC236}">
                <a16:creationId xmlns:a16="http://schemas.microsoft.com/office/drawing/2014/main" id="{D9771630-C3FE-4660-AFA5-6243179EA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E89297-E96A-B2B1-B9CA-9885AF8309A2}"/>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393705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1348-262C-10D7-2D62-CBF5E6ABF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9F3F9A-8EB8-F809-D1DF-6DC6E678C1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B6DBC7-7FE3-2DE6-9E90-1CFFD9F8E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991279-981F-4C19-74B0-56C790612F85}"/>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6" name="Footer Placeholder 5">
            <a:extLst>
              <a:ext uri="{FF2B5EF4-FFF2-40B4-BE49-F238E27FC236}">
                <a16:creationId xmlns:a16="http://schemas.microsoft.com/office/drawing/2014/main" id="{3FEFD2BA-8F3C-1B33-3F98-A7BE3C460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4E5C9-8DD4-04FA-C5AA-91FD759B1A8B}"/>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176830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28AC6-3964-E1C8-DCF1-D64F3CFBD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707B4E-9C2F-5CEB-4E5E-0F86E1FB1A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EB5A-FB5E-4A82-8D3C-EE1F0D7D6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CC765A-57C5-E765-E618-C37B1D263632}"/>
              </a:ext>
            </a:extLst>
          </p:cNvPr>
          <p:cNvSpPr>
            <a:spLocks noGrp="1"/>
          </p:cNvSpPr>
          <p:nvPr>
            <p:ph type="dt" sz="half" idx="10"/>
          </p:nvPr>
        </p:nvSpPr>
        <p:spPr/>
        <p:txBody>
          <a:bodyPr/>
          <a:lstStyle/>
          <a:p>
            <a:fld id="{EFAF9C8D-7651-437C-9A94-C815D5F0DB23}" type="datetimeFigureOut">
              <a:rPr lang="en-US" smtClean="0"/>
              <a:t>11/13/2024</a:t>
            </a:fld>
            <a:endParaRPr lang="en-US"/>
          </a:p>
        </p:txBody>
      </p:sp>
      <p:sp>
        <p:nvSpPr>
          <p:cNvPr id="6" name="Footer Placeholder 5">
            <a:extLst>
              <a:ext uri="{FF2B5EF4-FFF2-40B4-BE49-F238E27FC236}">
                <a16:creationId xmlns:a16="http://schemas.microsoft.com/office/drawing/2014/main" id="{375AD102-E133-FED3-4D5D-DD23C348A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21F463-2FAE-CC99-0740-5A4B8E88E61D}"/>
              </a:ext>
            </a:extLst>
          </p:cNvPr>
          <p:cNvSpPr>
            <a:spLocks noGrp="1"/>
          </p:cNvSpPr>
          <p:nvPr>
            <p:ph type="sldNum" sz="quarter" idx="12"/>
          </p:nvPr>
        </p:nvSpPr>
        <p:spPr/>
        <p:txBody>
          <a:bodyPr/>
          <a:lstStyle/>
          <a:p>
            <a:fld id="{E081C175-0F7F-45CF-AD2A-52A5689186F6}" type="slidenum">
              <a:rPr lang="en-US" smtClean="0"/>
              <a:t>‹#›</a:t>
            </a:fld>
            <a:endParaRPr lang="en-US"/>
          </a:p>
        </p:txBody>
      </p:sp>
    </p:spTree>
    <p:extLst>
      <p:ext uri="{BB962C8B-B14F-4D97-AF65-F5344CB8AC3E}">
        <p14:creationId xmlns:p14="http://schemas.microsoft.com/office/powerpoint/2010/main" val="587495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951A7-CB74-A90E-391E-7005DC451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253F0-7A1F-9C56-E83C-274CEF601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54622-A56D-F229-E58D-8D712BC18F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F9C8D-7651-437C-9A94-C815D5F0DB23}" type="datetimeFigureOut">
              <a:rPr lang="en-US" smtClean="0"/>
              <a:t>11/13/2024</a:t>
            </a:fld>
            <a:endParaRPr lang="en-US"/>
          </a:p>
        </p:txBody>
      </p:sp>
      <p:sp>
        <p:nvSpPr>
          <p:cNvPr id="5" name="Footer Placeholder 4">
            <a:extLst>
              <a:ext uri="{FF2B5EF4-FFF2-40B4-BE49-F238E27FC236}">
                <a16:creationId xmlns:a16="http://schemas.microsoft.com/office/drawing/2014/main" id="{8FFC888F-C7A8-E50B-EC52-A4F9B23A5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8B2A54-ED4B-4122-A796-79590F12B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1C175-0F7F-45CF-AD2A-52A5689186F6}" type="slidenum">
              <a:rPr lang="en-US" smtClean="0"/>
              <a:t>‹#›</a:t>
            </a:fld>
            <a:endParaRPr lang="en-US"/>
          </a:p>
        </p:txBody>
      </p:sp>
    </p:spTree>
    <p:extLst>
      <p:ext uri="{BB962C8B-B14F-4D97-AF65-F5344CB8AC3E}">
        <p14:creationId xmlns:p14="http://schemas.microsoft.com/office/powerpoint/2010/main" val="1870481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slideLayout" Target="../slideLayouts/slideLayout2.xml"/><Relationship Id="rId21" Type="http://schemas.openxmlformats.org/officeDocument/2006/relationships/image" Target="../media/image33.svg"/><Relationship Id="rId7" Type="http://schemas.openxmlformats.org/officeDocument/2006/relationships/diagramQuickStyle" Target="../diagrams/quickStyle3.xml"/><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audio" Target="../media/media10.m4a"/><Relationship Id="rId16" Type="http://schemas.openxmlformats.org/officeDocument/2006/relationships/image" Target="../media/image28.png"/><Relationship Id="rId20" Type="http://schemas.openxmlformats.org/officeDocument/2006/relationships/image" Target="../media/image32.png"/><Relationship Id="rId1" Type="http://schemas.microsoft.com/office/2007/relationships/media" Target="../media/media10.m4a"/><Relationship Id="rId6" Type="http://schemas.openxmlformats.org/officeDocument/2006/relationships/diagramLayout" Target="../diagrams/layout3.xml"/><Relationship Id="rId11" Type="http://schemas.openxmlformats.org/officeDocument/2006/relationships/image" Target="../media/image23.svg"/><Relationship Id="rId5" Type="http://schemas.openxmlformats.org/officeDocument/2006/relationships/diagramData" Target="../diagrams/data3.xml"/><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notesSlide" Target="../notesSlides/notesSlide10.xml"/><Relationship Id="rId9" Type="http://schemas.microsoft.com/office/2007/relationships/diagramDrawing" Target="../diagrams/drawing3.xml"/><Relationship Id="rId14" Type="http://schemas.openxmlformats.org/officeDocument/2006/relationships/image" Target="../media/image26.png"/><Relationship Id="rId22"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6.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7.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15.xml"/><Relationship Id="rId9" Type="http://schemas.microsoft.com/office/2007/relationships/diagramDrawing" Target="../diagrams/drawing8.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ndr.de/ratgeber/medienkompetenz/Fake-News-erkennen-lernen-Unterrichtsmaterial-fuer-die-Schule,fakenews218.html" TargetMode="External"/><Relationship Id="rId3" Type="http://schemas.openxmlformats.org/officeDocument/2006/relationships/hyperlink" Target="https://erwachsenenbildung.at/themen/kritische-medienkompetenz/praxis/fake-news.php" TargetMode="External"/><Relationship Id="rId7" Type="http://schemas.openxmlformats.org/officeDocument/2006/relationships/hyperlink" Target="https://www.mimikama.org/fake-news-erkenne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aferinternet.at/" TargetMode="External"/><Relationship Id="rId5" Type="http://schemas.openxmlformats.org/officeDocument/2006/relationships/hyperlink" Target="https://erwachsenenbildung.at/themen/kritische-medienkompetenz/grundlagen/gesellschaftliche-und-politische-rahmenbedingungen-kritischer-medienkompetenz.php" TargetMode="External"/><Relationship Id="rId10" Type="http://schemas.openxmlformats.org/officeDocument/2006/relationships/image" Target="../media/image2.jpg"/><Relationship Id="rId4" Type="http://schemas.openxmlformats.org/officeDocument/2006/relationships/hyperlink" Target="https://www.researchgate.net/publication/349522367_Fake_News_und_Verschworungen_in_digitalen_Medien" TargetMode="Externa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1.png"/><Relationship Id="rId7" Type="http://schemas.openxmlformats.org/officeDocument/2006/relationships/image" Target="../media/image5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2.jpg"/><Relationship Id="rId5" Type="http://schemas.openxmlformats.org/officeDocument/2006/relationships/diagramData" Target="../diagrams/data1.xml"/><Relationship Id="rId10" Type="http://schemas.openxmlformats.org/officeDocument/2006/relationships/image" Target="../media/image1.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11" Type="http://schemas.openxmlformats.org/officeDocument/2006/relationships/image" Target="../media/image2.jpg"/><Relationship Id="rId5" Type="http://schemas.openxmlformats.org/officeDocument/2006/relationships/diagramData" Target="../diagrams/data2.xml"/><Relationship Id="rId10" Type="http://schemas.openxmlformats.org/officeDocument/2006/relationships/image" Target="../media/image1.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6BEE1-516E-6D33-3AE3-F8283C252D1F}"/>
              </a:ext>
            </a:extLst>
          </p:cNvPr>
          <p:cNvSpPr>
            <a:spLocks noGrp="1"/>
          </p:cNvSpPr>
          <p:nvPr>
            <p:ph type="ctrTitle"/>
          </p:nvPr>
        </p:nvSpPr>
        <p:spPr>
          <a:xfrm>
            <a:off x="4049754" y="2686449"/>
            <a:ext cx="6454220" cy="526239"/>
          </a:xfrm>
        </p:spPr>
        <p:txBody>
          <a:bodyPr>
            <a:normAutofit fontScale="90000"/>
          </a:bodyPr>
          <a:lstStyle/>
          <a:p>
            <a:br>
              <a:rPr lang="lt-LT" sz="3600" dirty="0"/>
            </a:br>
            <a:br>
              <a:rPr lang="lt-LT" sz="3600" dirty="0"/>
            </a:br>
            <a:r>
              <a:rPr kumimoji="0" lang="lt-LT" sz="3600" b="1" i="0" u="none" strike="noStrike" kern="0" cap="none" spc="0" normalizeH="0" baseline="0" noProof="0" dirty="0">
                <a:ln>
                  <a:noFill/>
                </a:ln>
                <a:solidFill>
                  <a:srgbClr val="000000"/>
                </a:solidFill>
                <a:effectLst/>
                <a:uLnTx/>
                <a:uFillTx/>
                <a:latin typeface="Calibri"/>
                <a:ea typeface="Calibri"/>
                <a:cs typeface="Calibri"/>
                <a:sym typeface="Calibri"/>
              </a:rPr>
              <a:t>Mišraus mokymosi kursas</a:t>
            </a:r>
            <a:endParaRPr lang="en-US" sz="3600" b="1" dirty="0"/>
          </a:p>
        </p:txBody>
      </p:sp>
      <p:sp>
        <p:nvSpPr>
          <p:cNvPr id="3" name="Subtitle 2">
            <a:extLst>
              <a:ext uri="{FF2B5EF4-FFF2-40B4-BE49-F238E27FC236}">
                <a16:creationId xmlns:a16="http://schemas.microsoft.com/office/drawing/2014/main" id="{FBF38C2F-F40C-3E10-95AF-AE764182241E}"/>
              </a:ext>
            </a:extLst>
          </p:cNvPr>
          <p:cNvSpPr>
            <a:spLocks noGrp="1"/>
          </p:cNvSpPr>
          <p:nvPr>
            <p:ph type="subTitle" idx="1"/>
          </p:nvPr>
        </p:nvSpPr>
        <p:spPr>
          <a:xfrm>
            <a:off x="4049754" y="3596931"/>
            <a:ext cx="6454219" cy="1607774"/>
          </a:xfrm>
        </p:spPr>
        <p:txBody>
          <a:bodyPr vert="horz" lIns="91440" tIns="45720" rIns="91440" bIns="45720" rtlCol="0" anchor="t">
            <a:normAutofit lnSpcReduction="10000"/>
          </a:bodyPr>
          <a:lstStyle/>
          <a:p>
            <a:r>
              <a:rPr lang="lt-LT" b="1" dirty="0"/>
              <a:t>2 modulis: </a:t>
            </a:r>
            <a:r>
              <a:rPr lang="de-DE" b="1" dirty="0"/>
              <a:t>IT </a:t>
            </a:r>
            <a:r>
              <a:rPr lang="de-DE" b="1" dirty="0" err="1"/>
              <a:t>saugumas</a:t>
            </a:r>
            <a:endParaRPr lang="lt-LT" b="1" dirty="0"/>
          </a:p>
          <a:p>
            <a:r>
              <a:rPr lang="lt-LT" b="1" dirty="0">
                <a:ea typeface="+mn-lt"/>
                <a:cs typeface="+mn-lt"/>
              </a:rPr>
              <a:t>3 užsiėmimas</a:t>
            </a:r>
            <a:r>
              <a:rPr lang="de-DE" b="1" dirty="0">
                <a:ea typeface="+mn-lt"/>
                <a:cs typeface="+mn-lt"/>
              </a:rPr>
              <a:t>: </a:t>
            </a:r>
            <a:r>
              <a:rPr lang="pt-BR" b="1" dirty="0">
                <a:ea typeface="+mn-lt"/>
                <a:cs typeface="+mn-lt"/>
              </a:rPr>
              <a:t>Socialiniai tinklai ir melagingos naujienos</a:t>
            </a:r>
            <a:endParaRPr lang="lt-LT" b="1" dirty="0">
              <a:ea typeface="+mn-lt"/>
              <a:cs typeface="+mn-lt"/>
            </a:endParaRPr>
          </a:p>
          <a:p>
            <a:r>
              <a:rPr lang="lt-LT" dirty="0"/>
              <a:t>Parengė: </a:t>
            </a:r>
            <a:r>
              <a:rPr lang="lt-LT" dirty="0" err="1"/>
              <a:t>Brainplus</a:t>
            </a:r>
            <a:r>
              <a:rPr lang="lt-LT" dirty="0"/>
              <a:t> LTD</a:t>
            </a:r>
          </a:p>
        </p:txBody>
      </p:sp>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154" y="-39188"/>
            <a:ext cx="2557807" cy="2557807"/>
          </a:xfrm>
          <a:prstGeom prst="rect">
            <a:avLst/>
          </a:prstGeom>
        </p:spPr>
      </p:pic>
      <p:sp>
        <p:nvSpPr>
          <p:cNvPr id="9" name="TextBox 8">
            <a:extLst>
              <a:ext uri="{FF2B5EF4-FFF2-40B4-BE49-F238E27FC236}">
                <a16:creationId xmlns:a16="http://schemas.microsoft.com/office/drawing/2014/main" id="{2F9A5588-6CC5-D4D8-00D2-83A2B97E9837}"/>
              </a:ext>
            </a:extLst>
          </p:cNvPr>
          <p:cNvSpPr txBox="1"/>
          <p:nvPr/>
        </p:nvSpPr>
        <p:spPr>
          <a:xfrm>
            <a:off x="491069" y="6280395"/>
            <a:ext cx="8444971" cy="577081"/>
          </a:xfrm>
          <a:prstGeom prst="rect">
            <a:avLst/>
          </a:prstGeom>
          <a:noFill/>
        </p:spPr>
        <p:txBody>
          <a:bodyPr wrap="square">
            <a:spAutoFit/>
          </a:bodyPr>
          <a:lstStyle/>
          <a:p>
            <a:r>
              <a:rPr lang="lt-LT" sz="1050" dirty="0"/>
              <a:t>Šį projektą Nr. 2022-1-AT01-KA220-ADU-00008513 finansavo Europos Sąjunga. Tačiau išreiškiamas požiūris ar nuomonė yra tik autoriaus (-</a:t>
            </a:r>
            <a:r>
              <a:rPr lang="lt-LT" sz="1050" dirty="0" err="1"/>
              <a:t>ių</a:t>
            </a:r>
            <a:r>
              <a:rPr lang="lt-LT" sz="1050" dirty="0"/>
              <a:t>) ir nebūtinai atspindi Europos Sąjungos ar </a:t>
            </a:r>
            <a:r>
              <a:rPr lang="lt-LT" sz="1050" dirty="0" err="1"/>
              <a:t>OeAD-GmbH</a:t>
            </a:r>
            <a:r>
              <a:rPr lang="lt-LT" sz="1050" dirty="0"/>
              <a:t> požiūrį ir nuomonę. Nei Europos Sąjunga, nei pagalbą teikianti institucija negali būti laikoma už juos atsakinga. </a:t>
            </a:r>
          </a:p>
        </p:txBody>
      </p:sp>
      <p:sp>
        <p:nvSpPr>
          <p:cNvPr id="12" name="Isosceles Triangle 11">
            <a:extLst>
              <a:ext uri="{FF2B5EF4-FFF2-40B4-BE49-F238E27FC236}">
                <a16:creationId xmlns:a16="http://schemas.microsoft.com/office/drawing/2014/main" id="{43096DA6-0AE1-D801-2844-BD5875387814}"/>
              </a:ext>
            </a:extLst>
          </p:cNvPr>
          <p:cNvSpPr/>
          <p:nvPr/>
        </p:nvSpPr>
        <p:spPr>
          <a:xfrm rot="5400000">
            <a:off x="-114992" y="3041120"/>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3" y="1801018"/>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marL="0" marR="0" lvl="0" indent="0" algn="ctr" rtl="0">
              <a:lnSpc>
                <a:spcPct val="100000"/>
              </a:lnSpc>
              <a:spcBef>
                <a:spcPts val="0"/>
              </a:spcBef>
              <a:spcAft>
                <a:spcPts val="0"/>
              </a:spcAft>
              <a:buClr>
                <a:srgbClr val="000000"/>
              </a:buClr>
              <a:buSzPts val="4000"/>
              <a:buFont typeface="Arial"/>
              <a:buNone/>
            </a:pPr>
            <a:r>
              <a:rPr lang="lt-LT" sz="4000" b="0" i="0" u="none" strike="noStrike" cap="none" dirty="0">
                <a:solidFill>
                  <a:schemeClr val="accent1"/>
                </a:solidFill>
                <a:latin typeface="Calibri"/>
                <a:ea typeface="Calibri"/>
                <a:cs typeface="Calibri"/>
                <a:sym typeface="Calibri"/>
              </a:rPr>
              <a:t>„Įtraukiojo užimtumo skatinimas diegiant atviras inovacijas GLAM sektoriuje“</a:t>
            </a:r>
          </a:p>
        </p:txBody>
      </p:sp>
      <p:pic>
        <p:nvPicPr>
          <p:cNvPr id="4" name="Audio 3">
            <a:hlinkClick r:id="" action="ppaction://media"/>
            <a:extLst>
              <a:ext uri="{FF2B5EF4-FFF2-40B4-BE49-F238E27FC236}">
                <a16:creationId xmlns:a16="http://schemas.microsoft.com/office/drawing/2014/main" id="{639099C6-1723-00FF-1404-FDA09C7CC37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522027111"/>
      </p:ext>
    </p:extLst>
  </p:cSld>
  <p:clrMapOvr>
    <a:masterClrMapping/>
  </p:clrMapOvr>
  <mc:AlternateContent xmlns:mc="http://schemas.openxmlformats.org/markup-compatibility/2006" xmlns:p14="http://schemas.microsoft.com/office/powerpoint/2010/main">
    <mc:Choice Requires="p14">
      <p:transition spd="slow" p14:dur="2000" advTm="9052"/>
    </mc:Choice>
    <mc:Fallback xmlns="">
      <p:transition spd="slow" advTm="9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76F6A-A0B6-24A9-6D5B-B7B35B4A208B}"/>
              </a:ext>
            </a:extLst>
          </p:cNvPr>
          <p:cNvSpPr>
            <a:spLocks noGrp="1"/>
          </p:cNvSpPr>
          <p:nvPr>
            <p:ph type="title"/>
          </p:nvPr>
        </p:nvSpPr>
        <p:spPr/>
        <p:txBody>
          <a:bodyPr>
            <a:normAutofit fontScale="90000"/>
          </a:bodyPr>
          <a:lstStyle/>
          <a:p>
            <a:r>
              <a:rPr lang="lt-LT" b="1" dirty="0"/>
              <a:t>Melagingos naujienos</a:t>
            </a:r>
            <a:r>
              <a:rPr lang="de-DE" b="1" dirty="0"/>
              <a:t>: </a:t>
            </a:r>
            <a:r>
              <a:rPr lang="lt-LT" dirty="0"/>
              <a:t>Melagingų naujienų tipai</a:t>
            </a:r>
            <a:br>
              <a:rPr lang="lt-LT" dirty="0"/>
            </a:br>
            <a:endParaRPr lang="de-DE" dirty="0"/>
          </a:p>
        </p:txBody>
      </p:sp>
      <p:graphicFrame>
        <p:nvGraphicFramePr>
          <p:cNvPr id="20" name="Untertitel 6">
            <a:extLst>
              <a:ext uri="{FF2B5EF4-FFF2-40B4-BE49-F238E27FC236}">
                <a16:creationId xmlns:a16="http://schemas.microsoft.com/office/drawing/2014/main" id="{AF6CF8EB-75D0-FA10-3E24-44E98C0226BC}"/>
              </a:ext>
            </a:extLst>
          </p:cNvPr>
          <p:cNvGraphicFramePr>
            <a:graphicFrameLocks noGrp="1"/>
          </p:cNvGraphicFramePr>
          <p:nvPr>
            <p:ph idx="1"/>
            <p:extLst>
              <p:ext uri="{D42A27DB-BD31-4B8C-83A1-F6EECF244321}">
                <p14:modId xmlns:p14="http://schemas.microsoft.com/office/powerpoint/2010/main" val="36740595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Grafik 7" descr="Hilfe mit einfarbiger Füllung">
            <a:extLst>
              <a:ext uri="{FF2B5EF4-FFF2-40B4-BE49-F238E27FC236}">
                <a16:creationId xmlns:a16="http://schemas.microsoft.com/office/drawing/2014/main" id="{EC923D76-331D-8709-EDC9-6FFA494CAB4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08609" y="1144588"/>
            <a:ext cx="914400" cy="914400"/>
          </a:xfrm>
          <a:prstGeom prst="rect">
            <a:avLst/>
          </a:prstGeom>
        </p:spPr>
      </p:pic>
      <p:pic>
        <p:nvPicPr>
          <p:cNvPr id="22" name="Grafik 21" descr="Hochspannung mit einfarbiger Füllung">
            <a:extLst>
              <a:ext uri="{FF2B5EF4-FFF2-40B4-BE49-F238E27FC236}">
                <a16:creationId xmlns:a16="http://schemas.microsoft.com/office/drawing/2014/main" id="{940CBEB4-80F0-200E-3EBE-31ADB2DC40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935528" y="2730090"/>
            <a:ext cx="914400" cy="914400"/>
          </a:xfrm>
          <a:prstGeom prst="rect">
            <a:avLst/>
          </a:prstGeom>
        </p:spPr>
      </p:pic>
      <p:pic>
        <p:nvPicPr>
          <p:cNvPr id="24" name="Grafik 23" descr="Puzzleteile mit einfarbiger Füllung">
            <a:extLst>
              <a:ext uri="{FF2B5EF4-FFF2-40B4-BE49-F238E27FC236}">
                <a16:creationId xmlns:a16="http://schemas.microsoft.com/office/drawing/2014/main" id="{5D5C259C-FFD5-EA03-1404-C612981AFDC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35528" y="4286024"/>
            <a:ext cx="914400" cy="914400"/>
          </a:xfrm>
          <a:prstGeom prst="rect">
            <a:avLst/>
          </a:prstGeom>
        </p:spPr>
      </p:pic>
      <p:pic>
        <p:nvPicPr>
          <p:cNvPr id="26" name="Grafik 25" descr="Verbindungen mit einfarbiger Füllung">
            <a:extLst>
              <a:ext uri="{FF2B5EF4-FFF2-40B4-BE49-F238E27FC236}">
                <a16:creationId xmlns:a16="http://schemas.microsoft.com/office/drawing/2014/main" id="{FD4A79F4-71FE-50D1-7C75-431E0C3688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08609" y="5975517"/>
            <a:ext cx="914400" cy="914400"/>
          </a:xfrm>
          <a:prstGeom prst="rect">
            <a:avLst/>
          </a:prstGeom>
        </p:spPr>
      </p:pic>
      <p:pic>
        <p:nvPicPr>
          <p:cNvPr id="28" name="Grafik 27" descr="Drama mit einfarbiger Füllung">
            <a:extLst>
              <a:ext uri="{FF2B5EF4-FFF2-40B4-BE49-F238E27FC236}">
                <a16:creationId xmlns:a16="http://schemas.microsoft.com/office/drawing/2014/main" id="{8BA79C7A-108D-CA2B-C5F2-ACA3A47F04F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95912" y="4286024"/>
            <a:ext cx="914400" cy="914400"/>
          </a:xfrm>
          <a:prstGeom prst="rect">
            <a:avLst/>
          </a:prstGeom>
        </p:spPr>
      </p:pic>
      <p:pic>
        <p:nvPicPr>
          <p:cNvPr id="32" name="Grafik 31" descr="Marke Kreuz mit einfarbiger Füllung">
            <a:extLst>
              <a:ext uri="{FF2B5EF4-FFF2-40B4-BE49-F238E27FC236}">
                <a16:creationId xmlns:a16="http://schemas.microsoft.com/office/drawing/2014/main" id="{5F13BFA3-67A3-469B-AA04-244F7C8E4EE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495912" y="2846956"/>
            <a:ext cx="914400" cy="914400"/>
          </a:xfrm>
          <a:prstGeom prst="rect">
            <a:avLst/>
          </a:prstGeom>
        </p:spPr>
      </p:pic>
      <p:pic>
        <p:nvPicPr>
          <p:cNvPr id="4" name="Audio 3">
            <a:hlinkClick r:id="" action="ppaction://media"/>
            <a:extLst>
              <a:ext uri="{FF2B5EF4-FFF2-40B4-BE49-F238E27FC236}">
                <a16:creationId xmlns:a16="http://schemas.microsoft.com/office/drawing/2014/main" id="{52AABF53-37E2-A535-67E6-07D42F390E95}"/>
              </a:ext>
            </a:extLst>
          </p:cNvPr>
          <p:cNvPicPr>
            <a:picLocks noChangeAspect="1"/>
          </p:cNvPicPr>
          <p:nvPr>
            <a:audioFile r:link="rId2"/>
            <p:extLst>
              <p:ext uri="{DAA4B4D4-6D71-4841-9C94-3DE7FCFB9230}">
                <p14:media xmlns:p14="http://schemas.microsoft.com/office/powerpoint/2010/main" r:embed="rId1"/>
              </p:ext>
            </p:extLst>
          </p:nvPr>
        </p:nvPicPr>
        <p:blipFill>
          <a:blip r:embed="rId2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18472779"/>
      </p:ext>
    </p:extLst>
  </p:cSld>
  <p:clrMapOvr>
    <a:masterClrMapping/>
  </p:clrMapOvr>
  <mc:AlternateContent xmlns:mc="http://schemas.openxmlformats.org/markup-compatibility/2006" xmlns:p14="http://schemas.microsoft.com/office/powerpoint/2010/main">
    <mc:Choice Requires="p14">
      <p:transition spd="slow" p14:dur="2000" advTm="99829"/>
    </mc:Choice>
    <mc:Fallback xmlns="">
      <p:transition spd="slow" advTm="9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9F9570-0F3C-99C2-D01B-F9E9784CB8B0}"/>
              </a:ext>
            </a:extLst>
          </p:cNvPr>
          <p:cNvSpPr>
            <a:spLocks noGrp="1"/>
          </p:cNvSpPr>
          <p:nvPr>
            <p:ph type="title"/>
          </p:nvPr>
        </p:nvSpPr>
        <p:spPr>
          <a:xfrm>
            <a:off x="838200" y="280904"/>
            <a:ext cx="10716126" cy="1325563"/>
          </a:xfrm>
        </p:spPr>
        <p:txBody>
          <a:bodyPr>
            <a:normAutofit/>
          </a:bodyPr>
          <a:lstStyle/>
          <a:p>
            <a:r>
              <a:rPr lang="lt-LT" sz="3500" b="1" dirty="0"/>
              <a:t>Melagingos naujienos</a:t>
            </a:r>
            <a:r>
              <a:rPr lang="de-DE" sz="3500" b="1" dirty="0"/>
              <a:t>: </a:t>
            </a:r>
            <a:r>
              <a:rPr lang="de-DE" sz="3500" dirty="0" err="1"/>
              <a:t>Kaip</a:t>
            </a:r>
            <a:r>
              <a:rPr lang="de-DE" sz="3500" dirty="0"/>
              <a:t> </a:t>
            </a:r>
            <a:r>
              <a:rPr lang="de-DE" sz="3500" dirty="0" err="1"/>
              <a:t>atpažinti</a:t>
            </a:r>
            <a:r>
              <a:rPr lang="de-DE" sz="3500" dirty="0"/>
              <a:t> </a:t>
            </a:r>
            <a:r>
              <a:rPr lang="de-DE" sz="3500" dirty="0" err="1"/>
              <a:t>melagingas</a:t>
            </a:r>
            <a:r>
              <a:rPr lang="de-DE" sz="3500" dirty="0"/>
              <a:t> </a:t>
            </a:r>
            <a:r>
              <a:rPr lang="de-DE" sz="3500" dirty="0" err="1"/>
              <a:t>naujienas</a:t>
            </a:r>
            <a:r>
              <a:rPr lang="de-DE" sz="3500" dirty="0"/>
              <a:t>?</a:t>
            </a:r>
          </a:p>
        </p:txBody>
      </p:sp>
      <p:graphicFrame>
        <p:nvGraphicFramePr>
          <p:cNvPr id="9" name="Inhaltsplatzhalter 8">
            <a:extLst>
              <a:ext uri="{FF2B5EF4-FFF2-40B4-BE49-F238E27FC236}">
                <a16:creationId xmlns:a16="http://schemas.microsoft.com/office/drawing/2014/main" id="{995B165B-6371-3860-5BEC-F21ACF500516}"/>
              </a:ext>
            </a:extLst>
          </p:cNvPr>
          <p:cNvGraphicFramePr>
            <a:graphicFrameLocks noGrp="1"/>
          </p:cNvGraphicFramePr>
          <p:nvPr>
            <p:ph idx="1"/>
            <p:extLst>
              <p:ext uri="{D42A27DB-BD31-4B8C-83A1-F6EECF244321}">
                <p14:modId xmlns:p14="http://schemas.microsoft.com/office/powerpoint/2010/main" val="279045816"/>
              </p:ext>
            </p:extLst>
          </p:nvPr>
        </p:nvGraphicFramePr>
        <p:xfrm>
          <a:off x="838200" y="1388897"/>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2614F662-9E84-97BC-AAF4-C53477D7551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21876953"/>
      </p:ext>
    </p:extLst>
  </p:cSld>
  <p:clrMapOvr>
    <a:masterClrMapping/>
  </p:clrMapOvr>
  <mc:AlternateContent xmlns:mc="http://schemas.openxmlformats.org/markup-compatibility/2006" xmlns:p14="http://schemas.microsoft.com/office/powerpoint/2010/main">
    <mc:Choice Requires="p14">
      <p:transition spd="slow" p14:dur="2000" advTm="83741"/>
    </mc:Choice>
    <mc:Fallback xmlns="">
      <p:transition spd="slow" advTm="8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8">
            <a:extLst>
              <a:ext uri="{FF2B5EF4-FFF2-40B4-BE49-F238E27FC236}">
                <a16:creationId xmlns:a16="http://schemas.microsoft.com/office/drawing/2014/main" id="{D670A01D-C1E8-4246-A6EF-93A038A36234}"/>
              </a:ext>
            </a:extLst>
          </p:cNvPr>
          <p:cNvGraphicFramePr>
            <a:graphicFrameLocks noGrp="1"/>
          </p:cNvGraphicFramePr>
          <p:nvPr>
            <p:ph idx="1"/>
            <p:extLst>
              <p:ext uri="{D42A27DB-BD31-4B8C-83A1-F6EECF244321}">
                <p14:modId xmlns:p14="http://schemas.microsoft.com/office/powerpoint/2010/main" val="950171871"/>
              </p:ext>
            </p:extLst>
          </p:nvPr>
        </p:nvGraphicFramePr>
        <p:xfrm>
          <a:off x="838200" y="1402544"/>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el 1">
            <a:extLst>
              <a:ext uri="{FF2B5EF4-FFF2-40B4-BE49-F238E27FC236}">
                <a16:creationId xmlns:a16="http://schemas.microsoft.com/office/drawing/2014/main" id="{520A7794-5141-5F51-C457-B20515204F11}"/>
              </a:ext>
            </a:extLst>
          </p:cNvPr>
          <p:cNvSpPr txBox="1">
            <a:spLocks/>
          </p:cNvSpPr>
          <p:nvPr/>
        </p:nvSpPr>
        <p:spPr>
          <a:xfrm>
            <a:off x="838200" y="280904"/>
            <a:ext cx="107161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500" b="1"/>
              <a:t>Melagingos naujienos</a:t>
            </a:r>
            <a:r>
              <a:rPr lang="de-DE" sz="3500" b="1"/>
              <a:t>: </a:t>
            </a:r>
            <a:r>
              <a:rPr lang="de-DE" sz="3500"/>
              <a:t>Kaip atpažinti melagingas naujienas?</a:t>
            </a:r>
            <a:endParaRPr lang="de-DE" sz="3500" dirty="0"/>
          </a:p>
        </p:txBody>
      </p:sp>
      <p:pic>
        <p:nvPicPr>
          <p:cNvPr id="3" name="Audio 2">
            <a:hlinkClick r:id="" action="ppaction://media"/>
            <a:extLst>
              <a:ext uri="{FF2B5EF4-FFF2-40B4-BE49-F238E27FC236}">
                <a16:creationId xmlns:a16="http://schemas.microsoft.com/office/drawing/2014/main" id="{DAEA4991-E358-2209-B68E-7297DDF4050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64847183"/>
      </p:ext>
    </p:extLst>
  </p:cSld>
  <p:clrMapOvr>
    <a:masterClrMapping/>
  </p:clrMapOvr>
  <mc:AlternateContent xmlns:mc="http://schemas.openxmlformats.org/markup-compatibility/2006" xmlns:p14="http://schemas.microsoft.com/office/powerpoint/2010/main">
    <mc:Choice Requires="p14">
      <p:transition spd="slow" p14:dur="2000" advTm="68638"/>
    </mc:Choice>
    <mc:Fallback xmlns="">
      <p:transition spd="slow" advTm="6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F4982-A1C2-392C-1EA8-606843A8A1DD}"/>
              </a:ext>
            </a:extLst>
          </p:cNvPr>
          <p:cNvSpPr>
            <a:spLocks noGrp="1"/>
          </p:cNvSpPr>
          <p:nvPr>
            <p:ph type="title"/>
          </p:nvPr>
        </p:nvSpPr>
        <p:spPr>
          <a:xfrm>
            <a:off x="651819" y="427688"/>
            <a:ext cx="10888362" cy="1325563"/>
          </a:xfrm>
        </p:spPr>
        <p:txBody>
          <a:bodyPr>
            <a:normAutofit fontScale="90000"/>
          </a:bodyPr>
          <a:lstStyle/>
          <a:p>
            <a:r>
              <a:rPr lang="lt-LT" sz="3600" b="1" dirty="0"/>
              <a:t>Melagingos naujienos</a:t>
            </a:r>
            <a:r>
              <a:rPr lang="de-DE" sz="3600" b="1" dirty="0"/>
              <a:t>: </a:t>
            </a:r>
            <a:r>
              <a:rPr lang="fi-FI" sz="3600" dirty="0"/>
              <a:t>Kaip kovoti su melagingomis naujienomis?</a:t>
            </a:r>
            <a:br>
              <a:rPr lang="fi-FI" dirty="0"/>
            </a:br>
            <a:endParaRPr lang="de-DE" dirty="0"/>
          </a:p>
        </p:txBody>
      </p:sp>
      <p:graphicFrame>
        <p:nvGraphicFramePr>
          <p:cNvPr id="4" name="Inhaltsplatzhalter 8">
            <a:extLst>
              <a:ext uri="{FF2B5EF4-FFF2-40B4-BE49-F238E27FC236}">
                <a16:creationId xmlns:a16="http://schemas.microsoft.com/office/drawing/2014/main" id="{2747E830-BA42-369B-5364-609F9B2230DA}"/>
              </a:ext>
            </a:extLst>
          </p:cNvPr>
          <p:cNvGraphicFramePr>
            <a:graphicFrameLocks noGrp="1"/>
          </p:cNvGraphicFramePr>
          <p:nvPr>
            <p:ph idx="1"/>
            <p:extLst>
              <p:ext uri="{D42A27DB-BD31-4B8C-83A1-F6EECF244321}">
                <p14:modId xmlns:p14="http://schemas.microsoft.com/office/powerpoint/2010/main" val="3316367417"/>
              </p:ext>
            </p:extLst>
          </p:nvPr>
        </p:nvGraphicFramePr>
        <p:xfrm>
          <a:off x="838200" y="1416192"/>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EB91581C-9FBE-1730-FFE1-C5D80470DF2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30424701"/>
      </p:ext>
    </p:extLst>
  </p:cSld>
  <p:clrMapOvr>
    <a:masterClrMapping/>
  </p:clrMapOvr>
  <mc:AlternateContent xmlns:mc="http://schemas.openxmlformats.org/markup-compatibility/2006" xmlns:p14="http://schemas.microsoft.com/office/powerpoint/2010/main">
    <mc:Choice Requires="p14">
      <p:transition spd="slow" p14:dur="2000" advTm="68325"/>
    </mc:Choice>
    <mc:Fallback xmlns="">
      <p:transition spd="slow" advTm="6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a:extLst>
              <a:ext uri="{FF2B5EF4-FFF2-40B4-BE49-F238E27FC236}">
                <a16:creationId xmlns:a16="http://schemas.microsoft.com/office/drawing/2014/main" id="{AC44C851-EC02-4DB4-4FAC-E7711822A428}"/>
              </a:ext>
            </a:extLst>
          </p:cNvPr>
          <p:cNvGraphicFramePr>
            <a:graphicFrameLocks noGrp="1"/>
          </p:cNvGraphicFramePr>
          <p:nvPr>
            <p:ph idx="1"/>
            <p:extLst>
              <p:ext uri="{D42A27DB-BD31-4B8C-83A1-F6EECF244321}">
                <p14:modId xmlns:p14="http://schemas.microsoft.com/office/powerpoint/2010/main" val="644222762"/>
              </p:ext>
            </p:extLst>
          </p:nvPr>
        </p:nvGraphicFramePr>
        <p:xfrm>
          <a:off x="838200" y="140254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el 1">
            <a:extLst>
              <a:ext uri="{FF2B5EF4-FFF2-40B4-BE49-F238E27FC236}">
                <a16:creationId xmlns:a16="http://schemas.microsoft.com/office/drawing/2014/main" id="{38E0BEDE-447A-4338-CF2E-6D4C90D71B68}"/>
              </a:ext>
            </a:extLst>
          </p:cNvPr>
          <p:cNvSpPr>
            <a:spLocks noGrp="1"/>
          </p:cNvSpPr>
          <p:nvPr>
            <p:ph type="title"/>
          </p:nvPr>
        </p:nvSpPr>
        <p:spPr>
          <a:xfrm>
            <a:off x="651819" y="427688"/>
            <a:ext cx="10888362" cy="1325563"/>
          </a:xfrm>
        </p:spPr>
        <p:txBody>
          <a:bodyPr>
            <a:normAutofit fontScale="90000"/>
          </a:bodyPr>
          <a:lstStyle/>
          <a:p>
            <a:r>
              <a:rPr lang="lt-LT" sz="3600" b="1" dirty="0"/>
              <a:t>Melagingos naujienos</a:t>
            </a:r>
            <a:r>
              <a:rPr lang="de-DE" sz="3600" b="1" dirty="0"/>
              <a:t>: </a:t>
            </a:r>
            <a:r>
              <a:rPr lang="fi-FI" sz="3600" dirty="0"/>
              <a:t>Kaip kovoti su melagingomis naujienomis?</a:t>
            </a:r>
            <a:br>
              <a:rPr lang="fi-FI" dirty="0"/>
            </a:br>
            <a:endParaRPr lang="de-DE" dirty="0"/>
          </a:p>
        </p:txBody>
      </p:sp>
      <p:pic>
        <p:nvPicPr>
          <p:cNvPr id="2" name="Audio 1">
            <a:hlinkClick r:id="" action="ppaction://media"/>
            <a:extLst>
              <a:ext uri="{FF2B5EF4-FFF2-40B4-BE49-F238E27FC236}">
                <a16:creationId xmlns:a16="http://schemas.microsoft.com/office/drawing/2014/main" id="{F39645DB-A8DA-1E19-D047-9C3C441779A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987851855"/>
      </p:ext>
    </p:extLst>
  </p:cSld>
  <p:clrMapOvr>
    <a:masterClrMapping/>
  </p:clrMapOvr>
  <mc:AlternateContent xmlns:mc="http://schemas.openxmlformats.org/markup-compatibility/2006" xmlns:p14="http://schemas.microsoft.com/office/powerpoint/2010/main">
    <mc:Choice Requires="p14">
      <p:transition spd="slow" p14:dur="2000" advTm="57186"/>
    </mc:Choice>
    <mc:Fallback xmlns="">
      <p:transition spd="slow" advTm="5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DF4982-A1C2-392C-1EA8-606843A8A1DD}"/>
              </a:ext>
            </a:extLst>
          </p:cNvPr>
          <p:cNvSpPr>
            <a:spLocks noGrp="1"/>
          </p:cNvSpPr>
          <p:nvPr>
            <p:ph type="title"/>
          </p:nvPr>
        </p:nvSpPr>
        <p:spPr/>
        <p:txBody>
          <a:bodyPr/>
          <a:lstStyle/>
          <a:p>
            <a:r>
              <a:rPr lang="de-DE" b="1" dirty="0" err="1"/>
              <a:t>Kritinis</a:t>
            </a:r>
            <a:r>
              <a:rPr lang="de-DE" b="1" dirty="0"/>
              <a:t> </a:t>
            </a:r>
            <a:r>
              <a:rPr lang="de-DE" b="1" dirty="0" err="1"/>
              <a:t>mąstymas</a:t>
            </a:r>
            <a:r>
              <a:rPr lang="de-DE" b="1" dirty="0"/>
              <a:t> </a:t>
            </a:r>
            <a:r>
              <a:rPr lang="de-DE" b="1" dirty="0" err="1"/>
              <a:t>prieš</a:t>
            </a:r>
            <a:r>
              <a:rPr lang="de-DE" b="1" dirty="0"/>
              <a:t> </a:t>
            </a:r>
            <a:r>
              <a:rPr lang="de-DE" b="1" dirty="0" err="1"/>
              <a:t>melagingas</a:t>
            </a:r>
            <a:r>
              <a:rPr lang="de-DE" b="1" dirty="0"/>
              <a:t> </a:t>
            </a:r>
            <a:r>
              <a:rPr lang="de-DE" b="1" dirty="0" err="1"/>
              <a:t>naujienas</a:t>
            </a:r>
            <a:endParaRPr lang="de-DE" b="1" dirty="0"/>
          </a:p>
        </p:txBody>
      </p:sp>
      <p:graphicFrame>
        <p:nvGraphicFramePr>
          <p:cNvPr id="8" name="Inhaltsplatzhalter 3">
            <a:extLst>
              <a:ext uri="{FF2B5EF4-FFF2-40B4-BE49-F238E27FC236}">
                <a16:creationId xmlns:a16="http://schemas.microsoft.com/office/drawing/2014/main" id="{8666110C-0D54-099D-156A-550E8A7FA948}"/>
              </a:ext>
            </a:extLst>
          </p:cNvPr>
          <p:cNvGraphicFramePr>
            <a:graphicFrameLocks noGrp="1"/>
          </p:cNvGraphicFramePr>
          <p:nvPr>
            <p:ph idx="1"/>
            <p:extLst>
              <p:ext uri="{D42A27DB-BD31-4B8C-83A1-F6EECF244321}">
                <p14:modId xmlns:p14="http://schemas.microsoft.com/office/powerpoint/2010/main" val="136207736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60275E9A-7365-AE98-FC28-5D0628E9A34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43105539"/>
      </p:ext>
    </p:extLst>
  </p:cSld>
  <p:clrMapOvr>
    <a:masterClrMapping/>
  </p:clrMapOvr>
  <mc:AlternateContent xmlns:mc="http://schemas.openxmlformats.org/markup-compatibility/2006" xmlns:p14="http://schemas.microsoft.com/office/powerpoint/2010/main">
    <mc:Choice Requires="p14">
      <p:transition spd="slow" p14:dur="2000" advTm="82937"/>
    </mc:Choice>
    <mc:Fallback xmlns="">
      <p:transition spd="slow" advTm="82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3">
            <a:extLst>
              <a:ext uri="{FF2B5EF4-FFF2-40B4-BE49-F238E27FC236}">
                <a16:creationId xmlns:a16="http://schemas.microsoft.com/office/drawing/2014/main" id="{291959C2-FC8B-4834-F34E-14B9D363C399}"/>
              </a:ext>
            </a:extLst>
          </p:cNvPr>
          <p:cNvGraphicFramePr>
            <a:graphicFrameLocks noGrp="1"/>
          </p:cNvGraphicFramePr>
          <p:nvPr>
            <p:ph idx="1"/>
            <p:extLst>
              <p:ext uri="{D42A27DB-BD31-4B8C-83A1-F6EECF244321}">
                <p14:modId xmlns:p14="http://schemas.microsoft.com/office/powerpoint/2010/main" val="7740967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el 1">
            <a:extLst>
              <a:ext uri="{FF2B5EF4-FFF2-40B4-BE49-F238E27FC236}">
                <a16:creationId xmlns:a16="http://schemas.microsoft.com/office/drawing/2014/main" id="{110164C3-B391-04A9-C868-ACB85AE93BF3}"/>
              </a:ext>
            </a:extLst>
          </p:cNvPr>
          <p:cNvSpPr>
            <a:spLocks noGrp="1"/>
          </p:cNvSpPr>
          <p:nvPr>
            <p:ph type="title"/>
          </p:nvPr>
        </p:nvSpPr>
        <p:spPr>
          <a:xfrm>
            <a:off x="838200" y="365125"/>
            <a:ext cx="10515600" cy="1325563"/>
          </a:xfrm>
        </p:spPr>
        <p:txBody>
          <a:bodyPr/>
          <a:lstStyle/>
          <a:p>
            <a:r>
              <a:rPr lang="de-DE" b="1" dirty="0" err="1"/>
              <a:t>Kritinis</a:t>
            </a:r>
            <a:r>
              <a:rPr lang="de-DE" b="1" dirty="0"/>
              <a:t> </a:t>
            </a:r>
            <a:r>
              <a:rPr lang="de-DE" b="1" dirty="0" err="1"/>
              <a:t>mąstymas</a:t>
            </a:r>
            <a:r>
              <a:rPr lang="de-DE" b="1" dirty="0"/>
              <a:t> </a:t>
            </a:r>
            <a:r>
              <a:rPr lang="de-DE" b="1" dirty="0" err="1"/>
              <a:t>prieš</a:t>
            </a:r>
            <a:r>
              <a:rPr lang="de-DE" b="1" dirty="0"/>
              <a:t> </a:t>
            </a:r>
            <a:r>
              <a:rPr lang="de-DE" b="1" dirty="0" err="1"/>
              <a:t>melagingas</a:t>
            </a:r>
            <a:r>
              <a:rPr lang="de-DE" b="1" dirty="0"/>
              <a:t> </a:t>
            </a:r>
            <a:r>
              <a:rPr lang="de-DE" b="1" dirty="0" err="1"/>
              <a:t>naujienas</a:t>
            </a:r>
            <a:endParaRPr lang="de-DE" b="1" dirty="0"/>
          </a:p>
        </p:txBody>
      </p:sp>
      <p:pic>
        <p:nvPicPr>
          <p:cNvPr id="2" name="Audio 1">
            <a:hlinkClick r:id="" action="ppaction://media"/>
            <a:extLst>
              <a:ext uri="{FF2B5EF4-FFF2-40B4-BE49-F238E27FC236}">
                <a16:creationId xmlns:a16="http://schemas.microsoft.com/office/drawing/2014/main" id="{4FD95791-C537-2556-EBB0-2CE61F1095C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98127661"/>
      </p:ext>
    </p:extLst>
  </p:cSld>
  <p:clrMapOvr>
    <a:masterClrMapping/>
  </p:clrMapOvr>
  <mc:AlternateContent xmlns:mc="http://schemas.openxmlformats.org/markup-compatibility/2006" xmlns:p14="http://schemas.microsoft.com/office/powerpoint/2010/main">
    <mc:Choice Requires="p14">
      <p:transition spd="slow" p14:dur="2000" advTm="69608"/>
    </mc:Choice>
    <mc:Fallback xmlns="">
      <p:transition spd="slow" advTm="69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66559E9-B6A1-63B4-157E-B7BC02E1F860}"/>
              </a:ext>
            </a:extLst>
          </p:cNvPr>
          <p:cNvSpPr>
            <a:spLocks noGrp="1"/>
          </p:cNvSpPr>
          <p:nvPr>
            <p:ph type="title"/>
          </p:nvPr>
        </p:nvSpPr>
        <p:spPr>
          <a:xfrm>
            <a:off x="2187363" y="1671569"/>
            <a:ext cx="5801917" cy="2228760"/>
          </a:xfrm>
        </p:spPr>
        <p:txBody>
          <a:bodyPr anchor="b">
            <a:normAutofit/>
          </a:bodyPr>
          <a:lstStyle/>
          <a:p>
            <a:r>
              <a:rPr lang="lt-LT" sz="4000" b="1" dirty="0"/>
              <a:t>Kritinis mąstymas ir melagingos naujienos</a:t>
            </a:r>
            <a:endParaRPr lang="de-DE" sz="4000" b="1" dirty="0"/>
          </a:p>
        </p:txBody>
      </p:sp>
      <p:pic>
        <p:nvPicPr>
          <p:cNvPr id="7" name="Graphic 6" descr="Person with Idea">
            <a:extLst>
              <a:ext uri="{FF2B5EF4-FFF2-40B4-BE49-F238E27FC236}">
                <a16:creationId xmlns:a16="http://schemas.microsoft.com/office/drawing/2014/main" id="{9AAC3E1B-1D0C-9151-0823-1D93B7F0BC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6948" y="2694018"/>
            <a:ext cx="1198532" cy="1198532"/>
          </a:xfrm>
          <a:prstGeom prst="rect">
            <a:avLst/>
          </a:prstGeom>
        </p:spPr>
      </p:pic>
      <p:sp>
        <p:nvSpPr>
          <p:cNvPr id="3" name="Inhaltsplatzhalter 2">
            <a:extLst>
              <a:ext uri="{FF2B5EF4-FFF2-40B4-BE49-F238E27FC236}">
                <a16:creationId xmlns:a16="http://schemas.microsoft.com/office/drawing/2014/main" id="{ED2CB6AB-834D-E0E7-5219-CA26B0E846BA}"/>
              </a:ext>
            </a:extLst>
          </p:cNvPr>
          <p:cNvSpPr>
            <a:spLocks noGrp="1"/>
          </p:cNvSpPr>
          <p:nvPr>
            <p:ph idx="1"/>
          </p:nvPr>
        </p:nvSpPr>
        <p:spPr>
          <a:xfrm>
            <a:off x="2187364" y="4072044"/>
            <a:ext cx="5801917" cy="2057045"/>
          </a:xfrm>
        </p:spPr>
        <p:txBody>
          <a:bodyPr vert="horz" lIns="91440" tIns="45720" rIns="91440" bIns="45720" rtlCol="0" anchor="t">
            <a:normAutofit/>
          </a:bodyPr>
          <a:lstStyle/>
          <a:p>
            <a:pPr marL="0" indent="0">
              <a:buNone/>
            </a:pPr>
            <a:r>
              <a:rPr lang="lt-LT" sz="2000" kern="100" dirty="0">
                <a:effectLst/>
                <a:latin typeface="Calibri" panose="020F0502020204030204" pitchFamily="34" charset="0"/>
                <a:ea typeface="Calibri" panose="020F0502020204030204" pitchFamily="34" charset="0"/>
                <a:cs typeface="Times New Roman" panose="02020603050405020304" pitchFamily="18" charset="0"/>
              </a:rPr>
              <a:t>Taikydami šiuos kritinio mąstymo įgūdžius galėsite geriau atpažinti dezinformaciją ir pagerinti informacijos, kurią naudojate ir kuria dalijatės, kokybę.</a:t>
            </a:r>
            <a:endParaRPr lang="de-AT"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raphic 8" descr="Person with Idea">
            <a:extLst>
              <a:ext uri="{FF2B5EF4-FFF2-40B4-BE49-F238E27FC236}">
                <a16:creationId xmlns:a16="http://schemas.microsoft.com/office/drawing/2014/main" id="{7E91285C-813C-4580-828D-AEC7A5636A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41431" y="816337"/>
            <a:ext cx="5225327" cy="5225327"/>
          </a:xfrm>
          <a:prstGeom prst="rect">
            <a:avLst/>
          </a:prstGeom>
        </p:spPr>
      </p:pic>
      <p:pic>
        <p:nvPicPr>
          <p:cNvPr id="4" name="Audio 3">
            <a:hlinkClick r:id="" action="ppaction://media"/>
            <a:extLst>
              <a:ext uri="{FF2B5EF4-FFF2-40B4-BE49-F238E27FC236}">
                <a16:creationId xmlns:a16="http://schemas.microsoft.com/office/drawing/2014/main" id="{D4B7B279-3D9F-C8D3-3F31-83A70C154B8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153476827"/>
      </p:ext>
    </p:extLst>
  </p:cSld>
  <p:clrMapOvr>
    <a:masterClrMapping/>
  </p:clrMapOvr>
  <mc:AlternateContent xmlns:mc="http://schemas.openxmlformats.org/markup-compatibility/2006" xmlns:p14="http://schemas.microsoft.com/office/powerpoint/2010/main">
    <mc:Choice Requires="p14">
      <p:transition spd="slow" p14:dur="2000" advTm="10640"/>
    </mc:Choice>
    <mc:Fallback xmlns="">
      <p:transition spd="slow" advTm="10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lt-LT" sz="4400" b="0" i="1" dirty="0">
                <a:ln w="0"/>
                <a:solidFill>
                  <a:schemeClr val="accent1"/>
                </a:solidFill>
                <a:effectLst>
                  <a:outerShdw blurRad="38100" dist="25400" dir="5400000" algn="ctr" rotWithShape="0">
                    <a:srgbClr val="6E747A">
                      <a:alpha val="43000"/>
                    </a:srgbClr>
                  </a:outerShdw>
                </a:effectLst>
              </a:rPr>
              <a:t>Šaltiniai</a:t>
            </a:r>
            <a:br>
              <a:rPr lang="en-US" sz="4400" dirty="0"/>
            </a:br>
            <a:endParaRPr lang="en-US" dirty="0"/>
          </a:p>
        </p:txBody>
      </p:sp>
      <p:sp>
        <p:nvSpPr>
          <p:cNvPr id="3" name="Content Placeholder 2">
            <a:extLst>
              <a:ext uri="{FF2B5EF4-FFF2-40B4-BE49-F238E27FC236}">
                <a16:creationId xmlns:a16="http://schemas.microsoft.com/office/drawing/2014/main" id="{CBA7F6A9-D4B7-55D5-BF13-F84DC1EB7AEC}"/>
              </a:ext>
            </a:extLst>
          </p:cNvPr>
          <p:cNvSpPr>
            <a:spLocks noGrp="1"/>
          </p:cNvSpPr>
          <p:nvPr>
            <p:ph idx="1"/>
          </p:nvPr>
        </p:nvSpPr>
        <p:spPr/>
        <p:txBody>
          <a:bodyPr>
            <a:normAutofit/>
          </a:bodyPr>
          <a:lstStyle/>
          <a:p>
            <a:r>
              <a:rPr lang="de-AT" sz="1800" kern="100" dirty="0">
                <a:latin typeface="Calibri" panose="020F0502020204030204" pitchFamily="34" charset="0"/>
                <a:cs typeface="Times New Roman" panose="02020603050405020304" pitchFamily="18" charset="0"/>
              </a:rPr>
              <a:t>Urban, Johanna (</a:t>
            </a:r>
            <a:r>
              <a:rPr lang="de-AT" sz="1800" kern="100" dirty="0" err="1">
                <a:latin typeface="Calibri" panose="020F0502020204030204" pitchFamily="34" charset="0"/>
                <a:cs typeface="Times New Roman" panose="02020603050405020304" pitchFamily="18" charset="0"/>
              </a:rPr>
              <a:t>n.d</a:t>
            </a:r>
            <a:r>
              <a:rPr lang="de-AT" sz="1800" kern="100" dirty="0">
                <a:latin typeface="Calibri" panose="020F0502020204030204" pitchFamily="34" charset="0"/>
                <a:cs typeface="Times New Roman" panose="02020603050405020304" pitchFamily="18" charset="0"/>
              </a:rPr>
              <a:t>.): Fake News und Erwachsenenbildung. In:</a:t>
            </a:r>
            <a:br>
              <a:rPr lang="de-AT" sz="1800" kern="100" dirty="0">
                <a:effectLst/>
                <a:latin typeface="Calibri" panose="020F0502020204030204" pitchFamily="34" charset="0"/>
                <a:ea typeface="Calibri" panose="020F0502020204030204" pitchFamily="34" charset="0"/>
                <a:cs typeface="Times New Roman" panose="02020603050405020304" pitchFamily="18" charset="0"/>
              </a:rPr>
            </a:b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https://erwachsenenbildung.at/themen/kritische-medienkompetenz/praxis/fake-news.php</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de-AT" sz="1800" kern="100" dirty="0">
                <a:effectLst/>
                <a:latin typeface="Calibri" panose="020F0502020204030204" pitchFamily="34" charset="0"/>
                <a:ea typeface="Calibri" panose="020F0502020204030204" pitchFamily="34" charset="0"/>
                <a:cs typeface="Times New Roman" panose="02020603050405020304" pitchFamily="18" charset="0"/>
              </a:rPr>
              <a:t>Allgaier, Joachim (2021): "Fake News" und Verschwörungen in digitalen Medien. In: </a:t>
            </a:r>
            <a:r>
              <a:rPr lang="de-AT" sz="1800" kern="100" dirty="0">
                <a:effectLst/>
                <a:latin typeface="Calibri" panose="020F0502020204030204" pitchFamily="34" charset="0"/>
                <a:ea typeface="Calibri" panose="020F0502020204030204" pitchFamily="34" charset="0"/>
                <a:cs typeface="Times New Roman" panose="02020603050405020304" pitchFamily="18" charset="0"/>
                <a:hlinkClick r:id="rId4"/>
              </a:rPr>
              <a:t>https://www.researchgate.net/publication/349522367_Fake_News_und_Verschworungen_in_digitalen_Medien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00" dirty="0" err="1">
                <a:latin typeface="Calibri" panose="020F0502020204030204" pitchFamily="34" charset="0"/>
                <a:ea typeface="Calibri" panose="020F0502020204030204" pitchFamily="34" charset="0"/>
                <a:cs typeface="Times New Roman" panose="02020603050405020304" pitchFamily="18" charset="0"/>
              </a:rPr>
              <a:t>Peissl</a:t>
            </a:r>
            <a:r>
              <a:rPr lang="en-US" sz="1800"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latin typeface="Calibri" panose="020F0502020204030204" pitchFamily="34" charset="0"/>
                <a:cs typeface="Times New Roman" panose="02020603050405020304" pitchFamily="18" charset="0"/>
              </a:rPr>
              <a:t>Helmut (2022): </a:t>
            </a:r>
            <a:r>
              <a:rPr lang="de-AT" sz="1800" kern="100" dirty="0">
                <a:latin typeface="Calibri" panose="020F0502020204030204" pitchFamily="34" charset="0"/>
                <a:cs typeface="Times New Roman" panose="02020603050405020304" pitchFamily="18" charset="0"/>
              </a:rPr>
              <a:t>Gesellschaftliche und politische Rahmenbedingungen Kritischer Medienkompetenz. In: </a:t>
            </a:r>
            <a:r>
              <a:rPr lang="de-AT" sz="1800" kern="100" dirty="0">
                <a:latin typeface="Calibri" panose="020F0502020204030204" pitchFamily="34" charset="0"/>
                <a:cs typeface="Times New Roman" panose="02020603050405020304" pitchFamily="18" charset="0"/>
                <a:hlinkClick r:id="rId5"/>
              </a:rPr>
              <a:t>https://erwachsenenbildung.at/themen/kritische-medienkompetenz/grundlagen/gesellschaftliche-und-politische-rahmenbedingungen-kritischer-medienkompetenz.php</a:t>
            </a:r>
            <a:endParaRPr lang="de-AT" sz="1800" kern="100" dirty="0">
              <a:latin typeface="Calibri" panose="020F0502020204030204" pitchFamily="34" charset="0"/>
              <a:cs typeface="Times New Roman" panose="02020603050405020304" pitchFamily="18" charset="0"/>
            </a:endParaRPr>
          </a:p>
          <a:p>
            <a:pPr>
              <a:lnSpc>
                <a:spcPct val="107000"/>
              </a:lnSpc>
              <a:spcAft>
                <a:spcPts val="800"/>
              </a:spcAft>
            </a:pPr>
            <a:r>
              <a:rPr lang="de-DE"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https://www.saferinternet.at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AT" sz="1800" kern="100" dirty="0">
                <a:effectLst/>
                <a:latin typeface="Calibri" panose="020F0502020204030204" pitchFamily="34" charset="0"/>
                <a:ea typeface="Calibri" panose="020F0502020204030204" pitchFamily="34" charset="0"/>
                <a:cs typeface="Times New Roman" panose="02020603050405020304" pitchFamily="18" charset="0"/>
                <a:hlinkClick r:id="rId7"/>
              </a:rPr>
              <a:t>https://www.mimikama.org/fake-news-erkennen/</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AT" sz="1800" kern="100" dirty="0">
                <a:latin typeface="Calibri" panose="020F0502020204030204" pitchFamily="34" charset="0"/>
                <a:cs typeface="Times New Roman" panose="02020603050405020304" pitchFamily="18" charset="0"/>
                <a:hlinkClick r:id="rId8"/>
              </a:rPr>
              <a:t>https://www.ndr.de/ratgeber/medienkompetenz/Fake-News-erkennen-lernen-Unterrichtsmaterial-fuer-die-Schule,fakenews218.html</a:t>
            </a:r>
            <a:endParaRPr lang="de-AT" sz="1800" kern="100" dirty="0">
              <a:latin typeface="Calibri" panose="020F0502020204030204" pitchFamily="34" charset="0"/>
              <a:cs typeface="Times New Roman" panose="02020603050405020304" pitchFamily="18" charset="0"/>
            </a:endParaRPr>
          </a:p>
          <a:p>
            <a:pPr>
              <a:lnSpc>
                <a:spcPct val="107000"/>
              </a:lnSpc>
              <a:spcAft>
                <a:spcPts val="800"/>
              </a:spcAft>
            </a:pPr>
            <a:endParaRPr lang="de-AT" sz="1800" kern="100" dirty="0">
              <a:latin typeface="Calibri" panose="020F0502020204030204" pitchFamily="34" charset="0"/>
              <a:cs typeface="Times New Roman" panose="02020603050405020304" pitchFamily="18" charset="0"/>
            </a:endParaRPr>
          </a:p>
          <a:p>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Tree>
    <p:extLst>
      <p:ext uri="{BB962C8B-B14F-4D97-AF65-F5344CB8AC3E}">
        <p14:creationId xmlns:p14="http://schemas.microsoft.com/office/powerpoint/2010/main" val="2915908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37AD-48EE-2E4B-083D-866489FEE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1027" y="6148955"/>
            <a:ext cx="2505895" cy="526238"/>
          </a:xfrm>
          <a:prstGeom prst="rect">
            <a:avLst/>
          </a:prstGeom>
        </p:spPr>
      </p:pic>
      <p:pic>
        <p:nvPicPr>
          <p:cNvPr id="7" name="Picture 6">
            <a:extLst>
              <a:ext uri="{FF2B5EF4-FFF2-40B4-BE49-F238E27FC236}">
                <a16:creationId xmlns:a16="http://schemas.microsoft.com/office/drawing/2014/main" id="{34D3BBD3-8E1D-E319-CA6D-3F600E545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25" y="97715"/>
            <a:ext cx="2557807" cy="2557807"/>
          </a:xfrm>
          <a:prstGeom prst="rect">
            <a:avLst/>
          </a:prstGeom>
        </p:spPr>
      </p:pic>
      <p:sp>
        <p:nvSpPr>
          <p:cNvPr id="12" name="Isosceles Triangle 11">
            <a:extLst>
              <a:ext uri="{FF2B5EF4-FFF2-40B4-BE49-F238E27FC236}">
                <a16:creationId xmlns:a16="http://schemas.microsoft.com/office/drawing/2014/main" id="{43096DA6-0AE1-D801-2844-BD5875387814}"/>
              </a:ext>
            </a:extLst>
          </p:cNvPr>
          <p:cNvSpPr/>
          <p:nvPr/>
        </p:nvSpPr>
        <p:spPr>
          <a:xfrm rot="5400000">
            <a:off x="-114994" y="3487047"/>
            <a:ext cx="3485945" cy="3255962"/>
          </a:xfrm>
          <a:prstGeom prst="triangle">
            <a:avLst/>
          </a:prstGeom>
          <a:gradFill flip="none" rotWithShape="1">
            <a:gsLst>
              <a:gs pos="0">
                <a:schemeClr val="accent1">
                  <a:tint val="66000"/>
                  <a:satMod val="160000"/>
                  <a:shade val="30000"/>
                  <a:satMod val="115000"/>
                </a:schemeClr>
              </a:gs>
              <a:gs pos="50000">
                <a:schemeClr val="accent1">
                  <a:tint val="66000"/>
                  <a:satMod val="160000"/>
                  <a:shade val="67500"/>
                  <a:satMod val="115000"/>
                </a:schemeClr>
              </a:gs>
              <a:gs pos="100000">
                <a:schemeClr val="accent1">
                  <a:tint val="66000"/>
                  <a:satMod val="16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Isosceles Triangle 13">
            <a:extLst>
              <a:ext uri="{FF2B5EF4-FFF2-40B4-BE49-F238E27FC236}">
                <a16:creationId xmlns:a16="http://schemas.microsoft.com/office/drawing/2014/main" id="{0A2BFD75-0274-317D-51EC-9804F0A7DEA5}"/>
              </a:ext>
            </a:extLst>
          </p:cNvPr>
          <p:cNvSpPr/>
          <p:nvPr/>
        </p:nvSpPr>
        <p:spPr>
          <a:xfrm rot="5400000">
            <a:off x="-114991" y="2091470"/>
            <a:ext cx="3485945" cy="3255962"/>
          </a:xfrm>
          <a:prstGeom prst="triangle">
            <a:avLst/>
          </a:prstGeom>
          <a:gradFill flip="none" rotWithShape="1">
            <a:gsLst>
              <a:gs pos="0">
                <a:schemeClr val="accent2">
                  <a:lumMod val="40000"/>
                  <a:lumOff val="60000"/>
                  <a:shade val="30000"/>
                  <a:satMod val="115000"/>
                </a:schemeClr>
              </a:gs>
              <a:gs pos="50000">
                <a:schemeClr val="accent2">
                  <a:lumMod val="40000"/>
                  <a:lumOff val="60000"/>
                  <a:shade val="67500"/>
                  <a:satMod val="115000"/>
                </a:schemeClr>
              </a:gs>
              <a:gs pos="100000">
                <a:schemeClr val="accent2">
                  <a:lumMod val="40000"/>
                  <a:lumOff val="60000"/>
                  <a:shade val="100000"/>
                  <a:satMod val="115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DFD5EC8-C790-E705-7B40-83524A67D584}"/>
              </a:ext>
            </a:extLst>
          </p:cNvPr>
          <p:cNvSpPr/>
          <p:nvPr/>
        </p:nvSpPr>
        <p:spPr>
          <a:xfrm>
            <a:off x="3832264" y="716530"/>
            <a:ext cx="7017988" cy="1938992"/>
          </a:xfrm>
          <a:prstGeom prst="rect">
            <a:avLst/>
          </a:prstGeom>
          <a:noFill/>
        </p:spPr>
        <p:txBody>
          <a:bodyPr wrap="square" lIns="91440" tIns="45720" rIns="91440" bIns="45720">
            <a:spAutoFit/>
          </a:bodyPr>
          <a:lstStyle/>
          <a:p>
            <a:pPr algn="ctr"/>
            <a:r>
              <a:rPr lang="en-GB" sz="4000" b="0" cap="none" spc="0" dirty="0">
                <a:ln w="0"/>
                <a:solidFill>
                  <a:schemeClr val="accent1"/>
                </a:solidFill>
                <a:effectLst>
                  <a:outerShdw blurRad="38100" dist="25400" dir="5400000" algn="ctr" rotWithShape="0">
                    <a:srgbClr val="6E747A">
                      <a:alpha val="43000"/>
                    </a:srgbClr>
                  </a:outerShdw>
                </a:effectLst>
              </a:rPr>
              <a:t>„</a:t>
            </a:r>
            <a:r>
              <a:rPr lang="en-GB" sz="4000" b="0" cap="none" spc="0" dirty="0" err="1">
                <a:ln w="0"/>
                <a:solidFill>
                  <a:schemeClr val="accent1"/>
                </a:solidFill>
                <a:effectLst>
                  <a:outerShdw blurRad="38100" dist="25400" dir="5400000" algn="ctr" rotWithShape="0">
                    <a:srgbClr val="6E747A">
                      <a:alpha val="43000"/>
                    </a:srgbClr>
                  </a:outerShdw>
                </a:effectLst>
              </a:rPr>
              <a:t>Įtraukiojo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užimtumo</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skatinimas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diegiant</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atviras</a:t>
            </a:r>
            <a:r>
              <a:rPr lang="en-GB" sz="4000" b="0" cap="none" spc="0" dirty="0">
                <a:ln w="0"/>
                <a:solidFill>
                  <a:schemeClr val="accent1"/>
                </a:solidFill>
                <a:effectLst>
                  <a:outerShdw blurRad="38100" dist="25400" dir="5400000" algn="ctr" rotWithShape="0">
                    <a:srgbClr val="6E747A">
                      <a:alpha val="43000"/>
                    </a:srgbClr>
                  </a:outerShdw>
                </a:effectLst>
              </a:rPr>
              <a:t> </a:t>
            </a:r>
            <a:r>
              <a:rPr lang="en-GB" sz="4000" b="0" cap="none" spc="0" dirty="0" err="1">
                <a:ln w="0"/>
                <a:solidFill>
                  <a:schemeClr val="accent1"/>
                </a:solidFill>
                <a:effectLst>
                  <a:outerShdw blurRad="38100" dist="25400" dir="5400000" algn="ctr" rotWithShape="0">
                    <a:srgbClr val="6E747A">
                      <a:alpha val="43000"/>
                    </a:srgbClr>
                  </a:outerShdw>
                </a:effectLst>
              </a:rPr>
              <a:t>inovacijas</a:t>
            </a:r>
            <a:r>
              <a:rPr lang="en-GB" sz="4000" b="0" cap="none" spc="0" dirty="0">
                <a:ln w="0"/>
                <a:solidFill>
                  <a:schemeClr val="accent1"/>
                </a:solidFill>
                <a:effectLst>
                  <a:outerShdw blurRad="38100" dist="25400" dir="5400000" algn="ctr" rotWithShape="0">
                    <a:srgbClr val="6E747A">
                      <a:alpha val="43000"/>
                    </a:srgbClr>
                  </a:outerShdw>
                </a:effectLst>
              </a:rPr>
              <a:t> GLAM </a:t>
            </a:r>
            <a:r>
              <a:rPr lang="en-GB" sz="4000" b="0" cap="none" spc="0" dirty="0" err="1">
                <a:ln w="0"/>
                <a:solidFill>
                  <a:schemeClr val="accent1"/>
                </a:solidFill>
                <a:effectLst>
                  <a:outerShdw blurRad="38100" dist="25400" dir="5400000" algn="ctr" rotWithShape="0">
                    <a:srgbClr val="6E747A">
                      <a:alpha val="43000"/>
                    </a:srgbClr>
                  </a:outerShdw>
                </a:effectLst>
              </a:rPr>
              <a:t>sektoriuje</a:t>
            </a:r>
            <a:r>
              <a:rPr lang="en-GB" sz="4000" b="0" cap="none" spc="0" dirty="0">
                <a:ln w="0"/>
                <a:solidFill>
                  <a:schemeClr val="accent1"/>
                </a:solidFill>
                <a:effectLst>
                  <a:outerShdw blurRad="38100" dist="25400" dir="5400000" algn="ctr" rotWithShape="0">
                    <a:srgbClr val="6E747A">
                      <a:alpha val="43000"/>
                    </a:srgbClr>
                  </a:outerShdw>
                </a:effectLst>
              </a:rPr>
              <a:t>“</a:t>
            </a:r>
          </a:p>
        </p:txBody>
      </p:sp>
      <p:pic>
        <p:nvPicPr>
          <p:cNvPr id="11" name="Picture 10">
            <a:extLst>
              <a:ext uri="{FF2B5EF4-FFF2-40B4-BE49-F238E27FC236}">
                <a16:creationId xmlns:a16="http://schemas.microsoft.com/office/drawing/2014/main" id="{55BBC107-BF3A-A599-554A-906F158F9C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4893" y="3103160"/>
            <a:ext cx="1524273" cy="979627"/>
          </a:xfrm>
          <a:prstGeom prst="rect">
            <a:avLst/>
          </a:prstGeom>
        </p:spPr>
      </p:pic>
      <p:pic>
        <p:nvPicPr>
          <p:cNvPr id="13" name="Picture 12">
            <a:extLst>
              <a:ext uri="{FF2B5EF4-FFF2-40B4-BE49-F238E27FC236}">
                <a16:creationId xmlns:a16="http://schemas.microsoft.com/office/drawing/2014/main" id="{57E2E022-DA44-AD8F-EAD5-7010EECA30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0074" y="4675114"/>
            <a:ext cx="2129231" cy="1086684"/>
          </a:xfrm>
          <a:prstGeom prst="rect">
            <a:avLst/>
          </a:prstGeom>
        </p:spPr>
      </p:pic>
      <p:pic>
        <p:nvPicPr>
          <p:cNvPr id="15" name="Picture 14">
            <a:extLst>
              <a:ext uri="{FF2B5EF4-FFF2-40B4-BE49-F238E27FC236}">
                <a16:creationId xmlns:a16="http://schemas.microsoft.com/office/drawing/2014/main" id="{E0164455-A3AE-5D30-914C-AE49A4636B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827" y="4739380"/>
            <a:ext cx="2869200" cy="723043"/>
          </a:xfrm>
          <a:prstGeom prst="rect">
            <a:avLst/>
          </a:prstGeom>
        </p:spPr>
      </p:pic>
      <p:pic>
        <p:nvPicPr>
          <p:cNvPr id="18" name="Picture 17">
            <a:extLst>
              <a:ext uri="{FF2B5EF4-FFF2-40B4-BE49-F238E27FC236}">
                <a16:creationId xmlns:a16="http://schemas.microsoft.com/office/drawing/2014/main" id="{360E0629-858F-4CDB-42F4-2DEF125F0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7014" y="4638603"/>
            <a:ext cx="1003238" cy="823820"/>
          </a:xfrm>
          <a:prstGeom prst="rect">
            <a:avLst/>
          </a:prstGeom>
        </p:spPr>
      </p:pic>
      <p:pic>
        <p:nvPicPr>
          <p:cNvPr id="19" name="Picture 18">
            <a:extLst>
              <a:ext uri="{FF2B5EF4-FFF2-40B4-BE49-F238E27FC236}">
                <a16:creationId xmlns:a16="http://schemas.microsoft.com/office/drawing/2014/main" id="{2BB46B8E-01E2-0477-3AD6-F9297499A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5240" y="2759937"/>
            <a:ext cx="1773548" cy="1773548"/>
          </a:xfrm>
          <a:prstGeom prst="rect">
            <a:avLst/>
          </a:prstGeom>
        </p:spPr>
      </p:pic>
      <p:sp>
        <p:nvSpPr>
          <p:cNvPr id="21" name="TextBox 20">
            <a:extLst>
              <a:ext uri="{FF2B5EF4-FFF2-40B4-BE49-F238E27FC236}">
                <a16:creationId xmlns:a16="http://schemas.microsoft.com/office/drawing/2014/main" id="{2736A386-6AB9-863F-738A-4CE215808972}"/>
              </a:ext>
            </a:extLst>
          </p:cNvPr>
          <p:cNvSpPr txBox="1"/>
          <p:nvPr/>
        </p:nvSpPr>
        <p:spPr>
          <a:xfrm>
            <a:off x="2396766" y="6305861"/>
            <a:ext cx="6094428" cy="369332"/>
          </a:xfrm>
          <a:prstGeom prst="rect">
            <a:avLst/>
          </a:prstGeom>
          <a:noFill/>
        </p:spPr>
        <p:txBody>
          <a:bodyPr wrap="square">
            <a:spAutoFit/>
          </a:bodyPr>
          <a:lstStyle/>
          <a:p>
            <a:r>
              <a:rPr lang="en-GB" sz="1800" dirty="0" err="1"/>
              <a:t>Proje</a:t>
            </a:r>
            <a:r>
              <a:rPr lang="lt-LT" sz="1800" dirty="0" err="1"/>
              <a:t>kto</a:t>
            </a:r>
            <a:r>
              <a:rPr lang="en-GB" sz="1800" dirty="0"/>
              <a:t> N</a:t>
            </a:r>
            <a:r>
              <a:rPr lang="lt-LT" sz="1800" dirty="0"/>
              <a:t>r</a:t>
            </a:r>
            <a:r>
              <a:rPr lang="en-GB" sz="1800" dirty="0"/>
              <a:t>: 2022-1-AT01-KA220-ADU-00008513</a:t>
            </a:r>
            <a:endParaRPr lang="en-US" dirty="0"/>
          </a:p>
        </p:txBody>
      </p:sp>
      <p:pic>
        <p:nvPicPr>
          <p:cNvPr id="2" name="Google Shape;227;p6">
            <a:extLst>
              <a:ext uri="{FF2B5EF4-FFF2-40B4-BE49-F238E27FC236}">
                <a16:creationId xmlns:a16="http://schemas.microsoft.com/office/drawing/2014/main" id="{818B325F-BAC2-4D0F-2056-52E9E74E595C}"/>
              </a:ext>
            </a:extLst>
          </p:cNvPr>
          <p:cNvPicPr preferRelativeResize="0"/>
          <p:nvPr/>
        </p:nvPicPr>
        <p:blipFill rotWithShape="1">
          <a:blip r:embed="rId9">
            <a:alphaModFix/>
          </a:blip>
          <a:srcRect/>
          <a:stretch/>
        </p:blipFill>
        <p:spPr>
          <a:xfrm>
            <a:off x="6009305" y="3327261"/>
            <a:ext cx="2860897" cy="676113"/>
          </a:xfrm>
          <a:prstGeom prst="rect">
            <a:avLst/>
          </a:prstGeom>
          <a:noFill/>
          <a:ln>
            <a:noFill/>
          </a:ln>
        </p:spPr>
      </p:pic>
    </p:spTree>
    <p:extLst>
      <p:ext uri="{BB962C8B-B14F-4D97-AF65-F5344CB8AC3E}">
        <p14:creationId xmlns:p14="http://schemas.microsoft.com/office/powerpoint/2010/main" val="1217613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55F22C5-9D28-7D27-E682-F7A32ED71873}"/>
              </a:ext>
            </a:extLst>
          </p:cNvPr>
          <p:cNvSpPr>
            <a:spLocks noGrp="1"/>
          </p:cNvSpPr>
          <p:nvPr>
            <p:ph type="body" idx="1"/>
          </p:nvPr>
        </p:nvSpPr>
        <p:spPr>
          <a:xfrm>
            <a:off x="839787" y="668337"/>
            <a:ext cx="5157787" cy="585428"/>
          </a:xfrm>
        </p:spPr>
        <p:txBody>
          <a:bodyPr>
            <a:normAutofit/>
          </a:bodyPr>
          <a:lstStyle/>
          <a:p>
            <a:r>
              <a:rPr lang="lt-LT" sz="2800" b="0" dirty="0">
                <a:ln w="0"/>
                <a:solidFill>
                  <a:schemeClr val="accent1"/>
                </a:solidFill>
                <a:effectLst>
                  <a:outerShdw blurRad="38100" dist="25400" dir="5400000" algn="ctr" rotWithShape="0">
                    <a:srgbClr val="6E747A">
                      <a:alpha val="43000"/>
                    </a:srgbClr>
                  </a:outerShdw>
                </a:effectLst>
              </a:rPr>
              <a:t>Užsiėmimo tikslai:</a:t>
            </a:r>
            <a:endParaRPr lang="en-US" sz="2800" dirty="0"/>
          </a:p>
        </p:txBody>
      </p:sp>
      <p:sp>
        <p:nvSpPr>
          <p:cNvPr id="10" name="Content Placeholder 9">
            <a:extLst>
              <a:ext uri="{FF2B5EF4-FFF2-40B4-BE49-F238E27FC236}">
                <a16:creationId xmlns:a16="http://schemas.microsoft.com/office/drawing/2014/main" id="{B6B7984B-E8FB-4555-F2F4-2CD0B4F04F41}"/>
              </a:ext>
            </a:extLst>
          </p:cNvPr>
          <p:cNvSpPr>
            <a:spLocks noGrp="1"/>
          </p:cNvSpPr>
          <p:nvPr>
            <p:ph sz="half" idx="2"/>
          </p:nvPr>
        </p:nvSpPr>
        <p:spPr>
          <a:xfrm>
            <a:off x="839788" y="1338606"/>
            <a:ext cx="5157787" cy="4851057"/>
          </a:xfrm>
        </p:spPr>
        <p:txBody>
          <a:bodyPr/>
          <a:lstStyle/>
          <a:p>
            <a:r>
              <a:rPr lang="en-US" dirty="0"/>
              <a:t>Sužinoti </a:t>
            </a:r>
            <a:r>
              <a:rPr lang="en-US" dirty="0" err="1"/>
              <a:t>kaip</a:t>
            </a:r>
            <a:r>
              <a:rPr lang="en-US" dirty="0"/>
              <a:t> </a:t>
            </a:r>
            <a:r>
              <a:rPr lang="en-US" dirty="0" err="1"/>
              <a:t>elgtis</a:t>
            </a:r>
            <a:r>
              <a:rPr lang="en-US" dirty="0"/>
              <a:t> </a:t>
            </a:r>
            <a:r>
              <a:rPr lang="en-US" dirty="0" err="1"/>
              <a:t>su</a:t>
            </a:r>
            <a:r>
              <a:rPr lang="en-US" dirty="0"/>
              <a:t> </a:t>
            </a:r>
            <a:r>
              <a:rPr lang="en-US" dirty="0" err="1"/>
              <a:t>informacija</a:t>
            </a:r>
            <a:r>
              <a:rPr lang="en-US" dirty="0"/>
              <a:t> </a:t>
            </a:r>
            <a:r>
              <a:rPr lang="en-US" dirty="0" err="1"/>
              <a:t>socialiniuose</a:t>
            </a:r>
            <a:r>
              <a:rPr lang="en-US" dirty="0"/>
              <a:t> </a:t>
            </a:r>
            <a:r>
              <a:rPr lang="en-US" dirty="0" err="1"/>
              <a:t>tinkluose</a:t>
            </a:r>
            <a:r>
              <a:rPr lang="en-US" dirty="0"/>
              <a:t> </a:t>
            </a:r>
            <a:r>
              <a:rPr lang="en-US" dirty="0" err="1"/>
              <a:t>ir</a:t>
            </a:r>
            <a:r>
              <a:rPr lang="en-US" dirty="0"/>
              <a:t> </a:t>
            </a:r>
            <a:r>
              <a:rPr lang="en-US" dirty="0" err="1"/>
              <a:t>melagingomis</a:t>
            </a:r>
            <a:r>
              <a:rPr lang="en-US" dirty="0"/>
              <a:t> </a:t>
            </a:r>
            <a:r>
              <a:rPr lang="en-US" dirty="0" err="1"/>
              <a:t>naujienomis</a:t>
            </a:r>
            <a:r>
              <a:rPr lang="en-US" dirty="0"/>
              <a:t> </a:t>
            </a:r>
            <a:endParaRPr lang="lt-LT" dirty="0"/>
          </a:p>
          <a:p>
            <a:r>
              <a:rPr lang="en-US" dirty="0" err="1"/>
              <a:t>Suprasti</a:t>
            </a:r>
            <a:r>
              <a:rPr lang="en-US" dirty="0"/>
              <a:t> </a:t>
            </a:r>
            <a:r>
              <a:rPr lang="lt-LT" dirty="0"/>
              <a:t>kodėl yra </a:t>
            </a:r>
            <a:r>
              <a:rPr lang="en-US" dirty="0" err="1"/>
              <a:t>svarbu</a:t>
            </a:r>
            <a:r>
              <a:rPr lang="en-US" dirty="0"/>
              <a:t> </a:t>
            </a:r>
            <a:r>
              <a:rPr lang="en-US" dirty="0" err="1"/>
              <a:t>kritiškai</a:t>
            </a:r>
            <a:r>
              <a:rPr lang="en-US" dirty="0"/>
              <a:t> </a:t>
            </a:r>
            <a:r>
              <a:rPr lang="en-US" dirty="0" err="1"/>
              <a:t>vertinti</a:t>
            </a:r>
            <a:r>
              <a:rPr lang="en-US" dirty="0"/>
              <a:t> </a:t>
            </a:r>
            <a:r>
              <a:rPr lang="en-US" dirty="0" err="1"/>
              <a:t>melagingas</a:t>
            </a:r>
            <a:r>
              <a:rPr lang="en-US" dirty="0"/>
              <a:t> </a:t>
            </a:r>
            <a:r>
              <a:rPr lang="en-US" dirty="0" err="1"/>
              <a:t>naujienas</a:t>
            </a:r>
            <a:endParaRPr lang="en-US" dirty="0"/>
          </a:p>
        </p:txBody>
      </p:sp>
      <p:sp>
        <p:nvSpPr>
          <p:cNvPr id="12" name="Content Placeholder 11">
            <a:extLst>
              <a:ext uri="{FF2B5EF4-FFF2-40B4-BE49-F238E27FC236}">
                <a16:creationId xmlns:a16="http://schemas.microsoft.com/office/drawing/2014/main" id="{34E73E1B-CCBF-772F-3DCE-B8C193592A2B}"/>
              </a:ext>
            </a:extLst>
          </p:cNvPr>
          <p:cNvSpPr>
            <a:spLocks noGrp="1"/>
          </p:cNvSpPr>
          <p:nvPr>
            <p:ph sz="quarter" idx="4"/>
          </p:nvPr>
        </p:nvSpPr>
        <p:spPr>
          <a:xfrm>
            <a:off x="6172200" y="1338606"/>
            <a:ext cx="5183188" cy="4851057"/>
          </a:xfrm>
        </p:spPr>
        <p:txBody>
          <a:bodyPr vert="horz" lIns="91440" tIns="45720" rIns="91440" bIns="45720" rtlCol="0" anchor="t">
            <a:normAutofit/>
          </a:bodyPr>
          <a:lstStyle/>
          <a:p>
            <a:r>
              <a:rPr lang="lt-LT" dirty="0"/>
              <a:t>Žiniasklaidos priemonių naudojimo raštingumas</a:t>
            </a:r>
          </a:p>
          <a:p>
            <a:r>
              <a:rPr lang="lt-LT" dirty="0"/>
              <a:t>Kritinis mąstymas</a:t>
            </a:r>
          </a:p>
          <a:p>
            <a:r>
              <a:rPr lang="lt-LT" dirty="0"/>
              <a:t>Gebėjimas išvengti manipuliacijų</a:t>
            </a:r>
          </a:p>
          <a:p>
            <a:r>
              <a:rPr lang="lt-LT" dirty="0"/>
              <a:t>Atsakomybės jausmas naudojantis internetu</a:t>
            </a:r>
            <a:endParaRPr lang="en-US"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17" name="Text Placeholder 8">
            <a:extLst>
              <a:ext uri="{FF2B5EF4-FFF2-40B4-BE49-F238E27FC236}">
                <a16:creationId xmlns:a16="http://schemas.microsoft.com/office/drawing/2014/main" id="{29ECDDB3-BE2B-3E65-7862-268E6BA8DF68}"/>
              </a:ext>
            </a:extLst>
          </p:cNvPr>
          <p:cNvSpPr txBox="1">
            <a:spLocks/>
          </p:cNvSpPr>
          <p:nvPr/>
        </p:nvSpPr>
        <p:spPr>
          <a:xfrm>
            <a:off x="6172200" y="668337"/>
            <a:ext cx="5157787" cy="585428"/>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lt-LT" sz="2800" b="0" dirty="0">
                <a:ln w="0"/>
                <a:solidFill>
                  <a:schemeClr val="accent1"/>
                </a:solidFill>
                <a:effectLst>
                  <a:outerShdw blurRad="38100" dist="25400" dir="5400000" algn="ctr" rotWithShape="0">
                    <a:srgbClr val="6E747A">
                      <a:alpha val="43000"/>
                    </a:srgbClr>
                  </a:outerShdw>
                </a:effectLst>
              </a:rPr>
              <a:t>Mokymosi rezultatai:</a:t>
            </a:r>
            <a:endParaRPr lang="en-US" sz="2800" dirty="0"/>
          </a:p>
        </p:txBody>
      </p:sp>
      <p:pic>
        <p:nvPicPr>
          <p:cNvPr id="2" name="Audio 1">
            <a:hlinkClick r:id="" action="ppaction://media"/>
            <a:extLst>
              <a:ext uri="{FF2B5EF4-FFF2-40B4-BE49-F238E27FC236}">
                <a16:creationId xmlns:a16="http://schemas.microsoft.com/office/drawing/2014/main" id="{EF08888D-8D2F-28A6-B21E-EEB8683B82A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001038154"/>
      </p:ext>
    </p:extLst>
  </p:cSld>
  <p:clrMapOvr>
    <a:masterClrMapping/>
  </p:clrMapOvr>
  <mc:AlternateContent xmlns:mc="http://schemas.openxmlformats.org/markup-compatibility/2006" xmlns:p14="http://schemas.microsoft.com/office/powerpoint/2010/main">
    <mc:Choice Requires="p14">
      <p:transition spd="slow" p14:dur="2000" advTm="27471"/>
    </mc:Choice>
    <mc:Fallback xmlns="">
      <p:transition spd="slow" advTm="2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lstStyle/>
          <a:p>
            <a:pPr algn="ctr"/>
            <a:r>
              <a:rPr lang="en-US" b="1" dirty="0" err="1"/>
              <a:t>Apžvalga</a:t>
            </a:r>
            <a:endParaRPr lang="en-US" b="1" dirty="0"/>
          </a:p>
        </p:txBody>
      </p:sp>
      <p:graphicFrame>
        <p:nvGraphicFramePr>
          <p:cNvPr id="7" name="Content Placeholder 2">
            <a:extLst>
              <a:ext uri="{FF2B5EF4-FFF2-40B4-BE49-F238E27FC236}">
                <a16:creationId xmlns:a16="http://schemas.microsoft.com/office/drawing/2014/main" id="{8A4E6C36-FDB0-64C1-6BD0-4DAD6553C652}"/>
              </a:ext>
            </a:extLst>
          </p:cNvPr>
          <p:cNvGraphicFramePr>
            <a:graphicFrameLocks noGrp="1"/>
          </p:cNvGraphicFramePr>
          <p:nvPr>
            <p:ph idx="1"/>
            <p:extLst>
              <p:ext uri="{D42A27DB-BD31-4B8C-83A1-F6EECF244321}">
                <p14:modId xmlns:p14="http://schemas.microsoft.com/office/powerpoint/2010/main" val="144111941"/>
              </p:ext>
            </p:extLst>
          </p:nvPr>
        </p:nvGraphicFramePr>
        <p:xfrm>
          <a:off x="838200" y="1462641"/>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5" name="Picture 4">
            <a:extLst>
              <a:ext uri="{FF2B5EF4-FFF2-40B4-BE49-F238E27FC236}">
                <a16:creationId xmlns:a16="http://schemas.microsoft.com/office/drawing/2014/main" id="{5B300C7E-74AF-2FEA-6812-7E1DF250EB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Audio 2">
            <a:hlinkClick r:id="" action="ppaction://media"/>
            <a:extLst>
              <a:ext uri="{FF2B5EF4-FFF2-40B4-BE49-F238E27FC236}">
                <a16:creationId xmlns:a16="http://schemas.microsoft.com/office/drawing/2014/main" id="{664ABBEF-9A77-F90C-198B-F604D91A8E80}"/>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14588817"/>
      </p:ext>
    </p:extLst>
  </p:cSld>
  <p:clrMapOvr>
    <a:masterClrMapping/>
  </p:clrMapOvr>
  <mc:AlternateContent xmlns:mc="http://schemas.openxmlformats.org/markup-compatibility/2006" xmlns:p14="http://schemas.microsoft.com/office/powerpoint/2010/main">
    <mc:Choice Requires="p14">
      <p:transition spd="slow" p14:dur="2000" advTm="35448"/>
    </mc:Choice>
    <mc:Fallback xmlns="">
      <p:transition spd="slow" advTm="35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02D6B1-9D8A-F428-9EB8-2583D28675F9}"/>
              </a:ext>
            </a:extLst>
          </p:cNvPr>
          <p:cNvSpPr>
            <a:spLocks noGrp="1"/>
          </p:cNvSpPr>
          <p:nvPr>
            <p:ph type="ctrTitle"/>
          </p:nvPr>
        </p:nvSpPr>
        <p:spPr>
          <a:xfrm>
            <a:off x="643467" y="2080758"/>
            <a:ext cx="4620584" cy="1424416"/>
          </a:xfrm>
        </p:spPr>
        <p:txBody>
          <a:bodyPr>
            <a:normAutofit/>
          </a:bodyPr>
          <a:lstStyle/>
          <a:p>
            <a:pPr algn="l"/>
            <a:r>
              <a:rPr lang="lt-LT" sz="4800" b="1" dirty="0"/>
              <a:t>Socialiniai tinklai</a:t>
            </a:r>
            <a:endParaRPr lang="en-US" sz="4800" b="1" dirty="0"/>
          </a:p>
        </p:txBody>
      </p:sp>
      <p:sp>
        <p:nvSpPr>
          <p:cNvPr id="7" name="Untertitel 6">
            <a:extLst>
              <a:ext uri="{FF2B5EF4-FFF2-40B4-BE49-F238E27FC236}">
                <a16:creationId xmlns:a16="http://schemas.microsoft.com/office/drawing/2014/main" id="{EE757EDA-782D-1363-2DCE-EB7928568C59}"/>
              </a:ext>
            </a:extLst>
          </p:cNvPr>
          <p:cNvSpPr>
            <a:spLocks noGrp="1"/>
          </p:cNvSpPr>
          <p:nvPr>
            <p:ph type="subTitle" idx="1"/>
          </p:nvPr>
        </p:nvSpPr>
        <p:spPr>
          <a:xfrm>
            <a:off x="643467" y="3770058"/>
            <a:ext cx="4620584" cy="775494"/>
          </a:xfrm>
        </p:spPr>
        <p:txBody>
          <a:bodyPr>
            <a:normAutofit/>
          </a:bodyPr>
          <a:lstStyle/>
          <a:p>
            <a:pPr algn="l"/>
            <a:r>
              <a:rPr lang="lt-LT" b="1" dirty="0"/>
              <a:t>Socialinių tinklų apibrėžimas</a:t>
            </a:r>
            <a:endParaRPr lang="de-DE" dirty="0"/>
          </a:p>
        </p:txBody>
      </p:sp>
      <p:pic>
        <p:nvPicPr>
          <p:cNvPr id="6" name="Grafik 5">
            <a:extLst>
              <a:ext uri="{FF2B5EF4-FFF2-40B4-BE49-F238E27FC236}">
                <a16:creationId xmlns:a16="http://schemas.microsoft.com/office/drawing/2014/main" id="{264799F8-3378-4657-2AF0-F4C6E06FB0E9}"/>
              </a:ext>
            </a:extLst>
          </p:cNvPr>
          <p:cNvPicPr>
            <a:picLocks noChangeAspect="1"/>
          </p:cNvPicPr>
          <p:nvPr/>
        </p:nvPicPr>
        <p:blipFill rotWithShape="1">
          <a:blip r:embed="rId5"/>
          <a:srcRect l="14635" r="2732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8" name="Picture 4">
            <a:extLst>
              <a:ext uri="{FF2B5EF4-FFF2-40B4-BE49-F238E27FC236}">
                <a16:creationId xmlns:a16="http://schemas.microsoft.com/office/drawing/2014/main" id="{1079D200-4E40-BB4A-031F-DB13BD513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Audio 2">
            <a:hlinkClick r:id="" action="ppaction://media"/>
            <a:extLst>
              <a:ext uri="{FF2B5EF4-FFF2-40B4-BE49-F238E27FC236}">
                <a16:creationId xmlns:a16="http://schemas.microsoft.com/office/drawing/2014/main" id="{11BE515B-3685-5C2F-4C86-FE74D166BD1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53471683"/>
      </p:ext>
    </p:extLst>
  </p:cSld>
  <p:clrMapOvr>
    <a:masterClrMapping/>
  </p:clrMapOvr>
  <mc:AlternateContent xmlns:mc="http://schemas.openxmlformats.org/markup-compatibility/2006" xmlns:p14="http://schemas.microsoft.com/office/powerpoint/2010/main">
    <mc:Choice Requires="p14">
      <p:transition spd="slow" p14:dur="2000" advTm="18406"/>
    </mc:Choice>
    <mc:Fallback xmlns="">
      <p:transition spd="slow" advTm="1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normAutofit/>
          </a:bodyPr>
          <a:lstStyle/>
          <a:p>
            <a:r>
              <a:rPr lang="lt-LT" sz="4800" b="1" dirty="0"/>
              <a:t>Socialiniai tinklai</a:t>
            </a:r>
            <a:r>
              <a:rPr lang="en-US" sz="4800" b="1" dirty="0"/>
              <a:t>: </a:t>
            </a:r>
            <a:r>
              <a:rPr lang="lt-LT" sz="4800" dirty="0"/>
              <a:t>į</a:t>
            </a:r>
            <a:r>
              <a:rPr lang="en-US" sz="4800" dirty="0" err="1"/>
              <a:t>prastos</a:t>
            </a:r>
            <a:r>
              <a:rPr lang="en-US" sz="4800" dirty="0"/>
              <a:t> </a:t>
            </a:r>
            <a:r>
              <a:rPr lang="en-US" sz="4800" dirty="0" err="1"/>
              <a:t>funkcijos</a:t>
            </a:r>
            <a:endParaRPr lang="en-US" sz="4800" dirty="0"/>
          </a:p>
        </p:txBody>
      </p:sp>
      <p:graphicFrame>
        <p:nvGraphicFramePr>
          <p:cNvPr id="12" name="Untertitel 6">
            <a:extLst>
              <a:ext uri="{FF2B5EF4-FFF2-40B4-BE49-F238E27FC236}">
                <a16:creationId xmlns:a16="http://schemas.microsoft.com/office/drawing/2014/main" id="{BD5C73DD-8CE2-35B1-FF27-2BD60FF8009B}"/>
              </a:ext>
            </a:extLst>
          </p:cNvPr>
          <p:cNvGraphicFramePr>
            <a:graphicFrameLocks noGrp="1"/>
          </p:cNvGraphicFramePr>
          <p:nvPr>
            <p:ph idx="1"/>
            <p:extLst>
              <p:ext uri="{D42A27DB-BD31-4B8C-83A1-F6EECF244321}">
                <p14:modId xmlns:p14="http://schemas.microsoft.com/office/powerpoint/2010/main" val="16998721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8" name="Picture 4">
            <a:extLst>
              <a:ext uri="{FF2B5EF4-FFF2-40B4-BE49-F238E27FC236}">
                <a16:creationId xmlns:a16="http://schemas.microsoft.com/office/drawing/2014/main" id="{1079D200-4E40-BB4A-031F-DB13BD513C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pic>
        <p:nvPicPr>
          <p:cNvPr id="3" name="Audio 2">
            <a:hlinkClick r:id="" action="ppaction://media"/>
            <a:extLst>
              <a:ext uri="{FF2B5EF4-FFF2-40B4-BE49-F238E27FC236}">
                <a16:creationId xmlns:a16="http://schemas.microsoft.com/office/drawing/2014/main" id="{E742CF61-2059-37B0-79B1-B0EB9BAB208E}"/>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03153197"/>
      </p:ext>
    </p:extLst>
  </p:cSld>
  <p:clrMapOvr>
    <a:masterClrMapping/>
  </p:clrMapOvr>
  <mc:AlternateContent xmlns:mc="http://schemas.openxmlformats.org/markup-compatibility/2006" xmlns:p14="http://schemas.microsoft.com/office/powerpoint/2010/main">
    <mc:Choice Requires="p14">
      <p:transition spd="slow" p14:dur="2000" advTm="55533"/>
    </mc:Choice>
    <mc:Fallback xmlns="">
      <p:transition spd="slow" advTm="5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title"/>
          </p:nvPr>
        </p:nvSpPr>
        <p:spPr/>
        <p:txBody>
          <a:bodyPr>
            <a:normAutofit/>
          </a:bodyPr>
          <a:lstStyle/>
          <a:p>
            <a:r>
              <a:rPr lang="en-US" sz="4800" b="1" dirty="0"/>
              <a:t>Social</a:t>
            </a:r>
            <a:r>
              <a:rPr lang="lt-LT" sz="4800" b="1" dirty="0" err="1"/>
              <a:t>iniai</a:t>
            </a:r>
            <a:r>
              <a:rPr lang="lt-LT" sz="4800" b="1" dirty="0"/>
              <a:t> tinklai</a:t>
            </a:r>
            <a:r>
              <a:rPr lang="en-US" sz="4800" b="1" dirty="0"/>
              <a:t>: </a:t>
            </a:r>
            <a:r>
              <a:rPr lang="lt-LT" sz="4800" dirty="0"/>
              <a:t>pavyzdžiai</a:t>
            </a:r>
            <a:endParaRPr lang="en-US" sz="4800" dirty="0"/>
          </a:p>
        </p:txBody>
      </p:sp>
      <p:pic>
        <p:nvPicPr>
          <p:cNvPr id="4" name="Picture 3">
            <a:extLst>
              <a:ext uri="{FF2B5EF4-FFF2-40B4-BE49-F238E27FC236}">
                <a16:creationId xmlns:a16="http://schemas.microsoft.com/office/drawing/2014/main" id="{91B35C6B-B859-44F2-25DC-8EAA66F71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512" y="5585931"/>
            <a:ext cx="1182064" cy="1182064"/>
          </a:xfrm>
          <a:prstGeom prst="rect">
            <a:avLst/>
          </a:prstGeom>
        </p:spPr>
      </p:pic>
      <p:pic>
        <p:nvPicPr>
          <p:cNvPr id="8" name="Picture 4">
            <a:extLst>
              <a:ext uri="{FF2B5EF4-FFF2-40B4-BE49-F238E27FC236}">
                <a16:creationId xmlns:a16="http://schemas.microsoft.com/office/drawing/2014/main" id="{1079D200-4E40-BB4A-031F-DB13BD513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98964" y="6062785"/>
            <a:ext cx="2372524" cy="498230"/>
          </a:xfrm>
          <a:prstGeom prst="rect">
            <a:avLst/>
          </a:prstGeom>
        </p:spPr>
      </p:pic>
      <p:sp>
        <p:nvSpPr>
          <p:cNvPr id="5" name="Inhaltsplatzhalter 4">
            <a:extLst>
              <a:ext uri="{FF2B5EF4-FFF2-40B4-BE49-F238E27FC236}">
                <a16:creationId xmlns:a16="http://schemas.microsoft.com/office/drawing/2014/main" id="{FF736D3F-D51C-65F8-93DF-A0F71C86A4BB}"/>
              </a:ext>
            </a:extLst>
          </p:cNvPr>
          <p:cNvSpPr>
            <a:spLocks noGrp="1"/>
          </p:cNvSpPr>
          <p:nvPr>
            <p:ph idx="1"/>
          </p:nvPr>
        </p:nvSpPr>
        <p:spPr/>
        <p:txBody>
          <a:bodyPr/>
          <a:lstStyle/>
          <a:p>
            <a:r>
              <a:rPr lang="de-DE" dirty="0"/>
              <a:t>Facebook </a:t>
            </a:r>
          </a:p>
          <a:p>
            <a:r>
              <a:rPr lang="de-DE" dirty="0"/>
              <a:t>Twitter</a:t>
            </a:r>
          </a:p>
          <a:p>
            <a:r>
              <a:rPr lang="de-DE" dirty="0" err="1"/>
              <a:t>TikTok</a:t>
            </a:r>
            <a:endParaRPr lang="de-DE" dirty="0"/>
          </a:p>
          <a:p>
            <a:r>
              <a:rPr lang="de-DE" dirty="0"/>
              <a:t>Instagram</a:t>
            </a:r>
          </a:p>
          <a:p>
            <a:r>
              <a:rPr lang="de-DE" dirty="0"/>
              <a:t>WhatsApp</a:t>
            </a:r>
          </a:p>
          <a:p>
            <a:r>
              <a:rPr lang="de-DE" dirty="0"/>
              <a:t>LinkedIn</a:t>
            </a:r>
          </a:p>
          <a:p>
            <a:r>
              <a:rPr lang="de-DE" dirty="0"/>
              <a:t>Snapchat</a:t>
            </a:r>
          </a:p>
          <a:p>
            <a:r>
              <a:rPr lang="lt-LT" dirty="0"/>
              <a:t>kitos</a:t>
            </a:r>
            <a:endParaRPr lang="de-DE" dirty="0"/>
          </a:p>
          <a:p>
            <a:endParaRPr lang="de-DE" dirty="0"/>
          </a:p>
        </p:txBody>
      </p:sp>
      <p:pic>
        <p:nvPicPr>
          <p:cNvPr id="10" name="Grafik 9">
            <a:extLst>
              <a:ext uri="{FF2B5EF4-FFF2-40B4-BE49-F238E27FC236}">
                <a16:creationId xmlns:a16="http://schemas.microsoft.com/office/drawing/2014/main" id="{B85C8D82-1211-3381-C9DF-1DA03A4C697C}"/>
              </a:ext>
            </a:extLst>
          </p:cNvPr>
          <p:cNvPicPr>
            <a:picLocks noChangeAspect="1"/>
          </p:cNvPicPr>
          <p:nvPr/>
        </p:nvPicPr>
        <p:blipFill>
          <a:blip r:embed="rId7"/>
          <a:stretch>
            <a:fillRect/>
          </a:stretch>
        </p:blipFill>
        <p:spPr>
          <a:xfrm>
            <a:off x="3840244" y="1441573"/>
            <a:ext cx="7772400" cy="3886200"/>
          </a:xfrm>
          <a:prstGeom prst="rect">
            <a:avLst/>
          </a:prstGeom>
        </p:spPr>
      </p:pic>
      <p:pic>
        <p:nvPicPr>
          <p:cNvPr id="3" name="Audio 2">
            <a:hlinkClick r:id="" action="ppaction://media"/>
            <a:extLst>
              <a:ext uri="{FF2B5EF4-FFF2-40B4-BE49-F238E27FC236}">
                <a16:creationId xmlns:a16="http://schemas.microsoft.com/office/drawing/2014/main" id="{9B635BA7-E719-4D0D-675F-0AC1EF4CCF8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332941833"/>
      </p:ext>
    </p:extLst>
  </p:cSld>
  <p:clrMapOvr>
    <a:masterClrMapping/>
  </p:clrMapOvr>
  <mc:AlternateContent xmlns:mc="http://schemas.openxmlformats.org/markup-compatibility/2006" xmlns:p14="http://schemas.microsoft.com/office/powerpoint/2010/main">
    <mc:Choice Requires="p14">
      <p:transition spd="slow" p14:dur="2000" advTm="22269"/>
    </mc:Choice>
    <mc:Fallback xmlns="">
      <p:transition spd="slow" advTm="2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D6B1-9D8A-F428-9EB8-2583D28675F9}"/>
              </a:ext>
            </a:extLst>
          </p:cNvPr>
          <p:cNvSpPr>
            <a:spLocks noGrp="1"/>
          </p:cNvSpPr>
          <p:nvPr>
            <p:ph type="ctrTitle"/>
          </p:nvPr>
        </p:nvSpPr>
        <p:spPr>
          <a:xfrm>
            <a:off x="643466" y="1944544"/>
            <a:ext cx="4747399" cy="2723254"/>
          </a:xfrm>
        </p:spPr>
        <p:txBody>
          <a:bodyPr>
            <a:normAutofit/>
          </a:bodyPr>
          <a:lstStyle/>
          <a:p>
            <a:pPr algn="l"/>
            <a:r>
              <a:rPr lang="lt-LT" sz="4800" b="1" dirty="0"/>
              <a:t>Socialiniai tinklai ir melagingos naujienos</a:t>
            </a:r>
            <a:endParaRPr lang="en-US" sz="4800" b="1" dirty="0"/>
          </a:p>
        </p:txBody>
      </p:sp>
      <p:pic>
        <p:nvPicPr>
          <p:cNvPr id="9" name="Grafik 8">
            <a:extLst>
              <a:ext uri="{FF2B5EF4-FFF2-40B4-BE49-F238E27FC236}">
                <a16:creationId xmlns:a16="http://schemas.microsoft.com/office/drawing/2014/main" id="{0125A0B4-EFE7-302C-2A9F-42321DD3A6F9}"/>
              </a:ext>
            </a:extLst>
          </p:cNvPr>
          <p:cNvPicPr>
            <a:picLocks noChangeAspect="1"/>
          </p:cNvPicPr>
          <p:nvPr/>
        </p:nvPicPr>
        <p:blipFill>
          <a:blip r:embed="rId5"/>
          <a:stretch>
            <a:fillRect/>
          </a:stretch>
        </p:blipFill>
        <p:spPr>
          <a:xfrm>
            <a:off x="4776536" y="1492843"/>
            <a:ext cx="7744626" cy="3872313"/>
          </a:xfrm>
          <a:prstGeom prst="rect">
            <a:avLst/>
          </a:prstGeom>
        </p:spPr>
      </p:pic>
      <p:pic>
        <p:nvPicPr>
          <p:cNvPr id="3" name="Audio 2">
            <a:hlinkClick r:id="" action="ppaction://media"/>
            <a:extLst>
              <a:ext uri="{FF2B5EF4-FFF2-40B4-BE49-F238E27FC236}">
                <a16:creationId xmlns:a16="http://schemas.microsoft.com/office/drawing/2014/main" id="{FC2D88D4-8876-4385-A29F-7C7B4B40E81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47803088"/>
      </p:ext>
    </p:extLst>
  </p:cSld>
  <p:clrMapOvr>
    <a:masterClrMapping/>
  </p:clrMapOvr>
  <mc:AlternateContent xmlns:mc="http://schemas.openxmlformats.org/markup-compatibility/2006" xmlns:p14="http://schemas.microsoft.com/office/powerpoint/2010/main">
    <mc:Choice Requires="p14">
      <p:transition spd="slow" p14:dur="2000" advTm="10587"/>
    </mc:Choice>
    <mc:Fallback xmlns="">
      <p:transition spd="slow" advTm="1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BFEF177-585A-5630-A1E7-C08A78E26783}"/>
              </a:ext>
            </a:extLst>
          </p:cNvPr>
          <p:cNvSpPr txBox="1">
            <a:spLocks/>
          </p:cNvSpPr>
          <p:nvPr/>
        </p:nvSpPr>
        <p:spPr>
          <a:xfrm>
            <a:off x="643467" y="2375734"/>
            <a:ext cx="4620584" cy="1424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4800" b="1" dirty="0"/>
              <a:t>Melagingos naujienos</a:t>
            </a:r>
            <a:endParaRPr lang="en-US" sz="4800" b="1" dirty="0"/>
          </a:p>
        </p:txBody>
      </p:sp>
      <p:sp>
        <p:nvSpPr>
          <p:cNvPr id="15" name="Untertitel 6">
            <a:extLst>
              <a:ext uri="{FF2B5EF4-FFF2-40B4-BE49-F238E27FC236}">
                <a16:creationId xmlns:a16="http://schemas.microsoft.com/office/drawing/2014/main" id="{A383B8EA-E780-4181-1365-32E93FFE57EC}"/>
              </a:ext>
            </a:extLst>
          </p:cNvPr>
          <p:cNvSpPr txBox="1">
            <a:spLocks/>
          </p:cNvSpPr>
          <p:nvPr/>
        </p:nvSpPr>
        <p:spPr>
          <a:xfrm>
            <a:off x="643467" y="3770058"/>
            <a:ext cx="4620584" cy="7754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err="1"/>
              <a:t>Paprastas</a:t>
            </a:r>
            <a:r>
              <a:rPr lang="de-DE" dirty="0"/>
              <a:t> </a:t>
            </a:r>
            <a:r>
              <a:rPr lang="de-DE" dirty="0" err="1"/>
              <a:t>paaiškinimas</a:t>
            </a:r>
            <a:endParaRPr lang="de-DE" dirty="0"/>
          </a:p>
        </p:txBody>
      </p:sp>
      <p:pic>
        <p:nvPicPr>
          <p:cNvPr id="16" name="Grafik 15">
            <a:extLst>
              <a:ext uri="{FF2B5EF4-FFF2-40B4-BE49-F238E27FC236}">
                <a16:creationId xmlns:a16="http://schemas.microsoft.com/office/drawing/2014/main" id="{38979564-1BC2-9BFD-48D0-92DA1C4A1A78}"/>
              </a:ext>
            </a:extLst>
          </p:cNvPr>
          <p:cNvPicPr>
            <a:picLocks noChangeAspect="1"/>
          </p:cNvPicPr>
          <p:nvPr/>
        </p:nvPicPr>
        <p:blipFill>
          <a:blip r:embed="rId5"/>
          <a:stretch>
            <a:fillRect/>
          </a:stretch>
        </p:blipFill>
        <p:spPr>
          <a:xfrm>
            <a:off x="4106837" y="-112594"/>
            <a:ext cx="8227297" cy="7083188"/>
          </a:xfrm>
          <a:prstGeom prst="rect">
            <a:avLst/>
          </a:prstGeom>
        </p:spPr>
      </p:pic>
      <p:pic>
        <p:nvPicPr>
          <p:cNvPr id="2" name="Audio 1">
            <a:hlinkClick r:id="" action="ppaction://media"/>
            <a:extLst>
              <a:ext uri="{FF2B5EF4-FFF2-40B4-BE49-F238E27FC236}">
                <a16:creationId xmlns:a16="http://schemas.microsoft.com/office/drawing/2014/main" id="{6DD677DF-3FFF-AF90-0987-4D3F1CA9D5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2673408"/>
      </p:ext>
    </p:extLst>
  </p:cSld>
  <p:clrMapOvr>
    <a:masterClrMapping/>
  </p:clrMapOvr>
  <mc:AlternateContent xmlns:mc="http://schemas.openxmlformats.org/markup-compatibility/2006" xmlns:p14="http://schemas.microsoft.com/office/powerpoint/2010/main">
    <mc:Choice Requires="p14">
      <p:transition spd="slow" p14:dur="2000" advTm="25402"/>
    </mc:Choice>
    <mc:Fallback xmlns="">
      <p:transition spd="slow" advTm="2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74EC2-FC2F-578E-CA18-983BD8E957F3}"/>
              </a:ext>
            </a:extLst>
          </p:cNvPr>
          <p:cNvSpPr>
            <a:spLocks noGrp="1"/>
          </p:cNvSpPr>
          <p:nvPr>
            <p:ph type="title"/>
          </p:nvPr>
        </p:nvSpPr>
        <p:spPr>
          <a:xfrm>
            <a:off x="409074" y="365125"/>
            <a:ext cx="11682663" cy="1325563"/>
          </a:xfrm>
        </p:spPr>
        <p:txBody>
          <a:bodyPr>
            <a:normAutofit/>
          </a:bodyPr>
          <a:lstStyle/>
          <a:p>
            <a:r>
              <a:rPr lang="lt-LT" sz="4200" b="1" dirty="0"/>
              <a:t>Melagingos naujienos</a:t>
            </a:r>
            <a:r>
              <a:rPr lang="de-DE" sz="4200" b="1" dirty="0"/>
              <a:t>: </a:t>
            </a:r>
            <a:r>
              <a:rPr lang="en-US" sz="4200" dirty="0"/>
              <a:t>Kas </a:t>
            </a:r>
            <a:r>
              <a:rPr lang="en-US" sz="4200" dirty="0" err="1"/>
              <a:t>yra</a:t>
            </a:r>
            <a:r>
              <a:rPr lang="en-US" sz="4200" dirty="0"/>
              <a:t> </a:t>
            </a:r>
            <a:r>
              <a:rPr lang="en-US" sz="4200" dirty="0" err="1"/>
              <a:t>melagingos</a:t>
            </a:r>
            <a:r>
              <a:rPr lang="en-US" sz="4200" dirty="0"/>
              <a:t> </a:t>
            </a:r>
            <a:r>
              <a:rPr lang="en-US" sz="4200" dirty="0" err="1"/>
              <a:t>naujienos</a:t>
            </a:r>
            <a:r>
              <a:rPr lang="en-US" sz="4200" dirty="0"/>
              <a:t>?</a:t>
            </a:r>
            <a:endParaRPr lang="de-DE" sz="4200" dirty="0"/>
          </a:p>
        </p:txBody>
      </p:sp>
      <p:sp>
        <p:nvSpPr>
          <p:cNvPr id="3" name="Inhaltsplatzhalter 2">
            <a:extLst>
              <a:ext uri="{FF2B5EF4-FFF2-40B4-BE49-F238E27FC236}">
                <a16:creationId xmlns:a16="http://schemas.microsoft.com/office/drawing/2014/main" id="{70FD7D7E-0421-BFFA-71F9-D33B41F43434}"/>
              </a:ext>
            </a:extLst>
          </p:cNvPr>
          <p:cNvSpPr>
            <a:spLocks noGrp="1"/>
          </p:cNvSpPr>
          <p:nvPr>
            <p:ph idx="1"/>
          </p:nvPr>
        </p:nvSpPr>
        <p:spPr/>
        <p:txBody>
          <a:bodyPr/>
          <a:lstStyle/>
          <a:p>
            <a:r>
              <a:rPr lang="lt-LT" dirty="0"/>
              <a:t>Klaidinanti arba melaginga informacija</a:t>
            </a:r>
          </a:p>
          <a:p>
            <a:r>
              <a:rPr lang="lt-LT" dirty="0"/>
              <a:t>Daranti įtaką viešajai nuomonei</a:t>
            </a:r>
          </a:p>
          <a:p>
            <a:r>
              <a:rPr lang="lt-LT" dirty="0"/>
              <a:t>Kurstanti viešąją nuomonę</a:t>
            </a:r>
          </a:p>
          <a:p>
            <a:r>
              <a:rPr lang="lt-LT" dirty="0"/>
              <a:t>Skleidžianti dezinformaciją</a:t>
            </a:r>
          </a:p>
          <a:p>
            <a:r>
              <a:rPr lang="lt-LT" dirty="0"/>
              <a:t>Siekianti politinių, ekonominių ir socialinių tikslų</a:t>
            </a:r>
            <a:endParaRPr lang="de-DE" dirty="0"/>
          </a:p>
        </p:txBody>
      </p:sp>
      <p:pic>
        <p:nvPicPr>
          <p:cNvPr id="5" name="Grafik 4" descr="Zeitung mit einfarbiger Füllung">
            <a:extLst>
              <a:ext uri="{FF2B5EF4-FFF2-40B4-BE49-F238E27FC236}">
                <a16:creationId xmlns:a16="http://schemas.microsoft.com/office/drawing/2014/main" id="{3CC6F2FA-4341-ABFD-CF8D-9E5758F8DA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41298" y="1690688"/>
            <a:ext cx="3119975" cy="3119975"/>
          </a:xfrm>
          <a:prstGeom prst="rect">
            <a:avLst/>
          </a:prstGeom>
        </p:spPr>
      </p:pic>
      <p:sp>
        <p:nvSpPr>
          <p:cNvPr id="10" name="Textfeld 9">
            <a:extLst>
              <a:ext uri="{FF2B5EF4-FFF2-40B4-BE49-F238E27FC236}">
                <a16:creationId xmlns:a16="http://schemas.microsoft.com/office/drawing/2014/main" id="{79B39901-DAE1-BD72-CC20-6B722FB2CBAA}"/>
              </a:ext>
            </a:extLst>
          </p:cNvPr>
          <p:cNvSpPr txBox="1"/>
          <p:nvPr/>
        </p:nvSpPr>
        <p:spPr>
          <a:xfrm rot="20470638">
            <a:off x="8543986" y="2535207"/>
            <a:ext cx="1641110" cy="646331"/>
          </a:xfrm>
          <a:prstGeom prst="rect">
            <a:avLst/>
          </a:prstGeom>
          <a:noFill/>
        </p:spPr>
        <p:txBody>
          <a:bodyPr wrap="square" rtlCol="0">
            <a:spAutoFit/>
          </a:bodyPr>
          <a:lstStyle/>
          <a:p>
            <a:r>
              <a:rPr lang="de-DE" sz="3600" b="1" dirty="0">
                <a:solidFill>
                  <a:srgbClr val="FF0000"/>
                </a:solidFill>
              </a:rPr>
              <a:t>FAKE</a:t>
            </a:r>
          </a:p>
        </p:txBody>
      </p:sp>
      <p:pic>
        <p:nvPicPr>
          <p:cNvPr id="4" name="Audio 3">
            <a:hlinkClick r:id="" action="ppaction://media"/>
            <a:extLst>
              <a:ext uri="{FF2B5EF4-FFF2-40B4-BE49-F238E27FC236}">
                <a16:creationId xmlns:a16="http://schemas.microsoft.com/office/drawing/2014/main" id="{0D7BE74C-81E4-EA88-D34B-0036F411FC1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54359237"/>
      </p:ext>
    </p:extLst>
  </p:cSld>
  <p:clrMapOvr>
    <a:masterClrMapping/>
  </p:clrMapOvr>
  <mc:AlternateContent xmlns:mc="http://schemas.openxmlformats.org/markup-compatibility/2006" xmlns:p14="http://schemas.microsoft.com/office/powerpoint/2010/main">
    <mc:Choice Requires="p14">
      <p:transition spd="slow" p14:dur="2000" advTm="67853"/>
    </mc:Choice>
    <mc:Fallback xmlns="">
      <p:transition spd="slow" advTm="6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2221</Words>
  <Application>Microsoft Office PowerPoint</Application>
  <PresentationFormat>Widescreen</PresentationFormat>
  <Paragraphs>205</Paragraphs>
  <Slides>19</Slides>
  <Notes>18</Notes>
  <HiddenSlides>0</HiddenSlides>
  <MMClips>17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  Mišraus mokymosi kursas</vt:lpstr>
      <vt:lpstr>PowerPoint Presentation</vt:lpstr>
      <vt:lpstr>Apžvalga</vt:lpstr>
      <vt:lpstr>Socialiniai tinklai</vt:lpstr>
      <vt:lpstr>Socialiniai tinklai: įprastos funkcijos</vt:lpstr>
      <vt:lpstr>Socialiniai tinklai: pavyzdžiai</vt:lpstr>
      <vt:lpstr>Socialiniai tinklai ir melagingos naujienos</vt:lpstr>
      <vt:lpstr>PowerPoint Presentation</vt:lpstr>
      <vt:lpstr>Melagingos naujienos: Kas yra melagingos naujienos?</vt:lpstr>
      <vt:lpstr>Melagingos naujienos: Melagingų naujienų tipai </vt:lpstr>
      <vt:lpstr>Melagingos naujienos: Kaip atpažinti melagingas naujienas?</vt:lpstr>
      <vt:lpstr>PowerPoint Presentation</vt:lpstr>
      <vt:lpstr>Melagingos naujienos: Kaip kovoti su melagingomis naujienomis? </vt:lpstr>
      <vt:lpstr>Melagingos naujienos: Kaip kovoti su melagingomis naujienomis? </vt:lpstr>
      <vt:lpstr>Kritinis mąstymas prieš melagingas naujienas</vt:lpstr>
      <vt:lpstr>Kritinis mąstymas prieš melagingas naujienas</vt:lpstr>
      <vt:lpstr>Kritinis mąstymas ir melagingos naujienos</vt:lpstr>
      <vt:lpstr>Šaltiniai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Blended learning course</dc:title>
  <dc:creator>admin</dc:creator>
  <cp:lastModifiedBy>admin</cp:lastModifiedBy>
  <cp:revision>54</cp:revision>
  <dcterms:created xsi:type="dcterms:W3CDTF">2023-12-01T07:14:57Z</dcterms:created>
  <dcterms:modified xsi:type="dcterms:W3CDTF">2024-11-13T09:12:10Z</dcterms:modified>
</cp:coreProperties>
</file>