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70A68-8106-ECF6-A35B-CE1868DA412A}" v="79" dt="2024-03-25T11:17:55.183"/>
    <p1510:client id="{B5CBB380-1A1D-843E-3730-5D7AE54456B4}" v="47" dt="2024-03-25T11:12:06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85" autoAdjust="0"/>
  </p:normalViewPr>
  <p:slideViewPr>
    <p:cSldViewPr snapToGrid="0">
      <p:cViewPr varScale="1">
        <p:scale>
          <a:sx n="64" d="100"/>
          <a:sy n="64" d="100"/>
        </p:scale>
        <p:origin x="13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Ochsenhofer" userId="S::marianne.ochsenhofer@brainplus.at::1e65f4e6-e8c0-47eb-b642-5041d192b893" providerId="AD" clId="Web-{B5CBB380-1A1D-843E-3730-5D7AE54456B4}"/>
    <pc:docChg chg="modSld">
      <pc:chgData name="Marianne Ochsenhofer" userId="S::marianne.ochsenhofer@brainplus.at::1e65f4e6-e8c0-47eb-b642-5041d192b893" providerId="AD" clId="Web-{B5CBB380-1A1D-843E-3730-5D7AE54456B4}" dt="2024-03-25T11:12:05.590" v="75" actId="20577"/>
      <pc:docMkLst>
        <pc:docMk/>
      </pc:docMkLst>
      <pc:sldChg chg="modSp">
        <pc:chgData name="Marianne Ochsenhofer" userId="S::marianne.ochsenhofer@brainplus.at::1e65f4e6-e8c0-47eb-b642-5041d192b893" providerId="AD" clId="Web-{B5CBB380-1A1D-843E-3730-5D7AE54456B4}" dt="2024-03-25T09:49:56.049" v="0" actId="20577"/>
        <pc:sldMkLst>
          <pc:docMk/>
          <pc:sldMk cId="2522027111" sldId="256"/>
        </pc:sldMkLst>
        <pc:spChg chg="mod">
          <ac:chgData name="Marianne Ochsenhofer" userId="S::marianne.ochsenhofer@brainplus.at::1e65f4e6-e8c0-47eb-b642-5041d192b893" providerId="AD" clId="Web-{B5CBB380-1A1D-843E-3730-5D7AE54456B4}" dt="2024-03-25T09:49:56.049" v="0" actId="20577"/>
          <ac:spMkLst>
            <pc:docMk/>
            <pc:sldMk cId="2522027111" sldId="256"/>
            <ac:spMk id="3" creationId="{FBF38C2F-F40C-3E10-95AF-AE764182241E}"/>
          </ac:spMkLst>
        </pc:spChg>
      </pc:sldChg>
      <pc:sldChg chg="modSp modNotes">
        <pc:chgData name="Marianne Ochsenhofer" userId="S::marianne.ochsenhofer@brainplus.at::1e65f4e6-e8c0-47eb-b642-5041d192b893" providerId="AD" clId="Web-{B5CBB380-1A1D-843E-3730-5D7AE54456B4}" dt="2024-03-25T11:05:44.203" v="34" actId="1076"/>
        <pc:sldMkLst>
          <pc:docMk/>
          <pc:sldMk cId="4001038154" sldId="257"/>
        </pc:sldMkLst>
        <pc:spChg chg="mod">
          <ac:chgData name="Marianne Ochsenhofer" userId="S::marianne.ochsenhofer@brainplus.at::1e65f4e6-e8c0-47eb-b642-5041d192b893" providerId="AD" clId="Web-{B5CBB380-1A1D-843E-3730-5D7AE54456B4}" dt="2024-03-25T11:05:44.203" v="34" actId="1076"/>
          <ac:spMkLst>
            <pc:docMk/>
            <pc:sldMk cId="4001038154" sldId="257"/>
            <ac:spMk id="10" creationId="{B6B7984B-E8FB-4555-F2F4-2CD0B4F04F41}"/>
          </ac:spMkLst>
        </pc:spChg>
      </pc:sldChg>
      <pc:sldChg chg="modSp">
        <pc:chgData name="Marianne Ochsenhofer" userId="S::marianne.ochsenhofer@brainplus.at::1e65f4e6-e8c0-47eb-b642-5041d192b893" providerId="AD" clId="Web-{B5CBB380-1A1D-843E-3730-5D7AE54456B4}" dt="2024-03-25T11:11:01.476" v="42" actId="20577"/>
        <pc:sldMkLst>
          <pc:docMk/>
          <pc:sldMk cId="3514588817" sldId="258"/>
        </pc:sldMkLst>
        <pc:spChg chg="mod">
          <ac:chgData name="Marianne Ochsenhofer" userId="S::marianne.ochsenhofer@brainplus.at::1e65f4e6-e8c0-47eb-b642-5041d192b893" providerId="AD" clId="Web-{B5CBB380-1A1D-843E-3730-5D7AE54456B4}" dt="2024-03-25T11:11:01.476" v="42" actId="20577"/>
          <ac:spMkLst>
            <pc:docMk/>
            <pc:sldMk cId="3514588817" sldId="258"/>
            <ac:spMk id="3" creationId="{CBA7F6A9-D4B7-55D5-BF13-F84DC1EB7AEC}"/>
          </ac:spMkLst>
        </pc:spChg>
      </pc:sldChg>
      <pc:sldChg chg="modSp">
        <pc:chgData name="Marianne Ochsenhofer" userId="S::marianne.ochsenhofer@brainplus.at::1e65f4e6-e8c0-47eb-b642-5041d192b893" providerId="AD" clId="Web-{B5CBB380-1A1D-843E-3730-5D7AE54456B4}" dt="2024-03-25T11:12:05.590" v="75" actId="20577"/>
        <pc:sldMkLst>
          <pc:docMk/>
          <pc:sldMk cId="3213833391" sldId="263"/>
        </pc:sldMkLst>
        <pc:spChg chg="mod">
          <ac:chgData name="Marianne Ochsenhofer" userId="S::marianne.ochsenhofer@brainplus.at::1e65f4e6-e8c0-47eb-b642-5041d192b893" providerId="AD" clId="Web-{B5CBB380-1A1D-843E-3730-5D7AE54456B4}" dt="2024-03-25T11:12:05.590" v="75" actId="20577"/>
          <ac:spMkLst>
            <pc:docMk/>
            <pc:sldMk cId="3213833391" sldId="263"/>
            <ac:spMk id="3" creationId="{CBA7F6A9-D4B7-55D5-BF13-F84DC1EB7AEC}"/>
          </ac:spMkLst>
        </pc:spChg>
      </pc:sldChg>
    </pc:docChg>
  </pc:docChgLst>
  <pc:docChgLst>
    <pc:chgData name="Marianne Ochsenhofer" userId="S::marianne.ochsenhofer@brainplus.at::1e65f4e6-e8c0-47eb-b642-5041d192b893" providerId="AD" clId="Web-{56270A68-8106-ECF6-A35B-CE1868DA412A}"/>
    <pc:docChg chg="modSld">
      <pc:chgData name="Marianne Ochsenhofer" userId="S::marianne.ochsenhofer@brainplus.at::1e65f4e6-e8c0-47eb-b642-5041d192b893" providerId="AD" clId="Web-{56270A68-8106-ECF6-A35B-CE1868DA412A}" dt="2024-03-25T11:17:50.105" v="113" actId="20577"/>
      <pc:docMkLst>
        <pc:docMk/>
      </pc:docMkLst>
      <pc:sldChg chg="modSp">
        <pc:chgData name="Marianne Ochsenhofer" userId="S::marianne.ochsenhofer@brainplus.at::1e65f4e6-e8c0-47eb-b642-5041d192b893" providerId="AD" clId="Web-{56270A68-8106-ECF6-A35B-CE1868DA412A}" dt="2024-03-25T11:13:44.829" v="18" actId="20577"/>
        <pc:sldMkLst>
          <pc:docMk/>
          <pc:sldMk cId="3514588817" sldId="258"/>
        </pc:sldMkLst>
        <pc:spChg chg="mod">
          <ac:chgData name="Marianne Ochsenhofer" userId="S::marianne.ochsenhofer@brainplus.at::1e65f4e6-e8c0-47eb-b642-5041d192b893" providerId="AD" clId="Web-{56270A68-8106-ECF6-A35B-CE1868DA412A}" dt="2024-03-25T11:13:44.829" v="18" actId="20577"/>
          <ac:spMkLst>
            <pc:docMk/>
            <pc:sldMk cId="3514588817" sldId="258"/>
            <ac:spMk id="2" creationId="{9502D6B1-9D8A-F428-9EB8-2583D28675F9}"/>
          </ac:spMkLst>
        </pc:spChg>
        <pc:spChg chg="mod">
          <ac:chgData name="Marianne Ochsenhofer" userId="S::marianne.ochsenhofer@brainplus.at::1e65f4e6-e8c0-47eb-b642-5041d192b893" providerId="AD" clId="Web-{56270A68-8106-ECF6-A35B-CE1868DA412A}" dt="2024-03-25T11:13:44.313" v="16" actId="20577"/>
          <ac:spMkLst>
            <pc:docMk/>
            <pc:sldMk cId="3514588817" sldId="258"/>
            <ac:spMk id="3" creationId="{CBA7F6A9-D4B7-55D5-BF13-F84DC1EB7AEC}"/>
          </ac:spMkLst>
        </pc:spChg>
      </pc:sldChg>
      <pc:sldChg chg="modSp">
        <pc:chgData name="Marianne Ochsenhofer" userId="S::marianne.ochsenhofer@brainplus.at::1e65f4e6-e8c0-47eb-b642-5041d192b893" providerId="AD" clId="Web-{56270A68-8106-ECF6-A35B-CE1868DA412A}" dt="2024-03-25T11:17:50.105" v="113" actId="20577"/>
        <pc:sldMkLst>
          <pc:docMk/>
          <pc:sldMk cId="1453471683" sldId="259"/>
        </pc:sldMkLst>
        <pc:spChg chg="mod">
          <ac:chgData name="Marianne Ochsenhofer" userId="S::marianne.ochsenhofer@brainplus.at::1e65f4e6-e8c0-47eb-b642-5041d192b893" providerId="AD" clId="Web-{56270A68-8106-ECF6-A35B-CE1868DA412A}" dt="2024-03-25T11:17:50.105" v="113" actId="20577"/>
          <ac:spMkLst>
            <pc:docMk/>
            <pc:sldMk cId="1453471683" sldId="259"/>
            <ac:spMk id="3" creationId="{CBA7F6A9-D4B7-55D5-BF13-F84DC1EB7AEC}"/>
          </ac:spMkLst>
        </pc:spChg>
      </pc:sldChg>
      <pc:sldChg chg="modSp modNotes">
        <pc:chgData name="Marianne Ochsenhofer" userId="S::marianne.ochsenhofer@brainplus.at::1e65f4e6-e8c0-47eb-b642-5041d192b893" providerId="AD" clId="Web-{56270A68-8106-ECF6-A35B-CE1868DA412A}" dt="2024-03-25T11:16:07.553" v="74" actId="20577"/>
        <pc:sldMkLst>
          <pc:docMk/>
          <pc:sldMk cId="610443282" sldId="264"/>
        </pc:sldMkLst>
        <pc:spChg chg="mod">
          <ac:chgData name="Marianne Ochsenhofer" userId="S::marianne.ochsenhofer@brainplus.at::1e65f4e6-e8c0-47eb-b642-5041d192b893" providerId="AD" clId="Web-{56270A68-8106-ECF6-A35B-CE1868DA412A}" dt="2024-03-25T11:16:07.553" v="74" actId="20577"/>
          <ac:spMkLst>
            <pc:docMk/>
            <pc:sldMk cId="610443282" sldId="264"/>
            <ac:spMk id="2" creationId="{9502D6B1-9D8A-F428-9EB8-2583D28675F9}"/>
          </ac:spMkLst>
        </pc:spChg>
        <pc:spChg chg="mod">
          <ac:chgData name="Marianne Ochsenhofer" userId="S::marianne.ochsenhofer@brainplus.at::1e65f4e6-e8c0-47eb-b642-5041d192b893" providerId="AD" clId="Web-{56270A68-8106-ECF6-A35B-CE1868DA412A}" dt="2024-03-25T11:16:04.006" v="71" actId="20577"/>
          <ac:spMkLst>
            <pc:docMk/>
            <pc:sldMk cId="610443282" sldId="264"/>
            <ac:spMk id="3" creationId="{CBA7F6A9-D4B7-55D5-BF13-F84DC1EB7A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64DEB-584E-4E4E-951A-00E93F0A3696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6651C-C51B-4812-9F6E-EC36D0C0E3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lt-LT" dirty="0"/>
              <a:t>Šio užsiėmimo tikslas - apibendrinti ir apžvelgti visus IT ir kibernetinio saugumo modulio užsiėmimus. </a:t>
            </a:r>
          </a:p>
          <a:p>
            <a:r>
              <a:rPr lang="lt-LT" dirty="0"/>
              <a:t>IT saugumo srities iššūkių GLAM sektoriuje supratimas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6651C-C51B-4812-9F6E-EC36D0C0E3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08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Peržiūrėkite kiekvieną vaizdo įrašą ir dokumentą ir išnagrinėkite juos. Siekiame, kad kuo geriau suprastumėte, kodėl IT saugumas yra svarbus.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6651C-C51B-4812-9F6E-EC36D0C0E3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36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/>
              <a:t>Peržiūrėkite kiekvieną vaizdo įrašą ir dokumentą ir išnagrinėkite juos. Siekiame, kad gautumėte daugiau informacijos apie klientų ir informacijos saugumą.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6651C-C51B-4812-9F6E-EC36D0C0E3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25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Peržiūrėkite kiekvieną vaizdo įrašą ir dokumentą ir išnagrinėkite juos. Siekiame, kad gautumėte daugiau informacijos, kodėl svarbu atsargiai naudotis socialiniais tinklais ir vengti melagingų naujienų.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6651C-C51B-4812-9F6E-EC36D0C0E3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45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/>
              <a:t>Peržiūrėkite kiekvieną vaizdo įrašą ir dokumentą ir išnagrinėkite juos. Siekiame, kad gautumėte daugiau informacijos apie saugumo taisykles GLAM sektoriuje.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6651C-C51B-4812-9F6E-EC36D0C0E3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72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42049-DDF0-DF47-979B-8441749CCEC8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923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75-70B7-BC20-980E-CBF6A99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2432-36DE-D963-CF6C-F4D996E0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11F8-0E74-7AF8-F72E-8E5E6E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028B-B1CF-3087-67B5-AFB7A92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3121-C28B-64A6-B188-5ED16A5E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D2C7-49E0-3D2C-B049-80956D8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0B569-4C74-24E8-2D71-1B2B5584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171-64A2-FE82-9F27-165A05F9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6BEE-7101-9053-952B-40F48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B0AC-272C-6B07-F6E1-AD647AF4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22AD-DB14-9FD8-5A06-6A6EDF156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17BFA-6A73-10F8-0E3E-C2E1D6C9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5AC-D688-8B1F-EFA4-31F36C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BD7F-4E30-0E92-1141-103D0409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EABD-AF84-0413-2F24-0C5D075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4D6-2608-9107-D23C-6491886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8B1F-44CF-1AAC-F886-D14B560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2D47-F1E2-F911-6529-135F875C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51CE-B663-6EFE-42E1-5A253F2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D01-70E5-265E-1C45-3BA03288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044F-BD8B-C11D-21E7-FFA5D7FF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AE9-2C99-825F-356B-421E741B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9096-E73D-F83B-4336-EA5BEDC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B17A-D8A4-0FD7-D8AD-6D46A21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B323-DF6C-488F-8A54-820B76F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924-7CA4-986B-798C-47C6D9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B736-90F9-9D82-6901-4D391B784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2A509-CED1-D3F3-0EB7-40F76E82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5661-EB84-B3FA-66B4-78DF129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E544-145E-316F-2E6C-15D49AA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6678-FAAD-4BE6-D407-23427A6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119C-08D8-6D45-9A25-70E1E0DF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B928-F489-AE5C-D725-1550C4A2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76EB-E9E0-FC0D-2D2B-0699035F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546C2-BAAE-3153-2E83-2BDFDDB3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B735-1548-BA71-84CB-9A9FBBE2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CDA3-697D-D4D2-2865-C5D60E6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95480-E3F2-ACDC-80F2-5294FE9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5F03B-AF0C-6186-9A05-55A79C2D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C775-CA56-2E87-EC2D-3FEBEEA1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60BB-1734-7803-8B36-FC0FB94C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0A8C-0707-E713-C7C0-223A334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54A3-5F68-AF8A-0FBA-8578E4B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A1B3-2744-EEF9-7DA5-221941F2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630-C3FE-4660-AFA5-6243179E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9297-E96A-B2B1-B9CA-9885AF83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348-262C-10D7-2D62-CBF5E6A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F9A-8EB8-F809-D1DF-6DC6E67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DBC7-7FE3-2DE6-9E90-1CFFD9F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1279-981F-4C19-74B0-56C7906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D2BA-8F3C-1B33-3F98-A7BE3C4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E5C9-8DD4-04FA-C5AA-91FD759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AC6-3964-E1C8-DCF1-D64F3CF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07B4E-9C2F-5CEB-4E5E-0F86E1FB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EB5A-FB5E-4A82-8D3C-EE1F0D7D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C765A-57C5-E765-E618-C37B1D2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D102-E133-FED3-4D5D-DD23C348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F463-2FAE-CC99-0740-5A4B8E88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51A7-CB74-A90E-391E-7005DC4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3F0-7A1F-9C56-E83C-274CEF60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622-A56D-F229-E58D-8D712BC18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9C8D-7651-437C-9A94-C815D5F0DB2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888F-C7A8-E50B-EC52-A4F9B23A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2A54-ED4B-4122-A796-79590F12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75-0F7F-45CF-AD2A-52A56891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UxUUarTRW4?feature=shared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afetyculture.com/topics/cyber-security/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staysafeonline.org/online-safety-privacy-basics/be-cyber-smart-a-guide-to-help-you-do-your-part/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youtu.be/inWWhr5tnEA?feature=shared" TargetMode="Externa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hyperlink" Target="https://youtu.be/GVDuArr8Y8k?feature=shar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taysafeonline.org/resources/the-benefits-of-using-a-random-password-generator-for-safer-online-access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taysafeonline.org/theft-fraud-cybercrime/phishing/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staysafeonline.org/resources/manage-your-privacy-settings/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staysafeonline.org/online-safety-privacy-basics/how-to-tell-if-your-computer-has-a-virus-what-to-do-about-it/" TargetMode="Externa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hyperlink" Target="https://youtu.be/Cx_jscT-Qvo?feature=shar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iPKt6F64rc?feature=shared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taysafeonline.org/resources/extra-extra-avoid-fake-news/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staysafeonline.org/resources/how-to-protect-yourself-against-deepfakes/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staysafeonline.org/resources/social-media/" TargetMode="Externa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hyperlink" Target="https://www.youtube.com/watch?v=V4o0B6IDo5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GMG7AIKNRg?feature=shared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2zt_25kYWIs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youtube.com/watch?v=0Wd3JoUHXno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staysafeonline.org/resources/8-biggest-small-business-cybersecurity-misconceptions/" TargetMode="Externa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hyperlink" Target="https://dataspan.com/blog/what-are-the-different-types-of-data-destruction-and-which-one-should-you-us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EE1-516E-6D33-3AE3-F8283C2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</p:spPr>
        <p:txBody>
          <a:bodyPr>
            <a:normAutofit fontScale="90000"/>
          </a:bodyPr>
          <a:lstStyle/>
          <a:p>
            <a:br>
              <a:rPr lang="lt-LT" sz="3600" dirty="0"/>
            </a:br>
            <a:br>
              <a:rPr lang="lt-LT" sz="3600" dirty="0"/>
            </a:br>
            <a:r>
              <a:rPr kumimoji="0" lang="lt-LT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Mišraus mokymosi kursas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8C2F-F40C-3E10-95AF-AE764182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8740" y="3428999"/>
            <a:ext cx="6454219" cy="16077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b="1" dirty="0"/>
              <a:t>2 modulis: </a:t>
            </a:r>
            <a:r>
              <a:rPr lang="de-DE" b="1" dirty="0"/>
              <a:t>IT </a:t>
            </a:r>
            <a:r>
              <a:rPr lang="de-DE" b="1" dirty="0" err="1"/>
              <a:t>saugumas</a:t>
            </a:r>
            <a:endParaRPr lang="lt-LT" b="1" dirty="0"/>
          </a:p>
          <a:p>
            <a:r>
              <a:rPr lang="lt-LT" b="1" dirty="0"/>
              <a:t>5 užsiėmimas</a:t>
            </a:r>
            <a:r>
              <a:rPr lang="de-DE" b="1" dirty="0"/>
              <a:t>: </a:t>
            </a:r>
            <a:r>
              <a:rPr lang="lt-LT" b="1" dirty="0" err="1"/>
              <a:t>Savirefleksija</a:t>
            </a:r>
            <a:endParaRPr lang="lt-LT" b="1" dirty="0"/>
          </a:p>
          <a:p>
            <a:r>
              <a:rPr lang="lt-LT" dirty="0"/>
              <a:t>Parengė:</a:t>
            </a:r>
            <a:r>
              <a:rPr lang="de-DE" dirty="0"/>
              <a:t> </a:t>
            </a:r>
            <a:r>
              <a:rPr lang="lt-LT" dirty="0"/>
              <a:t>B</a:t>
            </a:r>
            <a:r>
              <a:rPr lang="de-DE" dirty="0" err="1"/>
              <a:t>rainplus</a:t>
            </a:r>
            <a:r>
              <a:rPr lang="de-DE" dirty="0"/>
              <a:t> LTD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" y="-39188"/>
            <a:ext cx="2557807" cy="255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A5588-6CC5-D4D8-00D2-83A2B97E9837}"/>
              </a:ext>
            </a:extLst>
          </p:cNvPr>
          <p:cNvSpPr txBox="1"/>
          <p:nvPr/>
        </p:nvSpPr>
        <p:spPr>
          <a:xfrm>
            <a:off x="491069" y="6280395"/>
            <a:ext cx="8444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50" dirty="0"/>
              <a:t>Šį projektą Nr. 2022-1-AT01-KA220-ADU-00008513 finansavo Europos Sąjunga. Tačiau išreiškiamas požiūris ar nuomonė yra tik autoriaus (-</a:t>
            </a:r>
            <a:r>
              <a:rPr lang="lt-LT" sz="1050" dirty="0" err="1"/>
              <a:t>ių</a:t>
            </a:r>
            <a:r>
              <a:rPr lang="lt-LT" sz="1050" dirty="0"/>
              <a:t>) ir nebūtinai atspindi Europos Sąjungos ar </a:t>
            </a:r>
            <a:r>
              <a:rPr lang="lt-LT" sz="1050" dirty="0" err="1"/>
              <a:t>OeAD-GmbH</a:t>
            </a:r>
            <a:r>
              <a:rPr lang="lt-LT" sz="1050" dirty="0"/>
              <a:t> požiūrį ir nuomonę. Nei Europos Sąjunga, nei pagalbą teikianti institucija negali būti laikoma už juos atsakinga.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„Įtraukiojo užimtumo skatinimas diegiant atviras inovacijas GLAM sektoriuje“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007EAE1-FBFB-7201-C9F8-D25635A76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2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5"/>
    </mc:Choice>
    <mc:Fallback>
      <p:transition spd="slow" advTm="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5F22C5-9D28-7D27-E682-F7A32ED7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lt-LT" sz="2800" b="0" dirty="0">
                <a:solidFill>
                  <a:schemeClr val="accent1"/>
                </a:solidFill>
              </a:rPr>
              <a:t>Užsiėmimo tikslai:</a:t>
            </a:r>
            <a:endParaRPr lang="lt-LT" sz="2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B7984B-E8FB-4555-F2F4-2CD0B4F04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88" y="1343843"/>
            <a:ext cx="5157787" cy="48510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cs typeface="Calibri"/>
              </a:rPr>
              <a:t>Šio užsiėmimo tikslas - apibendrinti ir apžvelgti visus IT ir kibernetinio saugumo modulio užsiėmimus.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E73E1B-CCBF-772F-3DCE-B8C193592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38606"/>
            <a:ext cx="5183188" cy="4851057"/>
          </a:xfrm>
        </p:spPr>
        <p:txBody>
          <a:bodyPr/>
          <a:lstStyle/>
          <a:p>
            <a:r>
              <a:rPr lang="lt-LT" dirty="0"/>
              <a:t>IT saugumo srities iššūkių GLAM sektoriuje supratimas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9ECDDB3-BE2B-3E65-7862-268E6BA8DF68}"/>
              </a:ext>
            </a:extLst>
          </p:cNvPr>
          <p:cNvSpPr txBox="1">
            <a:spLocks/>
          </p:cNvSpPr>
          <p:nvPr/>
        </p:nvSpPr>
        <p:spPr>
          <a:xfrm>
            <a:off x="6172200" y="668337"/>
            <a:ext cx="5157787" cy="585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Mokymosi</a:t>
            </a:r>
            <a:r>
              <a:rPr lang="en-US" sz="2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rezultatai</a:t>
            </a:r>
            <a:r>
              <a:rPr lang="en-US" sz="2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A43E92-ADBC-46C2-7FBD-2EC72211E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0"/>
    </mc:Choice>
    <mc:Fallback>
      <p:transition spd="slow" advTm="13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Kodėl reikalingas IT saugumas?</a:t>
            </a:r>
            <a:br>
              <a:rPr lang="de-DE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F6A9-D4B7-55D5-BF13-F84DC1EB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718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Kibernetinis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saugumas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per 7 minutes | Kas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yra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kibernetinis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saugumas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kaip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jis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veikia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? |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Kibernetinis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saugumas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https://youtu.be/inWWhr5tnEA?feature=shared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Būkite išmanūs kibernetinėje erdvėje: vadovas, kuris jums padės 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https://staysafeonline.org/online-safety-privacy-basics/be-cyber-smart-a-guide-to-help-you-do-your-part/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Kibernetinis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saugumas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paprastai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vadovas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https://safetyculture.com/topics/cyber-security/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Informacijos saugumas (informacijos ir asmens duomenų saugumas)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https://youtu.be/eUxUUarTRW4?feature=shared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Įvadas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į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kibernetinį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saugumą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|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GoldPhish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https://youtu.be/GVDuArr8Y8k?feature=shared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B5C919-194B-2F72-95C1-F3EA5E1CD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34"/>
    </mc:Choice>
    <mc:Fallback>
      <p:transition spd="slow" advTm="12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Klientų ir informacijos saugumas</a:t>
            </a:r>
            <a:br>
              <a:rPr lang="lt-L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F6A9-D4B7-55D5-BF13-F84DC1EB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Kaip nustatyti, ar jūsų kompiuteryje yra virusas, ir ką su juo daryti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https://staysafeonline.org/online-safety-privacy-basics/how-to-tell-if-your-computer-has-a-virus-what-to-do-about-it/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Tvarkykite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savo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privatumo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nustatymus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https://staysafeonline.org/resources/manage-your-privacy-settings/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Phishing</a:t>
            </a:r>
            <a:r>
              <a:rPr lang="lt-L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(duomenų vagystė)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https://staysafeonline.org/theft-fraud-cybercrime/phishing/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Atsitiktinių slaptažodžių generatoriaus naudojimo privalumai siekiant saugesnės prieigos prie interneto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https://staysafeonline.org/resources/the-benefits-of-using-a-random-password-generator-for-safer-online-access/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Kas yra socialinė inžinerija?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https://youtu.be/Cx_jscT-Qvo?feature=shared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A46908F-7BE5-11A9-4DC0-7F1740A53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45"/>
    </mc:Choice>
    <mc:Fallback>
      <p:transition spd="slow" advTm="12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7539"/>
          </a:xfrm>
        </p:spPr>
        <p:txBody>
          <a:bodyPr>
            <a:normAutofit/>
          </a:bodyPr>
          <a:lstStyle/>
          <a:p>
            <a:r>
              <a:rPr lang="pt-BR" b="1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Socialiniai tinklai ir melagingos naujienos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F6A9-D4B7-55D5-BF13-F84DC1EB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Dalinkitės informacija atsargiai: Išlikite saugūs socialiniuose tinkluose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https://staysafeonline.org/resources/social-media/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Kaip apsisaugoti nuo apgavysčių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https://staysafeonline.org/resources/how-to-protect-yourself-against-deepfakes/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Venkite melagingų naujienų!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https://staysafeonline.org/resources/extra-extra-avoid-fake-news/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Socialiniai tinklai - Kibernetinė sauga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https://youtu.be/6iPKt6F64rc?feature=shared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Kas yra melagingos naujienos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https://www.youtube.com/watch?v=V4o0B6IDo50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5029E84-A0D4-6A12-C7E5-8674CE0D1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97"/>
    </mc:Choice>
    <mc:Fallback>
      <p:transition spd="slow" advTm="16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Saugumo taisyklės GLAM sektoriuje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F6A9-D4B7-55D5-BF13-F84DC1EB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8 didžiausi mažų įmonių klaidingi įsitikinimai apie kibernetinį saugumą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https://staysafeonline.org/resources/8-biggest-small-business-cybersecurity-misconceptions/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Informuotumas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apie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saugumą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epizodas</a:t>
            </a:r>
            <a:r>
              <a:rPr lang="en-US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en-US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slaptažodžiai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https://www.youtube.com/watch?v=0Wd3JoUHXno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Įdomūs saugumo informuotumo mokymai | „</a:t>
            </a:r>
            <a:r>
              <a:rPr lang="lt-LT" sz="1800" kern="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Phishing</a:t>
            </a: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“ - venkite sukčiavimo atakų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https://www.youtube.com/watch?v=2zt_25kYWIs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Informacijos saugumo supratimo mokymai darbuotojams: Apsaugokite savo įmonės duomenis ir reputaciją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https://youtu.be/BGMG7AIKNRg?feature=shared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Kokie yra skirtingi duomenų naikinimo būdai ir kurį iš jų turėtumėte naudoti?</a:t>
            </a:r>
            <a:endParaRPr lang="de-DE" sz="1800" kern="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https://dataspan.com/blog/what-are-the-different-types-of-data-destruction-and-which-one-should-you-use/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3496A8A-F6C4-1D06-18CA-E8B8A2537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23"/>
    </mc:Choice>
    <mc:Fallback>
      <p:transition spd="slow" advTm="12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" y="97715"/>
            <a:ext cx="2557807" cy="2557807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„Įtraukiojo užimtumo skatinimas diegiant atviras inovacijas GLAM sektoriuje“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C107-BF3A-A599-554A-906F158F9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3" y="3103160"/>
            <a:ext cx="1524273" cy="9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2E022-DA44-AD8F-EAD5-7010EECA3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74" y="4675114"/>
            <a:ext cx="2129231" cy="108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64455-A3AE-5D30-914C-AE49A4636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7" y="4739380"/>
            <a:ext cx="2869200" cy="723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E0629-858F-4CDB-42F4-2DEF125F0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14" y="4638603"/>
            <a:ext cx="1003238" cy="823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46B8E-01E2-0477-3AD6-F9297499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0" y="2759937"/>
            <a:ext cx="1773548" cy="177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36A386-6AB9-863F-738A-4CE215808972}"/>
              </a:ext>
            </a:extLst>
          </p:cNvPr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Proje</a:t>
            </a:r>
            <a:r>
              <a:rPr lang="lt-LT" sz="1800" dirty="0" err="1"/>
              <a:t>kto</a:t>
            </a:r>
            <a:r>
              <a:rPr lang="en-GB" sz="1800" dirty="0"/>
              <a:t> N</a:t>
            </a:r>
            <a:r>
              <a:rPr lang="lt-LT" sz="1800" dirty="0"/>
              <a:t>r</a:t>
            </a:r>
            <a:r>
              <a:rPr lang="en-GB" sz="1800" dirty="0"/>
              <a:t>: 2022-1-AT01-KA220-ADU-00008513</a:t>
            </a:r>
            <a:endParaRPr lang="en-US" dirty="0"/>
          </a:p>
        </p:txBody>
      </p:sp>
      <p:pic>
        <p:nvPicPr>
          <p:cNvPr id="2" name="Google Shape;227;p6">
            <a:extLst>
              <a:ext uri="{FF2B5EF4-FFF2-40B4-BE49-F238E27FC236}">
                <a16:creationId xmlns:a16="http://schemas.microsoft.com/office/drawing/2014/main" id="{1FAEED93-0286-877E-C96D-832FB1D7C0C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09305" y="3327261"/>
            <a:ext cx="2860897" cy="676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648</Words>
  <Application>Microsoft Office PowerPoint</Application>
  <PresentationFormat>Widescreen</PresentationFormat>
  <Paragraphs>68</Paragraphs>
  <Slides>7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Mišraus mokymosi kursas</vt:lpstr>
      <vt:lpstr>PowerPoint Presentation</vt:lpstr>
      <vt:lpstr>Kodėl reikalingas IT saugumas? </vt:lpstr>
      <vt:lpstr>Klientų ir informacijos saugumas  </vt:lpstr>
      <vt:lpstr>Socialiniai tinklai ir melagingos naujienos</vt:lpstr>
      <vt:lpstr>Saugumo taisyklės GLAM sektoriuje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 course</dc:title>
  <dc:creator>admin</dc:creator>
  <cp:lastModifiedBy>admin</cp:lastModifiedBy>
  <cp:revision>65</cp:revision>
  <dcterms:created xsi:type="dcterms:W3CDTF">2023-12-01T07:14:57Z</dcterms:created>
  <dcterms:modified xsi:type="dcterms:W3CDTF">2024-10-08T12:54:30Z</dcterms:modified>
</cp:coreProperties>
</file>