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9" r:id="rId4"/>
    <p:sldId id="300" r:id="rId5"/>
    <p:sldId id="298" r:id="rId6"/>
    <p:sldId id="294" r:id="rId7"/>
    <p:sldId id="263" r:id="rId8"/>
    <p:sldId id="258" r:id="rId9"/>
    <p:sldId id="299" r:id="rId10"/>
    <p:sldId id="297" r:id="rId11"/>
    <p:sldId id="265" r:id="rId12"/>
    <p:sldId id="295" r:id="rId13"/>
    <p:sldId id="296" r:id="rId14"/>
    <p:sldId id="260" r:id="rId15"/>
    <p:sldId id="26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FC907F-AADA-531E-5B24-1E8F7D8BA007}" v="105" dt="2024-03-25T10:37:10.5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52" autoAdjust="0"/>
    <p:restoredTop sz="65613" autoAdjust="0"/>
  </p:normalViewPr>
  <p:slideViewPr>
    <p:cSldViewPr snapToGrid="0">
      <p:cViewPr varScale="1">
        <p:scale>
          <a:sx n="56" d="100"/>
          <a:sy n="56" d="100"/>
        </p:scale>
        <p:origin x="1234" y="38"/>
      </p:cViewPr>
      <p:guideLst/>
    </p:cSldViewPr>
  </p:slideViewPr>
  <p:notesTextViewPr>
    <p:cViewPr>
      <p:scale>
        <a:sx n="1" d="1"/>
        <a:sy n="1" d="1"/>
      </p:scale>
      <p:origin x="0" y="-576"/>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e Ochsenhofer" userId="S::marianne.ochsenhofer@brainplus.at::1e65f4e6-e8c0-47eb-b642-5041d192b893" providerId="AD" clId="Web-{88FC907F-AADA-531E-5B24-1E8F7D8BA007}"/>
    <pc:docChg chg="modSld">
      <pc:chgData name="Marianne Ochsenhofer" userId="S::marianne.ochsenhofer@brainplus.at::1e65f4e6-e8c0-47eb-b642-5041d192b893" providerId="AD" clId="Web-{88FC907F-AADA-531E-5B24-1E8F7D8BA007}" dt="2024-03-25T10:42:13.371" v="125"/>
      <pc:docMkLst>
        <pc:docMk/>
      </pc:docMkLst>
      <pc:sldChg chg="modSp">
        <pc:chgData name="Marianne Ochsenhofer" userId="S::marianne.ochsenhofer@brainplus.at::1e65f4e6-e8c0-47eb-b642-5041d192b893" providerId="AD" clId="Web-{88FC907F-AADA-531E-5B24-1E8F7D8BA007}" dt="2024-03-25T09:50:52.722" v="1" actId="20577"/>
        <pc:sldMkLst>
          <pc:docMk/>
          <pc:sldMk cId="2522027111" sldId="256"/>
        </pc:sldMkLst>
        <pc:spChg chg="mod">
          <ac:chgData name="Marianne Ochsenhofer" userId="S::marianne.ochsenhofer@brainplus.at::1e65f4e6-e8c0-47eb-b642-5041d192b893" providerId="AD" clId="Web-{88FC907F-AADA-531E-5B24-1E8F7D8BA007}" dt="2024-03-25T09:50:52.722" v="1" actId="20577"/>
          <ac:spMkLst>
            <pc:docMk/>
            <pc:sldMk cId="2522027111" sldId="256"/>
            <ac:spMk id="3" creationId="{FBF38C2F-F40C-3E10-95AF-AE764182241E}"/>
          </ac:spMkLst>
        </pc:spChg>
      </pc:sldChg>
      <pc:sldChg chg="modSp modNotes">
        <pc:chgData name="Marianne Ochsenhofer" userId="S::marianne.ochsenhofer@brainplus.at::1e65f4e6-e8c0-47eb-b642-5041d192b893" providerId="AD" clId="Web-{88FC907F-AADA-531E-5B24-1E8F7D8BA007}" dt="2024-03-25T10:16:52.104" v="43"/>
        <pc:sldMkLst>
          <pc:docMk/>
          <pc:sldMk cId="4001038154" sldId="257"/>
        </pc:sldMkLst>
        <pc:spChg chg="mod">
          <ac:chgData name="Marianne Ochsenhofer" userId="S::marianne.ochsenhofer@brainplus.at::1e65f4e6-e8c0-47eb-b642-5041d192b893" providerId="AD" clId="Web-{88FC907F-AADA-531E-5B24-1E8F7D8BA007}" dt="2024-03-25T10:16:31.634" v="34" actId="20577"/>
          <ac:spMkLst>
            <pc:docMk/>
            <pc:sldMk cId="4001038154" sldId="257"/>
            <ac:spMk id="12" creationId="{34E73E1B-CCBF-772F-3DCE-B8C193592A2B}"/>
          </ac:spMkLst>
        </pc:spChg>
      </pc:sldChg>
      <pc:sldChg chg="addSp delSp modSp modNotes">
        <pc:chgData name="Marianne Ochsenhofer" userId="S::marianne.ochsenhofer@brainplus.at::1e65f4e6-e8c0-47eb-b642-5041d192b893" providerId="AD" clId="Web-{88FC907F-AADA-531E-5B24-1E8F7D8BA007}" dt="2024-03-25T10:37:10.503" v="118" actId="20577"/>
        <pc:sldMkLst>
          <pc:docMk/>
          <pc:sldMk cId="3514588817" sldId="258"/>
        </pc:sldMkLst>
        <pc:spChg chg="mod">
          <ac:chgData name="Marianne Ochsenhofer" userId="S::marianne.ochsenhofer@brainplus.at::1e65f4e6-e8c0-47eb-b642-5041d192b893" providerId="AD" clId="Web-{88FC907F-AADA-531E-5B24-1E8F7D8BA007}" dt="2024-03-25T10:32:28.421" v="76" actId="20577"/>
          <ac:spMkLst>
            <pc:docMk/>
            <pc:sldMk cId="3514588817" sldId="258"/>
            <ac:spMk id="2" creationId="{9502D6B1-9D8A-F428-9EB8-2583D28675F9}"/>
          </ac:spMkLst>
        </pc:spChg>
        <pc:spChg chg="add del mod">
          <ac:chgData name="Marianne Ochsenhofer" userId="S::marianne.ochsenhofer@brainplus.at::1e65f4e6-e8c0-47eb-b642-5041d192b893" providerId="AD" clId="Web-{88FC907F-AADA-531E-5B24-1E8F7D8BA007}" dt="2024-03-25T10:35:48.200" v="115"/>
          <ac:spMkLst>
            <pc:docMk/>
            <pc:sldMk cId="3514588817" sldId="258"/>
            <ac:spMk id="6" creationId="{2A91ADB5-07FE-684A-60BA-E4570B1E838D}"/>
          </ac:spMkLst>
        </pc:spChg>
        <pc:spChg chg="add mod">
          <ac:chgData name="Marianne Ochsenhofer" userId="S::marianne.ochsenhofer@brainplus.at::1e65f4e6-e8c0-47eb-b642-5041d192b893" providerId="AD" clId="Web-{88FC907F-AADA-531E-5B24-1E8F7D8BA007}" dt="2024-03-25T10:37:10.503" v="118" actId="20577"/>
          <ac:spMkLst>
            <pc:docMk/>
            <pc:sldMk cId="3514588817" sldId="258"/>
            <ac:spMk id="7" creationId="{4B06E56E-CF99-62DE-E139-131F20FE5F7C}"/>
          </ac:spMkLst>
        </pc:spChg>
      </pc:sldChg>
      <pc:sldChg chg="modSp">
        <pc:chgData name="Marianne Ochsenhofer" userId="S::marianne.ochsenhofer@brainplus.at::1e65f4e6-e8c0-47eb-b642-5041d192b893" providerId="AD" clId="Web-{88FC907F-AADA-531E-5B24-1E8F7D8BA007}" dt="2024-03-25T10:34:08.787" v="100" actId="20577"/>
        <pc:sldMkLst>
          <pc:docMk/>
          <pc:sldMk cId="1453471683" sldId="259"/>
        </pc:sldMkLst>
        <pc:spChg chg="mod">
          <ac:chgData name="Marianne Ochsenhofer" userId="S::marianne.ochsenhofer@brainplus.at::1e65f4e6-e8c0-47eb-b642-5041d192b893" providerId="AD" clId="Web-{88FC907F-AADA-531E-5B24-1E8F7D8BA007}" dt="2024-03-25T10:28:05.136" v="71" actId="20577"/>
          <ac:spMkLst>
            <pc:docMk/>
            <pc:sldMk cId="1453471683" sldId="259"/>
            <ac:spMk id="2" creationId="{9502D6B1-9D8A-F428-9EB8-2583D28675F9}"/>
          </ac:spMkLst>
        </pc:spChg>
        <pc:spChg chg="mod">
          <ac:chgData name="Marianne Ochsenhofer" userId="S::marianne.ochsenhofer@brainplus.at::1e65f4e6-e8c0-47eb-b642-5041d192b893" providerId="AD" clId="Web-{88FC907F-AADA-531E-5B24-1E8F7D8BA007}" dt="2024-03-25T10:34:08.787" v="100" actId="20577"/>
          <ac:spMkLst>
            <pc:docMk/>
            <pc:sldMk cId="1453471683" sldId="259"/>
            <ac:spMk id="6" creationId="{9F494B17-1678-4C24-7764-4E776EEA4627}"/>
          </ac:spMkLst>
        </pc:spChg>
      </pc:sldChg>
      <pc:sldChg chg="modSp modNotes">
        <pc:chgData name="Marianne Ochsenhofer" userId="S::marianne.ochsenhofer@brainplus.at::1e65f4e6-e8c0-47eb-b642-5041d192b893" providerId="AD" clId="Web-{88FC907F-AADA-531E-5B24-1E8F7D8BA007}" dt="2024-03-25T10:41:04.894" v="119"/>
        <pc:sldMkLst>
          <pc:docMk/>
          <pc:sldMk cId="3836846253" sldId="265"/>
        </pc:sldMkLst>
        <pc:spChg chg="mod">
          <ac:chgData name="Marianne Ochsenhofer" userId="S::marianne.ochsenhofer@brainplus.at::1e65f4e6-e8c0-47eb-b642-5041d192b893" providerId="AD" clId="Web-{88FC907F-AADA-531E-5B24-1E8F7D8BA007}" dt="2024-03-25T10:27:13.523" v="66" actId="20577"/>
          <ac:spMkLst>
            <pc:docMk/>
            <pc:sldMk cId="3836846253" sldId="265"/>
            <ac:spMk id="2" creationId="{9502D6B1-9D8A-F428-9EB8-2583D28675F9}"/>
          </ac:spMkLst>
        </pc:spChg>
      </pc:sldChg>
      <pc:sldChg chg="modSp modNotes">
        <pc:chgData name="Marianne Ochsenhofer" userId="S::marianne.ochsenhofer@brainplus.at::1e65f4e6-e8c0-47eb-b642-5041d192b893" providerId="AD" clId="Web-{88FC907F-AADA-531E-5B24-1E8F7D8BA007}" dt="2024-03-25T10:41:09.082" v="120"/>
        <pc:sldMkLst>
          <pc:docMk/>
          <pc:sldMk cId="3497900257" sldId="295"/>
        </pc:sldMkLst>
        <pc:spChg chg="mod">
          <ac:chgData name="Marianne Ochsenhofer" userId="S::marianne.ochsenhofer@brainplus.at::1e65f4e6-e8c0-47eb-b642-5041d192b893" providerId="AD" clId="Web-{88FC907F-AADA-531E-5B24-1E8F7D8BA007}" dt="2024-03-25T10:27:25.008" v="67" actId="20577"/>
          <ac:spMkLst>
            <pc:docMk/>
            <pc:sldMk cId="3497900257" sldId="295"/>
            <ac:spMk id="2" creationId="{9502D6B1-9D8A-F428-9EB8-2583D28675F9}"/>
          </ac:spMkLst>
        </pc:spChg>
      </pc:sldChg>
      <pc:sldChg chg="modSp modNotes">
        <pc:chgData name="Marianne Ochsenhofer" userId="S::marianne.ochsenhofer@brainplus.at::1e65f4e6-e8c0-47eb-b642-5041d192b893" providerId="AD" clId="Web-{88FC907F-AADA-531E-5B24-1E8F7D8BA007}" dt="2024-03-25T10:42:13.371" v="125"/>
        <pc:sldMkLst>
          <pc:docMk/>
          <pc:sldMk cId="3604980416" sldId="296"/>
        </pc:sldMkLst>
        <pc:spChg chg="mod">
          <ac:chgData name="Marianne Ochsenhofer" userId="S::marianne.ochsenhofer@brainplus.at::1e65f4e6-e8c0-47eb-b642-5041d192b893" providerId="AD" clId="Web-{88FC907F-AADA-531E-5B24-1E8F7D8BA007}" dt="2024-03-25T10:27:32.196" v="68" actId="20577"/>
          <ac:spMkLst>
            <pc:docMk/>
            <pc:sldMk cId="3604980416" sldId="296"/>
            <ac:spMk id="2" creationId="{9502D6B1-9D8A-F428-9EB8-2583D28675F9}"/>
          </ac:spMkLst>
        </pc:spChg>
      </pc:sldChg>
      <pc:sldChg chg="modSp">
        <pc:chgData name="Marianne Ochsenhofer" userId="S::marianne.ochsenhofer@brainplus.at::1e65f4e6-e8c0-47eb-b642-5041d192b893" providerId="AD" clId="Web-{88FC907F-AADA-531E-5B24-1E8F7D8BA007}" dt="2024-03-25T10:27:08.117" v="65" actId="20577"/>
        <pc:sldMkLst>
          <pc:docMk/>
          <pc:sldMk cId="252246624" sldId="297"/>
        </pc:sldMkLst>
        <pc:spChg chg="mod">
          <ac:chgData name="Marianne Ochsenhofer" userId="S::marianne.ochsenhofer@brainplus.at::1e65f4e6-e8c0-47eb-b642-5041d192b893" providerId="AD" clId="Web-{88FC907F-AADA-531E-5B24-1E8F7D8BA007}" dt="2024-03-25T10:27:08.117" v="65" actId="20577"/>
          <ac:spMkLst>
            <pc:docMk/>
            <pc:sldMk cId="252246624" sldId="297"/>
            <ac:spMk id="2" creationId="{9502D6B1-9D8A-F428-9EB8-2583D28675F9}"/>
          </ac:spMkLst>
        </pc:spChg>
      </pc:sldChg>
      <pc:sldChg chg="modSp modNotes">
        <pc:chgData name="Marianne Ochsenhofer" userId="S::marianne.ochsenhofer@brainplus.at::1e65f4e6-e8c0-47eb-b642-5041d192b893" providerId="AD" clId="Web-{88FC907F-AADA-531E-5B24-1E8F7D8BA007}" dt="2024-03-25T10:28:11.043" v="72" actId="20577"/>
        <pc:sldMkLst>
          <pc:docMk/>
          <pc:sldMk cId="1100479920" sldId="298"/>
        </pc:sldMkLst>
        <pc:spChg chg="mod">
          <ac:chgData name="Marianne Ochsenhofer" userId="S::marianne.ochsenhofer@brainplus.at::1e65f4e6-e8c0-47eb-b642-5041d192b893" providerId="AD" clId="Web-{88FC907F-AADA-531E-5B24-1E8F7D8BA007}" dt="2024-03-25T10:28:11.043" v="72" actId="20577"/>
          <ac:spMkLst>
            <pc:docMk/>
            <pc:sldMk cId="1100479920" sldId="298"/>
            <ac:spMk id="2" creationId="{9502D6B1-9D8A-F428-9EB8-2583D28675F9}"/>
          </ac:spMkLst>
        </pc:spChg>
      </pc:sldChg>
      <pc:sldChg chg="modSp">
        <pc:chgData name="Marianne Ochsenhofer" userId="S::marianne.ochsenhofer@brainplus.at::1e65f4e6-e8c0-47eb-b642-5041d192b893" providerId="AD" clId="Web-{88FC907F-AADA-531E-5B24-1E8F7D8BA007}" dt="2024-03-25T10:27:02.038" v="64" actId="20577"/>
        <pc:sldMkLst>
          <pc:docMk/>
          <pc:sldMk cId="3438849485" sldId="299"/>
        </pc:sldMkLst>
        <pc:spChg chg="mod">
          <ac:chgData name="Marianne Ochsenhofer" userId="S::marianne.ochsenhofer@brainplus.at::1e65f4e6-e8c0-47eb-b642-5041d192b893" providerId="AD" clId="Web-{88FC907F-AADA-531E-5B24-1E8F7D8BA007}" dt="2024-03-25T10:27:02.038" v="64" actId="20577"/>
          <ac:spMkLst>
            <pc:docMk/>
            <pc:sldMk cId="3438849485" sldId="299"/>
            <ac:spMk id="2" creationId="{9502D6B1-9D8A-F428-9EB8-2583D28675F9}"/>
          </ac:spMkLst>
        </pc:spChg>
      </pc:sldChg>
      <pc:sldChg chg="modSp modNotes">
        <pc:chgData name="Marianne Ochsenhofer" userId="S::marianne.ochsenhofer@brainplus.at::1e65f4e6-e8c0-47eb-b642-5041d192b893" providerId="AD" clId="Web-{88FC907F-AADA-531E-5B24-1E8F7D8BA007}" dt="2024-03-25T10:28:44.905" v="73" actId="20577"/>
        <pc:sldMkLst>
          <pc:docMk/>
          <pc:sldMk cId="3915055173" sldId="300"/>
        </pc:sldMkLst>
        <pc:spChg chg="mod">
          <ac:chgData name="Marianne Ochsenhofer" userId="S::marianne.ochsenhofer@brainplus.at::1e65f4e6-e8c0-47eb-b642-5041d192b893" providerId="AD" clId="Web-{88FC907F-AADA-531E-5B24-1E8F7D8BA007}" dt="2024-03-25T10:28:01.292" v="70" actId="20577"/>
          <ac:spMkLst>
            <pc:docMk/>
            <pc:sldMk cId="3915055173" sldId="300"/>
            <ac:spMk id="2" creationId="{9502D6B1-9D8A-F428-9EB8-2583D28675F9}"/>
          </ac:spMkLst>
        </pc:spChg>
        <pc:spChg chg="mod">
          <ac:chgData name="Marianne Ochsenhofer" userId="S::marianne.ochsenhofer@brainplus.at::1e65f4e6-e8c0-47eb-b642-5041d192b893" providerId="AD" clId="Web-{88FC907F-AADA-531E-5B24-1E8F7D8BA007}" dt="2024-03-25T10:28:44.905" v="73" actId="20577"/>
          <ac:spMkLst>
            <pc:docMk/>
            <pc:sldMk cId="3915055173" sldId="300"/>
            <ac:spMk id="6" creationId="{9F494B17-1678-4C24-7764-4E776EEA4627}"/>
          </ac:spMkLst>
        </pc:sp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52124A-F37E-49AB-92A6-104950E528EC}"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0520BCC8-BEF3-4CBF-A5F1-14620470DFAA}">
      <dgm:prSet/>
      <dgm:spPr/>
      <dgm:t>
        <a:bodyPr/>
        <a:lstStyle/>
        <a:p>
          <a:r>
            <a:rPr lang="en-US" dirty="0"/>
            <a:t>Kam </a:t>
          </a:r>
          <a:r>
            <a:rPr lang="en-US" dirty="0" err="1"/>
            <a:t>reikalingas</a:t>
          </a:r>
          <a:r>
            <a:rPr lang="en-US" dirty="0"/>
            <a:t> IT </a:t>
          </a:r>
          <a:r>
            <a:rPr lang="en-US" dirty="0" err="1"/>
            <a:t>saugumas</a:t>
          </a:r>
          <a:r>
            <a:rPr lang="en-US" dirty="0"/>
            <a:t>?</a:t>
          </a:r>
        </a:p>
      </dgm:t>
    </dgm:pt>
    <dgm:pt modelId="{68B2055D-30CC-4C04-ADD9-265D1BD6ED5A}" type="parTrans" cxnId="{362CB0B2-7E8A-45DF-95D1-F7F7239F716D}">
      <dgm:prSet/>
      <dgm:spPr/>
      <dgm:t>
        <a:bodyPr/>
        <a:lstStyle/>
        <a:p>
          <a:endParaRPr lang="en-US"/>
        </a:p>
      </dgm:t>
    </dgm:pt>
    <dgm:pt modelId="{CF27E166-3BA9-4B40-AB71-86FE60F945D6}" type="sibTrans" cxnId="{362CB0B2-7E8A-45DF-95D1-F7F7239F716D}">
      <dgm:prSet/>
      <dgm:spPr/>
      <dgm:t>
        <a:bodyPr/>
        <a:lstStyle/>
        <a:p>
          <a:endParaRPr lang="en-US"/>
        </a:p>
      </dgm:t>
    </dgm:pt>
    <dgm:pt modelId="{23CC35AF-5E38-4ACF-B4B1-83497FB243B0}">
      <dgm:prSet/>
      <dgm:spPr/>
      <dgm:t>
        <a:bodyPr/>
        <a:lstStyle/>
        <a:p>
          <a:r>
            <a:rPr lang="en-US" dirty="0" err="1"/>
            <a:t>Ką</a:t>
          </a:r>
          <a:r>
            <a:rPr lang="en-US" dirty="0"/>
            <a:t> </a:t>
          </a:r>
          <a:r>
            <a:rPr lang="en-US" dirty="0" err="1"/>
            <a:t>būtina</a:t>
          </a:r>
          <a:r>
            <a:rPr lang="en-US" dirty="0"/>
            <a:t> </a:t>
          </a:r>
          <a:r>
            <a:rPr lang="en-US" dirty="0" err="1"/>
            <a:t>apsaugoti</a:t>
          </a:r>
          <a:r>
            <a:rPr lang="en-US" dirty="0"/>
            <a:t>?</a:t>
          </a:r>
        </a:p>
      </dgm:t>
    </dgm:pt>
    <dgm:pt modelId="{D7949581-1EDC-4CF8-85FF-EDBF4106BC5D}" type="parTrans" cxnId="{FFE898F2-0ED9-41F3-9497-1BBA826DD5F3}">
      <dgm:prSet/>
      <dgm:spPr/>
      <dgm:t>
        <a:bodyPr/>
        <a:lstStyle/>
        <a:p>
          <a:endParaRPr lang="en-US"/>
        </a:p>
      </dgm:t>
    </dgm:pt>
    <dgm:pt modelId="{9A17C0D1-631D-4721-A1DA-87C6BC38D177}" type="sibTrans" cxnId="{FFE898F2-0ED9-41F3-9497-1BBA826DD5F3}">
      <dgm:prSet/>
      <dgm:spPr/>
      <dgm:t>
        <a:bodyPr/>
        <a:lstStyle/>
        <a:p>
          <a:endParaRPr lang="en-US"/>
        </a:p>
      </dgm:t>
    </dgm:pt>
    <dgm:pt modelId="{5832066A-CBEF-4FA7-A708-4C426EC66E92}">
      <dgm:prSet/>
      <dgm:spPr/>
      <dgm:t>
        <a:bodyPr/>
        <a:lstStyle/>
        <a:p>
          <a:r>
            <a:rPr lang="lt-LT" dirty="0"/>
            <a:t>Kokios galimos grėsmės?</a:t>
          </a:r>
          <a:endParaRPr lang="en-US" dirty="0"/>
        </a:p>
      </dgm:t>
    </dgm:pt>
    <dgm:pt modelId="{5F500D7D-000B-4FB9-A645-6F1D3A044680}" type="parTrans" cxnId="{05090F99-11E8-4ACC-BE29-557FE6A8A479}">
      <dgm:prSet/>
      <dgm:spPr/>
      <dgm:t>
        <a:bodyPr/>
        <a:lstStyle/>
        <a:p>
          <a:endParaRPr lang="en-US"/>
        </a:p>
      </dgm:t>
    </dgm:pt>
    <dgm:pt modelId="{06153AA5-65B8-4AFD-B87F-CF7C31299570}" type="sibTrans" cxnId="{05090F99-11E8-4ACC-BE29-557FE6A8A479}">
      <dgm:prSet/>
      <dgm:spPr/>
      <dgm:t>
        <a:bodyPr/>
        <a:lstStyle/>
        <a:p>
          <a:endParaRPr lang="en-US"/>
        </a:p>
      </dgm:t>
    </dgm:pt>
    <dgm:pt modelId="{021C31E1-ABDA-4AAB-80CD-89444468222E}">
      <dgm:prSet/>
      <dgm:spPr/>
      <dgm:t>
        <a:bodyPr/>
        <a:lstStyle/>
        <a:p>
          <a:r>
            <a:rPr lang="lt-LT" dirty="0"/>
            <a:t>Kaip sukuriamos saugumo priemonės?</a:t>
          </a:r>
          <a:endParaRPr lang="en-US" dirty="0"/>
        </a:p>
      </dgm:t>
    </dgm:pt>
    <dgm:pt modelId="{2EDADC87-9FC7-41F5-BF80-C1550C56509F}" type="parTrans" cxnId="{09766C9C-9611-4B77-8C1E-E84521264908}">
      <dgm:prSet/>
      <dgm:spPr/>
      <dgm:t>
        <a:bodyPr/>
        <a:lstStyle/>
        <a:p>
          <a:endParaRPr lang="en-US"/>
        </a:p>
      </dgm:t>
    </dgm:pt>
    <dgm:pt modelId="{EDAE1AFE-EA5C-493F-A652-67420AF61ABA}" type="sibTrans" cxnId="{09766C9C-9611-4B77-8C1E-E84521264908}">
      <dgm:prSet/>
      <dgm:spPr/>
      <dgm:t>
        <a:bodyPr/>
        <a:lstStyle/>
        <a:p>
          <a:endParaRPr lang="en-US"/>
        </a:p>
      </dgm:t>
    </dgm:pt>
    <dgm:pt modelId="{BCB087CC-C40D-1842-81B2-10C15840D576}" type="pres">
      <dgm:prSet presAssocID="{2452124A-F37E-49AB-92A6-104950E528EC}" presName="matrix" presStyleCnt="0">
        <dgm:presLayoutVars>
          <dgm:chMax val="1"/>
          <dgm:dir/>
          <dgm:resizeHandles val="exact"/>
        </dgm:presLayoutVars>
      </dgm:prSet>
      <dgm:spPr/>
    </dgm:pt>
    <dgm:pt modelId="{20BE1EE0-C6D6-1749-9009-B2D87C421447}" type="pres">
      <dgm:prSet presAssocID="{2452124A-F37E-49AB-92A6-104950E528EC}" presName="diamond" presStyleLbl="bgShp" presStyleIdx="0" presStyleCnt="1"/>
      <dgm:spPr/>
    </dgm:pt>
    <dgm:pt modelId="{B778FB8A-2FD0-9D47-922D-107AAF812841}" type="pres">
      <dgm:prSet presAssocID="{2452124A-F37E-49AB-92A6-104950E528EC}" presName="quad1" presStyleLbl="node1" presStyleIdx="0" presStyleCnt="4">
        <dgm:presLayoutVars>
          <dgm:chMax val="0"/>
          <dgm:chPref val="0"/>
          <dgm:bulletEnabled val="1"/>
        </dgm:presLayoutVars>
      </dgm:prSet>
      <dgm:spPr/>
    </dgm:pt>
    <dgm:pt modelId="{CCB6842A-0DDE-6B49-8819-52C16DBDF513}" type="pres">
      <dgm:prSet presAssocID="{2452124A-F37E-49AB-92A6-104950E528EC}" presName="quad2" presStyleLbl="node1" presStyleIdx="1" presStyleCnt="4">
        <dgm:presLayoutVars>
          <dgm:chMax val="0"/>
          <dgm:chPref val="0"/>
          <dgm:bulletEnabled val="1"/>
        </dgm:presLayoutVars>
      </dgm:prSet>
      <dgm:spPr/>
    </dgm:pt>
    <dgm:pt modelId="{C4A72CE3-F382-0C40-9B82-E287379378FF}" type="pres">
      <dgm:prSet presAssocID="{2452124A-F37E-49AB-92A6-104950E528EC}" presName="quad3" presStyleLbl="node1" presStyleIdx="2" presStyleCnt="4">
        <dgm:presLayoutVars>
          <dgm:chMax val="0"/>
          <dgm:chPref val="0"/>
          <dgm:bulletEnabled val="1"/>
        </dgm:presLayoutVars>
      </dgm:prSet>
      <dgm:spPr/>
    </dgm:pt>
    <dgm:pt modelId="{2A2DF55F-A2E7-F24B-8859-6E7C02FCB6FD}" type="pres">
      <dgm:prSet presAssocID="{2452124A-F37E-49AB-92A6-104950E528EC}" presName="quad4" presStyleLbl="node1" presStyleIdx="3" presStyleCnt="4">
        <dgm:presLayoutVars>
          <dgm:chMax val="0"/>
          <dgm:chPref val="0"/>
          <dgm:bulletEnabled val="1"/>
        </dgm:presLayoutVars>
      </dgm:prSet>
      <dgm:spPr/>
    </dgm:pt>
  </dgm:ptLst>
  <dgm:cxnLst>
    <dgm:cxn modelId="{6E0BC72E-DA04-C64F-8AC8-031FBDDCBCCB}" type="presOf" srcId="{0520BCC8-BEF3-4CBF-A5F1-14620470DFAA}" destId="{B778FB8A-2FD0-9D47-922D-107AAF812841}" srcOrd="0" destOrd="0" presId="urn:microsoft.com/office/officeart/2005/8/layout/matrix3"/>
    <dgm:cxn modelId="{901CBE69-823B-484D-A1F1-5809EF97C630}" type="presOf" srcId="{021C31E1-ABDA-4AAB-80CD-89444468222E}" destId="{2A2DF55F-A2E7-F24B-8859-6E7C02FCB6FD}" srcOrd="0" destOrd="0" presId="urn:microsoft.com/office/officeart/2005/8/layout/matrix3"/>
    <dgm:cxn modelId="{105A647C-449F-2D45-883B-FA0E27396BA1}" type="presOf" srcId="{2452124A-F37E-49AB-92A6-104950E528EC}" destId="{BCB087CC-C40D-1842-81B2-10C15840D576}" srcOrd="0" destOrd="0" presId="urn:microsoft.com/office/officeart/2005/8/layout/matrix3"/>
    <dgm:cxn modelId="{AF69348D-BBA1-5C4D-A75E-A99F0D2BF67B}" type="presOf" srcId="{23CC35AF-5E38-4ACF-B4B1-83497FB243B0}" destId="{CCB6842A-0DDE-6B49-8819-52C16DBDF513}" srcOrd="0" destOrd="0" presId="urn:microsoft.com/office/officeart/2005/8/layout/matrix3"/>
    <dgm:cxn modelId="{05090F99-11E8-4ACC-BE29-557FE6A8A479}" srcId="{2452124A-F37E-49AB-92A6-104950E528EC}" destId="{5832066A-CBEF-4FA7-A708-4C426EC66E92}" srcOrd="2" destOrd="0" parTransId="{5F500D7D-000B-4FB9-A645-6F1D3A044680}" sibTransId="{06153AA5-65B8-4AFD-B87F-CF7C31299570}"/>
    <dgm:cxn modelId="{09766C9C-9611-4B77-8C1E-E84521264908}" srcId="{2452124A-F37E-49AB-92A6-104950E528EC}" destId="{021C31E1-ABDA-4AAB-80CD-89444468222E}" srcOrd="3" destOrd="0" parTransId="{2EDADC87-9FC7-41F5-BF80-C1550C56509F}" sibTransId="{EDAE1AFE-EA5C-493F-A652-67420AF61ABA}"/>
    <dgm:cxn modelId="{362CB0B2-7E8A-45DF-95D1-F7F7239F716D}" srcId="{2452124A-F37E-49AB-92A6-104950E528EC}" destId="{0520BCC8-BEF3-4CBF-A5F1-14620470DFAA}" srcOrd="0" destOrd="0" parTransId="{68B2055D-30CC-4C04-ADD9-265D1BD6ED5A}" sibTransId="{CF27E166-3BA9-4B40-AB71-86FE60F945D6}"/>
    <dgm:cxn modelId="{09F67BC9-BEC4-2048-8873-EF8501568FE8}" type="presOf" srcId="{5832066A-CBEF-4FA7-A708-4C426EC66E92}" destId="{C4A72CE3-F382-0C40-9B82-E287379378FF}" srcOrd="0" destOrd="0" presId="urn:microsoft.com/office/officeart/2005/8/layout/matrix3"/>
    <dgm:cxn modelId="{FFE898F2-0ED9-41F3-9497-1BBA826DD5F3}" srcId="{2452124A-F37E-49AB-92A6-104950E528EC}" destId="{23CC35AF-5E38-4ACF-B4B1-83497FB243B0}" srcOrd="1" destOrd="0" parTransId="{D7949581-1EDC-4CF8-85FF-EDBF4106BC5D}" sibTransId="{9A17C0D1-631D-4721-A1DA-87C6BC38D177}"/>
    <dgm:cxn modelId="{192F8ECD-6F2E-274C-8660-89AF5473F1C1}" type="presParOf" srcId="{BCB087CC-C40D-1842-81B2-10C15840D576}" destId="{20BE1EE0-C6D6-1749-9009-B2D87C421447}" srcOrd="0" destOrd="0" presId="urn:microsoft.com/office/officeart/2005/8/layout/matrix3"/>
    <dgm:cxn modelId="{6ACCD856-9866-AA40-A103-0EF6B69090AD}" type="presParOf" srcId="{BCB087CC-C40D-1842-81B2-10C15840D576}" destId="{B778FB8A-2FD0-9D47-922D-107AAF812841}" srcOrd="1" destOrd="0" presId="urn:microsoft.com/office/officeart/2005/8/layout/matrix3"/>
    <dgm:cxn modelId="{6883B2F2-BEA6-F34A-9894-731EC4C44B6E}" type="presParOf" srcId="{BCB087CC-C40D-1842-81B2-10C15840D576}" destId="{CCB6842A-0DDE-6B49-8819-52C16DBDF513}" srcOrd="2" destOrd="0" presId="urn:microsoft.com/office/officeart/2005/8/layout/matrix3"/>
    <dgm:cxn modelId="{9214BAE5-8F21-844A-80B9-E4334A88A2A4}" type="presParOf" srcId="{BCB087CC-C40D-1842-81B2-10C15840D576}" destId="{C4A72CE3-F382-0C40-9B82-E287379378FF}" srcOrd="3" destOrd="0" presId="urn:microsoft.com/office/officeart/2005/8/layout/matrix3"/>
    <dgm:cxn modelId="{A56486D5-290D-2345-92DA-27EF105607CB}" type="presParOf" srcId="{BCB087CC-C40D-1842-81B2-10C15840D576}" destId="{2A2DF55F-A2E7-F24B-8859-6E7C02FCB6FD}"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304397-D4AC-FE45-BBA7-ACBA7E83DF9B}" type="doc">
      <dgm:prSet loTypeId="urn:microsoft.com/office/officeart/2005/8/layout/gear1" loCatId="matrix" qsTypeId="urn:microsoft.com/office/officeart/2005/8/quickstyle/simple1" qsCatId="simple" csTypeId="urn:microsoft.com/office/officeart/2005/8/colors/accent1_2" csCatId="accent1" phldr="1"/>
      <dgm:spPr/>
      <dgm:t>
        <a:bodyPr/>
        <a:lstStyle/>
        <a:p>
          <a:endParaRPr lang="en-GB"/>
        </a:p>
      </dgm:t>
    </dgm:pt>
    <dgm:pt modelId="{CDD478B3-F873-7242-9232-C34A1A13B993}">
      <dgm:prSet custT="1"/>
      <dgm:spPr/>
      <dgm:t>
        <a:bodyPr/>
        <a:lstStyle/>
        <a:p>
          <a:r>
            <a:rPr lang="en-US" sz="1600" dirty="0" err="1"/>
            <a:t>Patikima</a:t>
          </a:r>
          <a:r>
            <a:rPr lang="en-US" sz="1600" dirty="0"/>
            <a:t> </a:t>
          </a:r>
          <a:r>
            <a:rPr lang="en-US" sz="1600" dirty="0" err="1"/>
            <a:t>naujausia</a:t>
          </a:r>
          <a:r>
            <a:rPr lang="en-US" sz="1600" dirty="0"/>
            <a:t> IT </a:t>
          </a:r>
          <a:r>
            <a:rPr lang="en-US" sz="1600" dirty="0" err="1"/>
            <a:t>sauga</a:t>
          </a:r>
          <a:r>
            <a:rPr lang="lt-LT" sz="1600" dirty="0"/>
            <a:t> </a:t>
          </a:r>
          <a:r>
            <a:rPr lang="en-GB" sz="1600" dirty="0">
              <a:effectLst/>
              <a:latin typeface="Cambria" panose="02040503050406030204" pitchFamily="18" charset="0"/>
              <a:ea typeface="Cambria" panose="02040503050406030204" pitchFamily="18" charset="0"/>
              <a:cs typeface="Times New Roman" panose="02020603050405020304" pitchFamily="18" charset="0"/>
              <a:sym typeface="Wingdings" pitchFamily="2" charset="2"/>
            </a:rPr>
            <a:t></a:t>
          </a:r>
          <a:r>
            <a:rPr lang="en-US" sz="1600" dirty="0"/>
            <a:t> </a:t>
          </a:r>
          <a:r>
            <a:rPr lang="pt-BR" sz="1600" dirty="0"/>
            <a:t>programinė ir techninė įranga bei žinios.</a:t>
          </a:r>
          <a:endParaRPr lang="en-IT" sz="1600" dirty="0"/>
        </a:p>
      </dgm:t>
    </dgm:pt>
    <dgm:pt modelId="{2BC2AF23-95E1-D749-BEE6-C30A7AD33296}" type="parTrans" cxnId="{41DB52E0-97BE-0E41-9B0F-94B5B01413C4}">
      <dgm:prSet/>
      <dgm:spPr/>
      <dgm:t>
        <a:bodyPr/>
        <a:lstStyle/>
        <a:p>
          <a:endParaRPr lang="en-GB"/>
        </a:p>
      </dgm:t>
    </dgm:pt>
    <dgm:pt modelId="{49B5FF47-40E3-0E46-9B73-1E77D155BECE}" type="sibTrans" cxnId="{41DB52E0-97BE-0E41-9B0F-94B5B01413C4}">
      <dgm:prSet/>
      <dgm:spPr/>
      <dgm:t>
        <a:bodyPr/>
        <a:lstStyle/>
        <a:p>
          <a:endParaRPr lang="en-GB"/>
        </a:p>
      </dgm:t>
    </dgm:pt>
    <dgm:pt modelId="{F15EBC00-9A0F-0947-9A06-A6114F206E73}">
      <dgm:prSet custT="1"/>
      <dgm:spPr/>
      <dgm:t>
        <a:bodyPr/>
        <a:lstStyle/>
        <a:p>
          <a:r>
            <a:rPr lang="lt-LT" sz="1300" dirty="0"/>
            <a:t>Išpuoliai prieš informaciją ir duomenų nutekėjimas - nuolatinė grėsmė</a:t>
          </a:r>
          <a:endParaRPr lang="en-IT" sz="1300" dirty="0"/>
        </a:p>
      </dgm:t>
    </dgm:pt>
    <dgm:pt modelId="{4E308329-DBD0-E645-86E4-5A3F32C03DC8}" type="parTrans" cxnId="{86856C52-870B-304F-BBDF-1C39DB210AF0}">
      <dgm:prSet/>
      <dgm:spPr/>
      <dgm:t>
        <a:bodyPr/>
        <a:lstStyle/>
        <a:p>
          <a:endParaRPr lang="en-GB"/>
        </a:p>
      </dgm:t>
    </dgm:pt>
    <dgm:pt modelId="{40DA981D-9AE2-C94D-B001-EE847BFC2C99}" type="sibTrans" cxnId="{86856C52-870B-304F-BBDF-1C39DB210AF0}">
      <dgm:prSet/>
      <dgm:spPr/>
      <dgm:t>
        <a:bodyPr/>
        <a:lstStyle/>
        <a:p>
          <a:endParaRPr lang="en-GB"/>
        </a:p>
      </dgm:t>
    </dgm:pt>
    <dgm:pt modelId="{436B0655-27BD-A74D-A330-0894CC5F5324}">
      <dgm:prSet custT="1"/>
      <dgm:spPr/>
      <dgm:t>
        <a:bodyPr/>
        <a:lstStyle/>
        <a:p>
          <a:r>
            <a:rPr lang="en-US" sz="1400" dirty="0"/>
            <a:t>Keli </a:t>
          </a:r>
          <a:r>
            <a:rPr lang="en-US" sz="1400" dirty="0" err="1"/>
            <a:t>informacijos</a:t>
          </a:r>
          <a:r>
            <a:rPr lang="en-US" sz="1400" dirty="0"/>
            <a:t> </a:t>
          </a:r>
          <a:r>
            <a:rPr lang="en-US" sz="1400" dirty="0" err="1"/>
            <a:t>apdorojimo</a:t>
          </a:r>
          <a:r>
            <a:rPr lang="en-US" sz="1400" dirty="0"/>
            <a:t> </a:t>
          </a:r>
          <a:r>
            <a:rPr lang="en-US" sz="1400" dirty="0" err="1"/>
            <a:t>srautai</a:t>
          </a:r>
          <a:endParaRPr lang="en-IT" sz="1400" dirty="0"/>
        </a:p>
      </dgm:t>
    </dgm:pt>
    <dgm:pt modelId="{4D965F2A-FAD3-3C40-BF20-64ABD509420B}" type="parTrans" cxnId="{4243DAA7-8E37-3C4C-861D-7DF10D886C56}">
      <dgm:prSet/>
      <dgm:spPr/>
      <dgm:t>
        <a:bodyPr/>
        <a:lstStyle/>
        <a:p>
          <a:endParaRPr lang="en-GB"/>
        </a:p>
      </dgm:t>
    </dgm:pt>
    <dgm:pt modelId="{1C5AB18C-B85D-2741-853E-8964E3C996E7}" type="sibTrans" cxnId="{4243DAA7-8E37-3C4C-861D-7DF10D886C56}">
      <dgm:prSet/>
      <dgm:spPr/>
      <dgm:t>
        <a:bodyPr/>
        <a:lstStyle/>
        <a:p>
          <a:endParaRPr lang="en-GB"/>
        </a:p>
      </dgm:t>
    </dgm:pt>
    <dgm:pt modelId="{44B92FC1-EFEC-C74A-9467-F74ABA3D4C26}" type="pres">
      <dgm:prSet presAssocID="{91304397-D4AC-FE45-BBA7-ACBA7E83DF9B}" presName="composite" presStyleCnt="0">
        <dgm:presLayoutVars>
          <dgm:chMax val="3"/>
          <dgm:animLvl val="lvl"/>
          <dgm:resizeHandles val="exact"/>
        </dgm:presLayoutVars>
      </dgm:prSet>
      <dgm:spPr/>
    </dgm:pt>
    <dgm:pt modelId="{3E329891-B308-674B-AACE-BAA4F64BC090}" type="pres">
      <dgm:prSet presAssocID="{CDD478B3-F873-7242-9232-C34A1A13B993}" presName="gear1" presStyleLbl="node1" presStyleIdx="0" presStyleCnt="3" custScaleX="116953" custScaleY="114634">
        <dgm:presLayoutVars>
          <dgm:chMax val="1"/>
          <dgm:bulletEnabled val="1"/>
        </dgm:presLayoutVars>
      </dgm:prSet>
      <dgm:spPr/>
    </dgm:pt>
    <dgm:pt modelId="{D1791F96-14FE-344A-9400-A9A653BF99D3}" type="pres">
      <dgm:prSet presAssocID="{CDD478B3-F873-7242-9232-C34A1A13B993}" presName="gear1srcNode" presStyleLbl="node1" presStyleIdx="0" presStyleCnt="3"/>
      <dgm:spPr/>
    </dgm:pt>
    <dgm:pt modelId="{B38EB7EB-FC08-2947-8587-FDF3C62BAD12}" type="pres">
      <dgm:prSet presAssocID="{CDD478B3-F873-7242-9232-C34A1A13B993}" presName="gear1dstNode" presStyleLbl="node1" presStyleIdx="0" presStyleCnt="3"/>
      <dgm:spPr/>
    </dgm:pt>
    <dgm:pt modelId="{08A937E8-CB16-B642-8052-A815C856F5AD}" type="pres">
      <dgm:prSet presAssocID="{436B0655-27BD-A74D-A330-0894CC5F5324}" presName="gear2" presStyleLbl="node1" presStyleIdx="1" presStyleCnt="3" custAng="21191266" custScaleX="110360" custScaleY="111007">
        <dgm:presLayoutVars>
          <dgm:chMax val="1"/>
          <dgm:bulletEnabled val="1"/>
        </dgm:presLayoutVars>
      </dgm:prSet>
      <dgm:spPr/>
    </dgm:pt>
    <dgm:pt modelId="{521443B5-1841-0A49-B4A9-1332B863DA9C}" type="pres">
      <dgm:prSet presAssocID="{436B0655-27BD-A74D-A330-0894CC5F5324}" presName="gear2srcNode" presStyleLbl="node1" presStyleIdx="1" presStyleCnt="3"/>
      <dgm:spPr/>
    </dgm:pt>
    <dgm:pt modelId="{2A796F3E-767A-264C-A7D7-84124D57C9AB}" type="pres">
      <dgm:prSet presAssocID="{436B0655-27BD-A74D-A330-0894CC5F5324}" presName="gear2dstNode" presStyleLbl="node1" presStyleIdx="1" presStyleCnt="3"/>
      <dgm:spPr/>
    </dgm:pt>
    <dgm:pt modelId="{1382CE1C-1881-5045-81C3-8796C3F71D26}" type="pres">
      <dgm:prSet presAssocID="{F15EBC00-9A0F-0947-9A06-A6114F206E73}" presName="gear3" presStyleLbl="node1" presStyleIdx="2" presStyleCnt="3" custAng="143644" custScaleX="113945" custScaleY="115073"/>
      <dgm:spPr/>
    </dgm:pt>
    <dgm:pt modelId="{463F8020-1DA6-2945-BFA8-0501B2DB0153}" type="pres">
      <dgm:prSet presAssocID="{F15EBC00-9A0F-0947-9A06-A6114F206E73}" presName="gear3tx" presStyleLbl="node1" presStyleIdx="2" presStyleCnt="3">
        <dgm:presLayoutVars>
          <dgm:chMax val="1"/>
          <dgm:bulletEnabled val="1"/>
        </dgm:presLayoutVars>
      </dgm:prSet>
      <dgm:spPr/>
    </dgm:pt>
    <dgm:pt modelId="{EED063B1-DAED-FD48-A6E0-871833F77249}" type="pres">
      <dgm:prSet presAssocID="{F15EBC00-9A0F-0947-9A06-A6114F206E73}" presName="gear3srcNode" presStyleLbl="node1" presStyleIdx="2" presStyleCnt="3"/>
      <dgm:spPr/>
    </dgm:pt>
    <dgm:pt modelId="{46D1B7E2-3485-C44D-A682-5E749FA8AB51}" type="pres">
      <dgm:prSet presAssocID="{F15EBC00-9A0F-0947-9A06-A6114F206E73}" presName="gear3dstNode" presStyleLbl="node1" presStyleIdx="2" presStyleCnt="3"/>
      <dgm:spPr/>
    </dgm:pt>
    <dgm:pt modelId="{D9C78641-889A-5240-B990-EEC2C3E63CC5}" type="pres">
      <dgm:prSet presAssocID="{49B5FF47-40E3-0E46-9B73-1E77D155BECE}" presName="connector1" presStyleLbl="sibTrans2D1" presStyleIdx="0" presStyleCnt="3"/>
      <dgm:spPr/>
    </dgm:pt>
    <dgm:pt modelId="{1A114A4B-EEDE-664F-B09D-29C0B8120D01}" type="pres">
      <dgm:prSet presAssocID="{1C5AB18C-B85D-2741-853E-8964E3C996E7}" presName="connector2" presStyleLbl="sibTrans2D1" presStyleIdx="1" presStyleCnt="3"/>
      <dgm:spPr/>
    </dgm:pt>
    <dgm:pt modelId="{BDA72460-4BA2-A543-941E-C88432F53FF9}" type="pres">
      <dgm:prSet presAssocID="{40DA981D-9AE2-C94D-B001-EE847BFC2C99}" presName="connector3" presStyleLbl="sibTrans2D1" presStyleIdx="2" presStyleCnt="3"/>
      <dgm:spPr/>
    </dgm:pt>
  </dgm:ptLst>
  <dgm:cxnLst>
    <dgm:cxn modelId="{379D9602-A307-B94C-9280-719E50955930}" type="presOf" srcId="{436B0655-27BD-A74D-A330-0894CC5F5324}" destId="{2A796F3E-767A-264C-A7D7-84124D57C9AB}" srcOrd="2" destOrd="0" presId="urn:microsoft.com/office/officeart/2005/8/layout/gear1"/>
    <dgm:cxn modelId="{27E68604-B79F-1A4E-9FB3-51D3445F4B07}" type="presOf" srcId="{CDD478B3-F873-7242-9232-C34A1A13B993}" destId="{3E329891-B308-674B-AACE-BAA4F64BC090}" srcOrd="0" destOrd="0" presId="urn:microsoft.com/office/officeart/2005/8/layout/gear1"/>
    <dgm:cxn modelId="{D8B2460C-E7AC-394F-9EE4-7E30434CD9C3}" type="presOf" srcId="{CDD478B3-F873-7242-9232-C34A1A13B993}" destId="{D1791F96-14FE-344A-9400-A9A653BF99D3}" srcOrd="1" destOrd="0" presId="urn:microsoft.com/office/officeart/2005/8/layout/gear1"/>
    <dgm:cxn modelId="{08C7A322-E6E5-BD4F-BE0B-E6422D0ACEDB}" type="presOf" srcId="{F15EBC00-9A0F-0947-9A06-A6114F206E73}" destId="{1382CE1C-1881-5045-81C3-8796C3F71D26}" srcOrd="0" destOrd="0" presId="urn:microsoft.com/office/officeart/2005/8/layout/gear1"/>
    <dgm:cxn modelId="{83D5096D-7DD3-4643-B259-65FC11728444}" type="presOf" srcId="{436B0655-27BD-A74D-A330-0894CC5F5324}" destId="{08A937E8-CB16-B642-8052-A815C856F5AD}" srcOrd="0" destOrd="0" presId="urn:microsoft.com/office/officeart/2005/8/layout/gear1"/>
    <dgm:cxn modelId="{86856C52-870B-304F-BBDF-1C39DB210AF0}" srcId="{91304397-D4AC-FE45-BBA7-ACBA7E83DF9B}" destId="{F15EBC00-9A0F-0947-9A06-A6114F206E73}" srcOrd="2" destOrd="0" parTransId="{4E308329-DBD0-E645-86E4-5A3F32C03DC8}" sibTransId="{40DA981D-9AE2-C94D-B001-EE847BFC2C99}"/>
    <dgm:cxn modelId="{22E31456-00D8-F642-A432-96D0C1C70EAD}" type="presOf" srcId="{F15EBC00-9A0F-0947-9A06-A6114F206E73}" destId="{EED063B1-DAED-FD48-A6E0-871833F77249}" srcOrd="2" destOrd="0" presId="urn:microsoft.com/office/officeart/2005/8/layout/gear1"/>
    <dgm:cxn modelId="{02FA767F-B698-5940-8BBA-81C7C480C1CA}" type="presOf" srcId="{49B5FF47-40E3-0E46-9B73-1E77D155BECE}" destId="{D9C78641-889A-5240-B990-EEC2C3E63CC5}" srcOrd="0" destOrd="0" presId="urn:microsoft.com/office/officeart/2005/8/layout/gear1"/>
    <dgm:cxn modelId="{C04ACD80-CBDC-FC42-BE17-3C7C0DEEEE9C}" type="presOf" srcId="{436B0655-27BD-A74D-A330-0894CC5F5324}" destId="{521443B5-1841-0A49-B4A9-1332B863DA9C}" srcOrd="1" destOrd="0" presId="urn:microsoft.com/office/officeart/2005/8/layout/gear1"/>
    <dgm:cxn modelId="{B66CF98C-15BB-A842-A30A-95F2D31F2F91}" type="presOf" srcId="{40DA981D-9AE2-C94D-B001-EE847BFC2C99}" destId="{BDA72460-4BA2-A543-941E-C88432F53FF9}" srcOrd="0" destOrd="0" presId="urn:microsoft.com/office/officeart/2005/8/layout/gear1"/>
    <dgm:cxn modelId="{1329359B-B7EB-104E-A370-37B6F660B137}" type="presOf" srcId="{91304397-D4AC-FE45-BBA7-ACBA7E83DF9B}" destId="{44B92FC1-EFEC-C74A-9467-F74ABA3D4C26}" srcOrd="0" destOrd="0" presId="urn:microsoft.com/office/officeart/2005/8/layout/gear1"/>
    <dgm:cxn modelId="{05EC739F-8C3B-9942-94FE-B03E747BE041}" type="presOf" srcId="{CDD478B3-F873-7242-9232-C34A1A13B993}" destId="{B38EB7EB-FC08-2947-8587-FDF3C62BAD12}" srcOrd="2" destOrd="0" presId="urn:microsoft.com/office/officeart/2005/8/layout/gear1"/>
    <dgm:cxn modelId="{4243DAA7-8E37-3C4C-861D-7DF10D886C56}" srcId="{91304397-D4AC-FE45-BBA7-ACBA7E83DF9B}" destId="{436B0655-27BD-A74D-A330-0894CC5F5324}" srcOrd="1" destOrd="0" parTransId="{4D965F2A-FAD3-3C40-BF20-64ABD509420B}" sibTransId="{1C5AB18C-B85D-2741-853E-8964E3C996E7}"/>
    <dgm:cxn modelId="{587A96B9-7C79-8F43-8C36-126944622902}" type="presOf" srcId="{F15EBC00-9A0F-0947-9A06-A6114F206E73}" destId="{46D1B7E2-3485-C44D-A682-5E749FA8AB51}" srcOrd="3" destOrd="0" presId="urn:microsoft.com/office/officeart/2005/8/layout/gear1"/>
    <dgm:cxn modelId="{0D6EE4D2-60A2-0B4E-AB47-EB26E2C6BE05}" type="presOf" srcId="{1C5AB18C-B85D-2741-853E-8964E3C996E7}" destId="{1A114A4B-EEDE-664F-B09D-29C0B8120D01}" srcOrd="0" destOrd="0" presId="urn:microsoft.com/office/officeart/2005/8/layout/gear1"/>
    <dgm:cxn modelId="{41DB52E0-97BE-0E41-9B0F-94B5B01413C4}" srcId="{91304397-D4AC-FE45-BBA7-ACBA7E83DF9B}" destId="{CDD478B3-F873-7242-9232-C34A1A13B993}" srcOrd="0" destOrd="0" parTransId="{2BC2AF23-95E1-D749-BEE6-C30A7AD33296}" sibTransId="{49B5FF47-40E3-0E46-9B73-1E77D155BECE}"/>
    <dgm:cxn modelId="{2C2917FB-AEAC-D24F-B782-CAF023153747}" type="presOf" srcId="{F15EBC00-9A0F-0947-9A06-A6114F206E73}" destId="{463F8020-1DA6-2945-BFA8-0501B2DB0153}" srcOrd="1" destOrd="0" presId="urn:microsoft.com/office/officeart/2005/8/layout/gear1"/>
    <dgm:cxn modelId="{C6E79A94-E7EF-3444-AF7E-07B9CDD03C06}" type="presParOf" srcId="{44B92FC1-EFEC-C74A-9467-F74ABA3D4C26}" destId="{3E329891-B308-674B-AACE-BAA4F64BC090}" srcOrd="0" destOrd="0" presId="urn:microsoft.com/office/officeart/2005/8/layout/gear1"/>
    <dgm:cxn modelId="{4BA5890A-0EA4-254A-8789-0F35F7B3BEDA}" type="presParOf" srcId="{44B92FC1-EFEC-C74A-9467-F74ABA3D4C26}" destId="{D1791F96-14FE-344A-9400-A9A653BF99D3}" srcOrd="1" destOrd="0" presId="urn:microsoft.com/office/officeart/2005/8/layout/gear1"/>
    <dgm:cxn modelId="{0A40AFC5-48AA-4245-B15C-F9D8027A9B61}" type="presParOf" srcId="{44B92FC1-EFEC-C74A-9467-F74ABA3D4C26}" destId="{B38EB7EB-FC08-2947-8587-FDF3C62BAD12}" srcOrd="2" destOrd="0" presId="urn:microsoft.com/office/officeart/2005/8/layout/gear1"/>
    <dgm:cxn modelId="{76F1269C-AE3F-EF41-850E-EF9793598AFC}" type="presParOf" srcId="{44B92FC1-EFEC-C74A-9467-F74ABA3D4C26}" destId="{08A937E8-CB16-B642-8052-A815C856F5AD}" srcOrd="3" destOrd="0" presId="urn:microsoft.com/office/officeart/2005/8/layout/gear1"/>
    <dgm:cxn modelId="{60CC217C-59A3-D843-8C56-5B22D0683F89}" type="presParOf" srcId="{44B92FC1-EFEC-C74A-9467-F74ABA3D4C26}" destId="{521443B5-1841-0A49-B4A9-1332B863DA9C}" srcOrd="4" destOrd="0" presId="urn:microsoft.com/office/officeart/2005/8/layout/gear1"/>
    <dgm:cxn modelId="{37725E58-BB96-754A-8AB3-F409B5E5F738}" type="presParOf" srcId="{44B92FC1-EFEC-C74A-9467-F74ABA3D4C26}" destId="{2A796F3E-767A-264C-A7D7-84124D57C9AB}" srcOrd="5" destOrd="0" presId="urn:microsoft.com/office/officeart/2005/8/layout/gear1"/>
    <dgm:cxn modelId="{2D4E93A1-9AD3-E64D-A2A5-46C41C8FD8C3}" type="presParOf" srcId="{44B92FC1-EFEC-C74A-9467-F74ABA3D4C26}" destId="{1382CE1C-1881-5045-81C3-8796C3F71D26}" srcOrd="6" destOrd="0" presId="urn:microsoft.com/office/officeart/2005/8/layout/gear1"/>
    <dgm:cxn modelId="{AFD59108-3B92-3547-B36F-119CA4D4FE34}" type="presParOf" srcId="{44B92FC1-EFEC-C74A-9467-F74ABA3D4C26}" destId="{463F8020-1DA6-2945-BFA8-0501B2DB0153}" srcOrd="7" destOrd="0" presId="urn:microsoft.com/office/officeart/2005/8/layout/gear1"/>
    <dgm:cxn modelId="{7EE2FA3C-D179-1441-8003-B24834140D1F}" type="presParOf" srcId="{44B92FC1-EFEC-C74A-9467-F74ABA3D4C26}" destId="{EED063B1-DAED-FD48-A6E0-871833F77249}" srcOrd="8" destOrd="0" presId="urn:microsoft.com/office/officeart/2005/8/layout/gear1"/>
    <dgm:cxn modelId="{28AA3474-23E9-2542-A786-2004DF231886}" type="presParOf" srcId="{44B92FC1-EFEC-C74A-9467-F74ABA3D4C26}" destId="{46D1B7E2-3485-C44D-A682-5E749FA8AB51}" srcOrd="9" destOrd="0" presId="urn:microsoft.com/office/officeart/2005/8/layout/gear1"/>
    <dgm:cxn modelId="{3466AF9A-94E1-294A-970F-423C6F741605}" type="presParOf" srcId="{44B92FC1-EFEC-C74A-9467-F74ABA3D4C26}" destId="{D9C78641-889A-5240-B990-EEC2C3E63CC5}" srcOrd="10" destOrd="0" presId="urn:microsoft.com/office/officeart/2005/8/layout/gear1"/>
    <dgm:cxn modelId="{6208C74B-7CDA-BE4F-BC62-B48D0C9A77A2}" type="presParOf" srcId="{44B92FC1-EFEC-C74A-9467-F74ABA3D4C26}" destId="{1A114A4B-EEDE-664F-B09D-29C0B8120D01}" srcOrd="11" destOrd="0" presId="urn:microsoft.com/office/officeart/2005/8/layout/gear1"/>
    <dgm:cxn modelId="{3312EAC3-0448-7C44-82E5-F3A6FBD85013}" type="presParOf" srcId="{44B92FC1-EFEC-C74A-9467-F74ABA3D4C26}" destId="{BDA72460-4BA2-A543-941E-C88432F53FF9}"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9CC5DE-C8C6-41F4-82C6-BE479CDD6FA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CD554EA0-E5B4-4E1D-A213-9ACE121CBFA2}">
      <dgm:prSet/>
      <dgm:spPr/>
      <dgm:t>
        <a:bodyPr/>
        <a:lstStyle/>
        <a:p>
          <a:pPr>
            <a:lnSpc>
              <a:spcPct val="100000"/>
            </a:lnSpc>
          </a:pPr>
          <a:r>
            <a:rPr lang="lt-LT" dirty="0"/>
            <a:t>Techninė įranga</a:t>
          </a:r>
          <a:endParaRPr lang="en-US" dirty="0"/>
        </a:p>
      </dgm:t>
    </dgm:pt>
    <dgm:pt modelId="{E9B309DF-7D21-4BBD-A6CD-948603A916DC}" type="parTrans" cxnId="{73F487CB-D6A4-4A22-9295-8434D1CEE70B}">
      <dgm:prSet/>
      <dgm:spPr/>
      <dgm:t>
        <a:bodyPr/>
        <a:lstStyle/>
        <a:p>
          <a:endParaRPr lang="en-US"/>
        </a:p>
      </dgm:t>
    </dgm:pt>
    <dgm:pt modelId="{B515FC41-A21C-49FA-9B27-C1154E2B7866}" type="sibTrans" cxnId="{73F487CB-D6A4-4A22-9295-8434D1CEE70B}">
      <dgm:prSet/>
      <dgm:spPr/>
      <dgm:t>
        <a:bodyPr/>
        <a:lstStyle/>
        <a:p>
          <a:endParaRPr lang="en-US"/>
        </a:p>
      </dgm:t>
    </dgm:pt>
    <dgm:pt modelId="{B0215A58-AE0C-4188-ABFE-0381401B7DDF}">
      <dgm:prSet/>
      <dgm:spPr/>
      <dgm:t>
        <a:bodyPr/>
        <a:lstStyle/>
        <a:p>
          <a:pPr>
            <a:lnSpc>
              <a:spcPct val="100000"/>
            </a:lnSpc>
          </a:pPr>
          <a:r>
            <a:rPr lang="en-US" dirty="0" err="1"/>
            <a:t>Infrastruktūra</a:t>
          </a:r>
          <a:endParaRPr lang="en-US" dirty="0"/>
        </a:p>
      </dgm:t>
    </dgm:pt>
    <dgm:pt modelId="{DAD30786-8235-4583-8450-6984A97DAEE8}" type="parTrans" cxnId="{C65407F5-01A0-466E-901D-8D50DE9E01FA}">
      <dgm:prSet/>
      <dgm:spPr/>
      <dgm:t>
        <a:bodyPr/>
        <a:lstStyle/>
        <a:p>
          <a:endParaRPr lang="en-US"/>
        </a:p>
      </dgm:t>
    </dgm:pt>
    <dgm:pt modelId="{54109977-8688-43C6-8E1B-70BCE03AF2B1}" type="sibTrans" cxnId="{C65407F5-01A0-466E-901D-8D50DE9E01FA}">
      <dgm:prSet/>
      <dgm:spPr/>
      <dgm:t>
        <a:bodyPr/>
        <a:lstStyle/>
        <a:p>
          <a:endParaRPr lang="en-US"/>
        </a:p>
      </dgm:t>
    </dgm:pt>
    <dgm:pt modelId="{D42E243E-20F0-4518-9864-F1F3BA3A6AF6}">
      <dgm:prSet/>
      <dgm:spPr/>
      <dgm:t>
        <a:bodyPr/>
        <a:lstStyle/>
        <a:p>
          <a:pPr>
            <a:lnSpc>
              <a:spcPct val="100000"/>
            </a:lnSpc>
          </a:pPr>
          <a:r>
            <a:rPr lang="lt-LT" dirty="0"/>
            <a:t>Programinė įranga</a:t>
          </a:r>
          <a:endParaRPr lang="en-US" dirty="0"/>
        </a:p>
      </dgm:t>
    </dgm:pt>
    <dgm:pt modelId="{96A237F7-795E-4FDE-84E2-72E7A3128571}" type="parTrans" cxnId="{1CC95575-9C6A-4EF8-9025-B2E1EA6698BF}">
      <dgm:prSet/>
      <dgm:spPr/>
      <dgm:t>
        <a:bodyPr/>
        <a:lstStyle/>
        <a:p>
          <a:endParaRPr lang="en-US"/>
        </a:p>
      </dgm:t>
    </dgm:pt>
    <dgm:pt modelId="{896B0DF0-7C70-4294-804B-702D6EBC73E0}" type="sibTrans" cxnId="{1CC95575-9C6A-4EF8-9025-B2E1EA6698BF}">
      <dgm:prSet/>
      <dgm:spPr/>
      <dgm:t>
        <a:bodyPr/>
        <a:lstStyle/>
        <a:p>
          <a:endParaRPr lang="en-US"/>
        </a:p>
      </dgm:t>
    </dgm:pt>
    <dgm:pt modelId="{DBE5D464-AB9E-4CD4-A579-E5B4FCA542DE}">
      <dgm:prSet/>
      <dgm:spPr/>
      <dgm:t>
        <a:bodyPr/>
        <a:lstStyle/>
        <a:p>
          <a:pPr>
            <a:lnSpc>
              <a:spcPct val="100000"/>
            </a:lnSpc>
          </a:pPr>
          <a:r>
            <a:rPr lang="en-US" dirty="0"/>
            <a:t>Informa</a:t>
          </a:r>
          <a:r>
            <a:rPr lang="lt-LT" dirty="0" err="1"/>
            <a:t>cija</a:t>
          </a:r>
          <a:endParaRPr lang="en-US" dirty="0"/>
        </a:p>
      </dgm:t>
    </dgm:pt>
    <dgm:pt modelId="{05472302-7C55-4C14-A9A7-FC35BC79ACD9}" type="parTrans" cxnId="{60EF6654-E5C6-428D-8893-2FADB3B247C8}">
      <dgm:prSet/>
      <dgm:spPr/>
      <dgm:t>
        <a:bodyPr/>
        <a:lstStyle/>
        <a:p>
          <a:endParaRPr lang="en-US"/>
        </a:p>
      </dgm:t>
    </dgm:pt>
    <dgm:pt modelId="{F47EE653-0133-4F15-BAE7-5F116469F708}" type="sibTrans" cxnId="{60EF6654-E5C6-428D-8893-2FADB3B247C8}">
      <dgm:prSet/>
      <dgm:spPr/>
      <dgm:t>
        <a:bodyPr/>
        <a:lstStyle/>
        <a:p>
          <a:endParaRPr lang="en-US"/>
        </a:p>
      </dgm:t>
    </dgm:pt>
    <dgm:pt modelId="{686EA94F-BB20-46CC-B30D-02F986A036CF}">
      <dgm:prSet/>
      <dgm:spPr/>
      <dgm:t>
        <a:bodyPr/>
        <a:lstStyle/>
        <a:p>
          <a:pPr>
            <a:lnSpc>
              <a:spcPct val="100000"/>
            </a:lnSpc>
          </a:pPr>
          <a:r>
            <a:rPr lang="en-US" dirty="0" err="1"/>
            <a:t>Žmogiškieji</a:t>
          </a:r>
          <a:r>
            <a:rPr lang="en-US" dirty="0"/>
            <a:t> </a:t>
          </a:r>
          <a:r>
            <a:rPr lang="en-US" dirty="0" err="1"/>
            <a:t>ištekliai</a:t>
          </a:r>
          <a:endParaRPr lang="en-US" dirty="0"/>
        </a:p>
      </dgm:t>
    </dgm:pt>
    <dgm:pt modelId="{C67EDB43-EE84-4350-9234-E77E57A72F12}" type="parTrans" cxnId="{5C5691D2-BF59-4030-9D29-8DD6ACB2BF8B}">
      <dgm:prSet/>
      <dgm:spPr/>
      <dgm:t>
        <a:bodyPr/>
        <a:lstStyle/>
        <a:p>
          <a:endParaRPr lang="en-US"/>
        </a:p>
      </dgm:t>
    </dgm:pt>
    <dgm:pt modelId="{7CC11064-43B0-44D8-9D14-8816ADBFF58A}" type="sibTrans" cxnId="{5C5691D2-BF59-4030-9D29-8DD6ACB2BF8B}">
      <dgm:prSet/>
      <dgm:spPr/>
      <dgm:t>
        <a:bodyPr/>
        <a:lstStyle/>
        <a:p>
          <a:endParaRPr lang="en-US"/>
        </a:p>
      </dgm:t>
    </dgm:pt>
    <dgm:pt modelId="{8DD585DF-859D-434B-9D61-022D6C67EC5A}" type="pres">
      <dgm:prSet presAssocID="{EE9CC5DE-C8C6-41F4-82C6-BE479CDD6FA8}" presName="root" presStyleCnt="0">
        <dgm:presLayoutVars>
          <dgm:dir/>
          <dgm:resizeHandles val="exact"/>
        </dgm:presLayoutVars>
      </dgm:prSet>
      <dgm:spPr/>
    </dgm:pt>
    <dgm:pt modelId="{C02AF59D-907E-4718-A36B-5C107BA4AEE5}" type="pres">
      <dgm:prSet presAssocID="{CD554EA0-E5B4-4E1D-A213-9ACE121CBFA2}" presName="compNode" presStyleCnt="0"/>
      <dgm:spPr/>
    </dgm:pt>
    <dgm:pt modelId="{1D3F1D4E-EBF6-409C-A147-26A45464A5E3}" type="pres">
      <dgm:prSet presAssocID="{CD554EA0-E5B4-4E1D-A213-9ACE121CBFA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mputer"/>
        </a:ext>
      </dgm:extLst>
    </dgm:pt>
    <dgm:pt modelId="{45B43C0A-866A-4380-BD95-602EC3C75CAC}" type="pres">
      <dgm:prSet presAssocID="{CD554EA0-E5B4-4E1D-A213-9ACE121CBFA2}" presName="spaceRect" presStyleCnt="0"/>
      <dgm:spPr/>
    </dgm:pt>
    <dgm:pt modelId="{06C45B30-15F6-4844-8300-A299C1B22B4B}" type="pres">
      <dgm:prSet presAssocID="{CD554EA0-E5B4-4E1D-A213-9ACE121CBFA2}" presName="textRect" presStyleLbl="revTx" presStyleIdx="0" presStyleCnt="5">
        <dgm:presLayoutVars>
          <dgm:chMax val="1"/>
          <dgm:chPref val="1"/>
        </dgm:presLayoutVars>
      </dgm:prSet>
      <dgm:spPr/>
    </dgm:pt>
    <dgm:pt modelId="{10749C25-F131-4C13-AE9E-78E320AF8700}" type="pres">
      <dgm:prSet presAssocID="{B515FC41-A21C-49FA-9B27-C1154E2B7866}" presName="sibTrans" presStyleCnt="0"/>
      <dgm:spPr/>
    </dgm:pt>
    <dgm:pt modelId="{E42C52E0-4B90-45FB-922C-096E3296AB20}" type="pres">
      <dgm:prSet presAssocID="{B0215A58-AE0C-4188-ABFE-0381401B7DDF}" presName="compNode" presStyleCnt="0"/>
      <dgm:spPr/>
    </dgm:pt>
    <dgm:pt modelId="{78D58A0E-AAB5-4AF7-A25E-C8A39862E2AE}" type="pres">
      <dgm:prSet presAssocID="{B0215A58-AE0C-4188-ABFE-0381401B7DD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ity"/>
        </a:ext>
      </dgm:extLst>
    </dgm:pt>
    <dgm:pt modelId="{40E8E1B8-0EFC-4C1C-BA97-60D5CDE25EE0}" type="pres">
      <dgm:prSet presAssocID="{B0215A58-AE0C-4188-ABFE-0381401B7DDF}" presName="spaceRect" presStyleCnt="0"/>
      <dgm:spPr/>
    </dgm:pt>
    <dgm:pt modelId="{6420C5CB-0B6D-4DE1-9600-084EACC90FFC}" type="pres">
      <dgm:prSet presAssocID="{B0215A58-AE0C-4188-ABFE-0381401B7DDF}" presName="textRect" presStyleLbl="revTx" presStyleIdx="1" presStyleCnt="5">
        <dgm:presLayoutVars>
          <dgm:chMax val="1"/>
          <dgm:chPref val="1"/>
        </dgm:presLayoutVars>
      </dgm:prSet>
      <dgm:spPr/>
    </dgm:pt>
    <dgm:pt modelId="{D814B744-0AD9-426D-A8AD-E7F086E453D5}" type="pres">
      <dgm:prSet presAssocID="{54109977-8688-43C6-8E1B-70BCE03AF2B1}" presName="sibTrans" presStyleCnt="0"/>
      <dgm:spPr/>
    </dgm:pt>
    <dgm:pt modelId="{3192D48D-B825-43B9-8F52-18BE34543EC6}" type="pres">
      <dgm:prSet presAssocID="{D42E243E-20F0-4518-9864-F1F3BA3A6AF6}" presName="compNode" presStyleCnt="0"/>
      <dgm:spPr/>
    </dgm:pt>
    <dgm:pt modelId="{66ADB8F0-4728-48AC-9DFD-23E88787EDB8}" type="pres">
      <dgm:prSet presAssocID="{D42E243E-20F0-4518-9864-F1F3BA3A6AF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erver"/>
        </a:ext>
      </dgm:extLst>
    </dgm:pt>
    <dgm:pt modelId="{C889CC09-3537-4E68-AAEC-6A1E666A45F4}" type="pres">
      <dgm:prSet presAssocID="{D42E243E-20F0-4518-9864-F1F3BA3A6AF6}" presName="spaceRect" presStyleCnt="0"/>
      <dgm:spPr/>
    </dgm:pt>
    <dgm:pt modelId="{6C72E2AD-3A0A-449E-857F-CBB2FCCCC3C1}" type="pres">
      <dgm:prSet presAssocID="{D42E243E-20F0-4518-9864-F1F3BA3A6AF6}" presName="textRect" presStyleLbl="revTx" presStyleIdx="2" presStyleCnt="5">
        <dgm:presLayoutVars>
          <dgm:chMax val="1"/>
          <dgm:chPref val="1"/>
        </dgm:presLayoutVars>
      </dgm:prSet>
      <dgm:spPr/>
    </dgm:pt>
    <dgm:pt modelId="{E4ED07CF-C01C-4BB5-9C4E-0AC941AE7921}" type="pres">
      <dgm:prSet presAssocID="{896B0DF0-7C70-4294-804B-702D6EBC73E0}" presName="sibTrans" presStyleCnt="0"/>
      <dgm:spPr/>
    </dgm:pt>
    <dgm:pt modelId="{B91610BE-8791-46F1-9316-6812543528DB}" type="pres">
      <dgm:prSet presAssocID="{DBE5D464-AB9E-4CD4-A579-E5B4FCA542DE}" presName="compNode" presStyleCnt="0"/>
      <dgm:spPr/>
    </dgm:pt>
    <dgm:pt modelId="{984E7509-2D71-43F0-B257-4607ED08FDC3}" type="pres">
      <dgm:prSet presAssocID="{DBE5D464-AB9E-4CD4-A579-E5B4FCA542D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lp"/>
        </a:ext>
      </dgm:extLst>
    </dgm:pt>
    <dgm:pt modelId="{88280EEF-8889-47C9-B779-8C52EDC5C3CB}" type="pres">
      <dgm:prSet presAssocID="{DBE5D464-AB9E-4CD4-A579-E5B4FCA542DE}" presName="spaceRect" presStyleCnt="0"/>
      <dgm:spPr/>
    </dgm:pt>
    <dgm:pt modelId="{B0B3D60E-8CE6-4773-B896-4A02AB58F52F}" type="pres">
      <dgm:prSet presAssocID="{DBE5D464-AB9E-4CD4-A579-E5B4FCA542DE}" presName="textRect" presStyleLbl="revTx" presStyleIdx="3" presStyleCnt="5">
        <dgm:presLayoutVars>
          <dgm:chMax val="1"/>
          <dgm:chPref val="1"/>
        </dgm:presLayoutVars>
      </dgm:prSet>
      <dgm:spPr/>
    </dgm:pt>
    <dgm:pt modelId="{8CEBDFD8-8EB4-4419-B4E1-AF272277979D}" type="pres">
      <dgm:prSet presAssocID="{F47EE653-0133-4F15-BAE7-5F116469F708}" presName="sibTrans" presStyleCnt="0"/>
      <dgm:spPr/>
    </dgm:pt>
    <dgm:pt modelId="{1891C29F-052D-4EE2-8178-828A04870155}" type="pres">
      <dgm:prSet presAssocID="{686EA94F-BB20-46CC-B30D-02F986A036CF}" presName="compNode" presStyleCnt="0"/>
      <dgm:spPr/>
    </dgm:pt>
    <dgm:pt modelId="{0C597D42-EBBC-42B2-A526-2011256C5792}" type="pres">
      <dgm:prSet presAssocID="{686EA94F-BB20-46CC-B30D-02F986A036C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ycle with People"/>
        </a:ext>
      </dgm:extLst>
    </dgm:pt>
    <dgm:pt modelId="{E54D9E91-438B-4DAE-9782-73C01D55D509}" type="pres">
      <dgm:prSet presAssocID="{686EA94F-BB20-46CC-B30D-02F986A036CF}" presName="spaceRect" presStyleCnt="0"/>
      <dgm:spPr/>
    </dgm:pt>
    <dgm:pt modelId="{AFA28A90-D6C9-4DCA-9822-996BD5A714BA}" type="pres">
      <dgm:prSet presAssocID="{686EA94F-BB20-46CC-B30D-02F986A036CF}" presName="textRect" presStyleLbl="revTx" presStyleIdx="4" presStyleCnt="5">
        <dgm:presLayoutVars>
          <dgm:chMax val="1"/>
          <dgm:chPref val="1"/>
        </dgm:presLayoutVars>
      </dgm:prSet>
      <dgm:spPr/>
    </dgm:pt>
  </dgm:ptLst>
  <dgm:cxnLst>
    <dgm:cxn modelId="{9063EF00-D86F-45CD-A9D9-21690567F47A}" type="presOf" srcId="{EE9CC5DE-C8C6-41F4-82C6-BE479CDD6FA8}" destId="{8DD585DF-859D-434B-9D61-022D6C67EC5A}" srcOrd="0" destOrd="0" presId="urn:microsoft.com/office/officeart/2018/2/layout/IconLabelList"/>
    <dgm:cxn modelId="{84E8FB24-438F-4093-9ED4-484C6CDC0585}" type="presOf" srcId="{686EA94F-BB20-46CC-B30D-02F986A036CF}" destId="{AFA28A90-D6C9-4DCA-9822-996BD5A714BA}" srcOrd="0" destOrd="0" presId="urn:microsoft.com/office/officeart/2018/2/layout/IconLabelList"/>
    <dgm:cxn modelId="{63D8D23A-0453-49A4-A35F-7AD20B478853}" type="presOf" srcId="{D42E243E-20F0-4518-9864-F1F3BA3A6AF6}" destId="{6C72E2AD-3A0A-449E-857F-CBB2FCCCC3C1}" srcOrd="0" destOrd="0" presId="urn:microsoft.com/office/officeart/2018/2/layout/IconLabelList"/>
    <dgm:cxn modelId="{5F00B573-D394-45E6-B5EE-B0A31E3DBCC3}" type="presOf" srcId="{DBE5D464-AB9E-4CD4-A579-E5B4FCA542DE}" destId="{B0B3D60E-8CE6-4773-B896-4A02AB58F52F}" srcOrd="0" destOrd="0" presId="urn:microsoft.com/office/officeart/2018/2/layout/IconLabelList"/>
    <dgm:cxn modelId="{60EF6654-E5C6-428D-8893-2FADB3B247C8}" srcId="{EE9CC5DE-C8C6-41F4-82C6-BE479CDD6FA8}" destId="{DBE5D464-AB9E-4CD4-A579-E5B4FCA542DE}" srcOrd="3" destOrd="0" parTransId="{05472302-7C55-4C14-A9A7-FC35BC79ACD9}" sibTransId="{F47EE653-0133-4F15-BAE7-5F116469F708}"/>
    <dgm:cxn modelId="{1CC95575-9C6A-4EF8-9025-B2E1EA6698BF}" srcId="{EE9CC5DE-C8C6-41F4-82C6-BE479CDD6FA8}" destId="{D42E243E-20F0-4518-9864-F1F3BA3A6AF6}" srcOrd="2" destOrd="0" parTransId="{96A237F7-795E-4FDE-84E2-72E7A3128571}" sibTransId="{896B0DF0-7C70-4294-804B-702D6EBC73E0}"/>
    <dgm:cxn modelId="{73F487CB-D6A4-4A22-9295-8434D1CEE70B}" srcId="{EE9CC5DE-C8C6-41F4-82C6-BE479CDD6FA8}" destId="{CD554EA0-E5B4-4E1D-A213-9ACE121CBFA2}" srcOrd="0" destOrd="0" parTransId="{E9B309DF-7D21-4BBD-A6CD-948603A916DC}" sibTransId="{B515FC41-A21C-49FA-9B27-C1154E2B7866}"/>
    <dgm:cxn modelId="{5C5691D2-BF59-4030-9D29-8DD6ACB2BF8B}" srcId="{EE9CC5DE-C8C6-41F4-82C6-BE479CDD6FA8}" destId="{686EA94F-BB20-46CC-B30D-02F986A036CF}" srcOrd="4" destOrd="0" parTransId="{C67EDB43-EE84-4350-9234-E77E57A72F12}" sibTransId="{7CC11064-43B0-44D8-9D14-8816ADBFF58A}"/>
    <dgm:cxn modelId="{A82DBCE9-736C-46F4-AEE8-DE1E83BFD87E}" type="presOf" srcId="{B0215A58-AE0C-4188-ABFE-0381401B7DDF}" destId="{6420C5CB-0B6D-4DE1-9600-084EACC90FFC}" srcOrd="0" destOrd="0" presId="urn:microsoft.com/office/officeart/2018/2/layout/IconLabelList"/>
    <dgm:cxn modelId="{A34090F3-C91A-4F49-990F-57A9023E6039}" type="presOf" srcId="{CD554EA0-E5B4-4E1D-A213-9ACE121CBFA2}" destId="{06C45B30-15F6-4844-8300-A299C1B22B4B}" srcOrd="0" destOrd="0" presId="urn:microsoft.com/office/officeart/2018/2/layout/IconLabelList"/>
    <dgm:cxn modelId="{C65407F5-01A0-466E-901D-8D50DE9E01FA}" srcId="{EE9CC5DE-C8C6-41F4-82C6-BE479CDD6FA8}" destId="{B0215A58-AE0C-4188-ABFE-0381401B7DDF}" srcOrd="1" destOrd="0" parTransId="{DAD30786-8235-4583-8450-6984A97DAEE8}" sibTransId="{54109977-8688-43C6-8E1B-70BCE03AF2B1}"/>
    <dgm:cxn modelId="{8BA14FD6-0E01-4F6D-AFA5-A59F45D59864}" type="presParOf" srcId="{8DD585DF-859D-434B-9D61-022D6C67EC5A}" destId="{C02AF59D-907E-4718-A36B-5C107BA4AEE5}" srcOrd="0" destOrd="0" presId="urn:microsoft.com/office/officeart/2018/2/layout/IconLabelList"/>
    <dgm:cxn modelId="{FEBAA2CF-9B2D-451E-B152-2725E1B449F4}" type="presParOf" srcId="{C02AF59D-907E-4718-A36B-5C107BA4AEE5}" destId="{1D3F1D4E-EBF6-409C-A147-26A45464A5E3}" srcOrd="0" destOrd="0" presId="urn:microsoft.com/office/officeart/2018/2/layout/IconLabelList"/>
    <dgm:cxn modelId="{6218B903-EF2D-4DC7-B5BE-018E054FA35C}" type="presParOf" srcId="{C02AF59D-907E-4718-A36B-5C107BA4AEE5}" destId="{45B43C0A-866A-4380-BD95-602EC3C75CAC}" srcOrd="1" destOrd="0" presId="urn:microsoft.com/office/officeart/2018/2/layout/IconLabelList"/>
    <dgm:cxn modelId="{D4080AD5-4A02-468D-AFE9-DCF85C2EDAD5}" type="presParOf" srcId="{C02AF59D-907E-4718-A36B-5C107BA4AEE5}" destId="{06C45B30-15F6-4844-8300-A299C1B22B4B}" srcOrd="2" destOrd="0" presId="urn:microsoft.com/office/officeart/2018/2/layout/IconLabelList"/>
    <dgm:cxn modelId="{32719291-3F3C-4D39-8754-4D75BB7183B9}" type="presParOf" srcId="{8DD585DF-859D-434B-9D61-022D6C67EC5A}" destId="{10749C25-F131-4C13-AE9E-78E320AF8700}" srcOrd="1" destOrd="0" presId="urn:microsoft.com/office/officeart/2018/2/layout/IconLabelList"/>
    <dgm:cxn modelId="{59DD9D76-8E29-4585-B29F-9FFE73FDA473}" type="presParOf" srcId="{8DD585DF-859D-434B-9D61-022D6C67EC5A}" destId="{E42C52E0-4B90-45FB-922C-096E3296AB20}" srcOrd="2" destOrd="0" presId="urn:microsoft.com/office/officeart/2018/2/layout/IconLabelList"/>
    <dgm:cxn modelId="{8151ADA6-C428-40C4-8623-7688FB8951C3}" type="presParOf" srcId="{E42C52E0-4B90-45FB-922C-096E3296AB20}" destId="{78D58A0E-AAB5-4AF7-A25E-C8A39862E2AE}" srcOrd="0" destOrd="0" presId="urn:microsoft.com/office/officeart/2018/2/layout/IconLabelList"/>
    <dgm:cxn modelId="{914D10C8-5976-4448-8C78-DC5B5907CBB6}" type="presParOf" srcId="{E42C52E0-4B90-45FB-922C-096E3296AB20}" destId="{40E8E1B8-0EFC-4C1C-BA97-60D5CDE25EE0}" srcOrd="1" destOrd="0" presId="urn:microsoft.com/office/officeart/2018/2/layout/IconLabelList"/>
    <dgm:cxn modelId="{65FB134E-C786-4B7F-ACA6-8A37BF6E6B7F}" type="presParOf" srcId="{E42C52E0-4B90-45FB-922C-096E3296AB20}" destId="{6420C5CB-0B6D-4DE1-9600-084EACC90FFC}" srcOrd="2" destOrd="0" presId="urn:microsoft.com/office/officeart/2018/2/layout/IconLabelList"/>
    <dgm:cxn modelId="{CF129F8F-7ACD-4CAA-BB62-2F13E05AE72A}" type="presParOf" srcId="{8DD585DF-859D-434B-9D61-022D6C67EC5A}" destId="{D814B744-0AD9-426D-A8AD-E7F086E453D5}" srcOrd="3" destOrd="0" presId="urn:microsoft.com/office/officeart/2018/2/layout/IconLabelList"/>
    <dgm:cxn modelId="{E001C118-1288-4634-AD3E-260CD0330A46}" type="presParOf" srcId="{8DD585DF-859D-434B-9D61-022D6C67EC5A}" destId="{3192D48D-B825-43B9-8F52-18BE34543EC6}" srcOrd="4" destOrd="0" presId="urn:microsoft.com/office/officeart/2018/2/layout/IconLabelList"/>
    <dgm:cxn modelId="{1F0EBABA-DDEB-4FC9-8F4E-B071558E452D}" type="presParOf" srcId="{3192D48D-B825-43B9-8F52-18BE34543EC6}" destId="{66ADB8F0-4728-48AC-9DFD-23E88787EDB8}" srcOrd="0" destOrd="0" presId="urn:microsoft.com/office/officeart/2018/2/layout/IconLabelList"/>
    <dgm:cxn modelId="{99B920FE-57C6-41F1-8D77-14240FF42FAF}" type="presParOf" srcId="{3192D48D-B825-43B9-8F52-18BE34543EC6}" destId="{C889CC09-3537-4E68-AAEC-6A1E666A45F4}" srcOrd="1" destOrd="0" presId="urn:microsoft.com/office/officeart/2018/2/layout/IconLabelList"/>
    <dgm:cxn modelId="{BE69189A-813B-4662-8140-AC1FA2E60439}" type="presParOf" srcId="{3192D48D-B825-43B9-8F52-18BE34543EC6}" destId="{6C72E2AD-3A0A-449E-857F-CBB2FCCCC3C1}" srcOrd="2" destOrd="0" presId="urn:microsoft.com/office/officeart/2018/2/layout/IconLabelList"/>
    <dgm:cxn modelId="{BF736B98-3548-4DCA-A7A4-DD5970436DA8}" type="presParOf" srcId="{8DD585DF-859D-434B-9D61-022D6C67EC5A}" destId="{E4ED07CF-C01C-4BB5-9C4E-0AC941AE7921}" srcOrd="5" destOrd="0" presId="urn:microsoft.com/office/officeart/2018/2/layout/IconLabelList"/>
    <dgm:cxn modelId="{C8D6E687-7A82-4CAB-989D-F11A46CCF071}" type="presParOf" srcId="{8DD585DF-859D-434B-9D61-022D6C67EC5A}" destId="{B91610BE-8791-46F1-9316-6812543528DB}" srcOrd="6" destOrd="0" presId="urn:microsoft.com/office/officeart/2018/2/layout/IconLabelList"/>
    <dgm:cxn modelId="{7B05D2C8-F40B-4B39-A687-EAF2B08FDD85}" type="presParOf" srcId="{B91610BE-8791-46F1-9316-6812543528DB}" destId="{984E7509-2D71-43F0-B257-4607ED08FDC3}" srcOrd="0" destOrd="0" presId="urn:microsoft.com/office/officeart/2018/2/layout/IconLabelList"/>
    <dgm:cxn modelId="{96441DEF-D543-4CDD-A225-030F4F37B341}" type="presParOf" srcId="{B91610BE-8791-46F1-9316-6812543528DB}" destId="{88280EEF-8889-47C9-B779-8C52EDC5C3CB}" srcOrd="1" destOrd="0" presId="urn:microsoft.com/office/officeart/2018/2/layout/IconLabelList"/>
    <dgm:cxn modelId="{A8ED5B9B-B55B-4CFB-9D1C-C498D58D1D3B}" type="presParOf" srcId="{B91610BE-8791-46F1-9316-6812543528DB}" destId="{B0B3D60E-8CE6-4773-B896-4A02AB58F52F}" srcOrd="2" destOrd="0" presId="urn:microsoft.com/office/officeart/2018/2/layout/IconLabelList"/>
    <dgm:cxn modelId="{642C9B01-08FB-4C40-BB70-DE9CBCD4C70C}" type="presParOf" srcId="{8DD585DF-859D-434B-9D61-022D6C67EC5A}" destId="{8CEBDFD8-8EB4-4419-B4E1-AF272277979D}" srcOrd="7" destOrd="0" presId="urn:microsoft.com/office/officeart/2018/2/layout/IconLabelList"/>
    <dgm:cxn modelId="{EAC48A23-DAB5-48D6-A7CB-747474EFF9E6}" type="presParOf" srcId="{8DD585DF-859D-434B-9D61-022D6C67EC5A}" destId="{1891C29F-052D-4EE2-8178-828A04870155}" srcOrd="8" destOrd="0" presId="urn:microsoft.com/office/officeart/2018/2/layout/IconLabelList"/>
    <dgm:cxn modelId="{EB88586F-10E7-4A9A-B0F5-B3BEDE4B51A1}" type="presParOf" srcId="{1891C29F-052D-4EE2-8178-828A04870155}" destId="{0C597D42-EBBC-42B2-A526-2011256C5792}" srcOrd="0" destOrd="0" presId="urn:microsoft.com/office/officeart/2018/2/layout/IconLabelList"/>
    <dgm:cxn modelId="{C5B29A13-62A1-4D16-9780-3D249080F23B}" type="presParOf" srcId="{1891C29F-052D-4EE2-8178-828A04870155}" destId="{E54D9E91-438B-4DAE-9782-73C01D55D509}" srcOrd="1" destOrd="0" presId="urn:microsoft.com/office/officeart/2018/2/layout/IconLabelList"/>
    <dgm:cxn modelId="{6A8DFFB7-034E-4C62-B6AB-AF8B0362EEAF}" type="presParOf" srcId="{1891C29F-052D-4EE2-8178-828A04870155}" destId="{AFA28A90-D6C9-4DCA-9822-996BD5A714BA}"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2D3323-8560-7944-BBDD-8377FEB3EFCC}" type="doc">
      <dgm:prSet loTypeId="urn:microsoft.com/office/officeart/2005/8/layout/hProcess7" loCatId="matrix" qsTypeId="urn:microsoft.com/office/officeart/2005/8/quickstyle/simple2" qsCatId="simple" csTypeId="urn:microsoft.com/office/officeart/2005/8/colors/accent1_2" csCatId="accent1" phldr="1"/>
      <dgm:spPr/>
      <dgm:t>
        <a:bodyPr/>
        <a:lstStyle/>
        <a:p>
          <a:endParaRPr lang="en-GB"/>
        </a:p>
      </dgm:t>
    </dgm:pt>
    <dgm:pt modelId="{AB5EBB67-BA84-F642-83D6-EA30859C63AF}">
      <dgm:prSet phldrT="[Text]"/>
      <dgm:spPr/>
      <dgm:t>
        <a:bodyPr/>
        <a:lstStyle/>
        <a:p>
          <a:r>
            <a:rPr lang="lt-LT" dirty="0"/>
            <a:t>Galimos grėsmės</a:t>
          </a:r>
          <a:endParaRPr lang="en-GB" dirty="0"/>
        </a:p>
      </dgm:t>
    </dgm:pt>
    <dgm:pt modelId="{7F83EC5F-4F20-EB44-BA3E-EC5978625BF5}" type="parTrans" cxnId="{C191E700-B501-2D44-BFA5-9052D3AA5AA8}">
      <dgm:prSet/>
      <dgm:spPr/>
      <dgm:t>
        <a:bodyPr/>
        <a:lstStyle/>
        <a:p>
          <a:endParaRPr lang="en-GB"/>
        </a:p>
      </dgm:t>
    </dgm:pt>
    <dgm:pt modelId="{96429777-5393-294D-AAB4-1041C969200B}" type="sibTrans" cxnId="{C191E700-B501-2D44-BFA5-9052D3AA5AA8}">
      <dgm:prSet/>
      <dgm:spPr/>
      <dgm:t>
        <a:bodyPr/>
        <a:lstStyle/>
        <a:p>
          <a:endParaRPr lang="en-GB"/>
        </a:p>
      </dgm:t>
    </dgm:pt>
    <dgm:pt modelId="{064BC2BC-3DE6-FB4C-9D8E-4C8B87147129}">
      <dgm:prSet phldrT="[Text]" custT="1"/>
      <dgm:spPr/>
      <dgm:t>
        <a:bodyPr anchor="t"/>
        <a:lstStyle/>
        <a:p>
          <a:pPr algn="l">
            <a:lnSpc>
              <a:spcPct val="200000"/>
            </a:lnSpc>
          </a:pPr>
          <a:r>
            <a:rPr lang="lt-LT" sz="18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Išpirkos reikalaujanti programinė įranga</a:t>
          </a:r>
        </a:p>
        <a:p>
          <a:pPr algn="l">
            <a:lnSpc>
              <a:spcPct val="200000"/>
            </a:lnSpc>
          </a:pPr>
          <a:endParaRPr lang="en-GB" sz="1400" b="0" dirty="0">
            <a:solidFill>
              <a:schemeClr val="bg1"/>
            </a:solidFill>
          </a:endParaRPr>
        </a:p>
      </dgm:t>
    </dgm:pt>
    <dgm:pt modelId="{815EC898-F922-B141-A064-0945B7013EDA}" type="parTrans" cxnId="{F80C065D-D8B7-0146-BE3D-E8B69FAFC58C}">
      <dgm:prSet/>
      <dgm:spPr/>
      <dgm:t>
        <a:bodyPr/>
        <a:lstStyle/>
        <a:p>
          <a:endParaRPr lang="en-GB"/>
        </a:p>
      </dgm:t>
    </dgm:pt>
    <dgm:pt modelId="{BC3AA80B-B246-B542-8F55-BFB9D1588D49}" type="sibTrans" cxnId="{F80C065D-D8B7-0146-BE3D-E8B69FAFC58C}">
      <dgm:prSet/>
      <dgm:spPr/>
      <dgm:t>
        <a:bodyPr/>
        <a:lstStyle/>
        <a:p>
          <a:endParaRPr lang="en-GB"/>
        </a:p>
      </dgm:t>
    </dgm:pt>
    <dgm:pt modelId="{2B8846FF-D495-004A-B3FC-0E48C06F4444}">
      <dgm:prSet phldrT="[Text]" custT="1"/>
      <dgm:spPr/>
      <dgm:t>
        <a:bodyPr anchor="t"/>
        <a:lstStyle/>
        <a:p>
          <a:pPr algn="l">
            <a:lnSpc>
              <a:spcPct val="200000"/>
            </a:lnSpc>
          </a:pPr>
          <a:r>
            <a:rPr lang="lt-LT" sz="1800" dirty="0"/>
            <a:t>„</a:t>
          </a:r>
          <a:r>
            <a:rPr lang="lt-LT" sz="1800" dirty="0" err="1"/>
            <a:t>Phishing</a:t>
          </a:r>
          <a:r>
            <a:rPr lang="lt-LT" sz="1800" dirty="0"/>
            <a:t>“ – duomenų vagystės</a:t>
          </a:r>
        </a:p>
        <a:p>
          <a:pPr algn="l">
            <a:lnSpc>
              <a:spcPct val="200000"/>
            </a:lnSpc>
          </a:pPr>
          <a:endParaRPr lang="en-GB" sz="1400" dirty="0"/>
        </a:p>
      </dgm:t>
    </dgm:pt>
    <dgm:pt modelId="{963A7E57-136C-3048-A5ED-433CB06B7C0B}" type="parTrans" cxnId="{0D1431A4-B88E-3C47-81A0-EC14AB7EE869}">
      <dgm:prSet/>
      <dgm:spPr/>
      <dgm:t>
        <a:bodyPr/>
        <a:lstStyle/>
        <a:p>
          <a:endParaRPr lang="en-GB"/>
        </a:p>
      </dgm:t>
    </dgm:pt>
    <dgm:pt modelId="{90240D88-D652-9842-AAF6-6DE2B42FF3B1}" type="sibTrans" cxnId="{0D1431A4-B88E-3C47-81A0-EC14AB7EE869}">
      <dgm:prSet/>
      <dgm:spPr/>
      <dgm:t>
        <a:bodyPr/>
        <a:lstStyle/>
        <a:p>
          <a:endParaRPr lang="en-GB"/>
        </a:p>
      </dgm:t>
    </dgm:pt>
    <dgm:pt modelId="{2AE7E9BB-B5C6-2843-B186-6489E2492A59}">
      <dgm:prSet phldrT="[Text]"/>
      <dgm:spPr>
        <a:solidFill>
          <a:schemeClr val="accent1">
            <a:hueOff val="0"/>
            <a:satOff val="0"/>
            <a:lumOff val="0"/>
            <a:alpha val="69798"/>
          </a:schemeClr>
        </a:solidFill>
      </dgm:spPr>
      <dgm:t>
        <a:bodyPr/>
        <a:lstStyle/>
        <a:p>
          <a:r>
            <a:rPr lang="lt-LT" dirty="0"/>
            <a:t>Potencialūs užpuolikai</a:t>
          </a:r>
          <a:endParaRPr lang="en-GB" dirty="0"/>
        </a:p>
      </dgm:t>
    </dgm:pt>
    <dgm:pt modelId="{54194737-F466-164F-A6CA-C3BE6BE8E36A}" type="parTrans" cxnId="{D818CCCD-3A94-D84B-9A47-1A946B87EBB8}">
      <dgm:prSet/>
      <dgm:spPr/>
      <dgm:t>
        <a:bodyPr/>
        <a:lstStyle/>
        <a:p>
          <a:endParaRPr lang="en-GB"/>
        </a:p>
      </dgm:t>
    </dgm:pt>
    <dgm:pt modelId="{FA22B0D3-6DB9-664F-862E-1C04B509E34E}" type="sibTrans" cxnId="{D818CCCD-3A94-D84B-9A47-1A946B87EBB8}">
      <dgm:prSet/>
      <dgm:spPr/>
      <dgm:t>
        <a:bodyPr/>
        <a:lstStyle/>
        <a:p>
          <a:endParaRPr lang="en-GB"/>
        </a:p>
      </dgm:t>
    </dgm:pt>
    <dgm:pt modelId="{DA1624E7-47F3-194F-B017-26463325AC01}">
      <dgm:prSet phldrT="[Text]" custT="1"/>
      <dgm:spPr/>
      <dgm:t>
        <a:bodyPr/>
        <a:lstStyle/>
        <a:p>
          <a:pPr>
            <a:lnSpc>
              <a:spcPct val="200000"/>
            </a:lnSpc>
          </a:pPr>
          <a:r>
            <a:rPr lang="lt-LT" sz="1800" dirty="0"/>
            <a:t>Skriptų mėgėjai 
</a:t>
          </a:r>
          <a:r>
            <a:rPr lang="lt-LT" sz="1800" dirty="0" err="1"/>
            <a:t>Haktivistai</a:t>
          </a:r>
          <a:r>
            <a:rPr lang="lt-LT" sz="1800" dirty="0"/>
            <a:t>
Darbuotojai
Kariuomenė, žvalgyba ir vyriausybė
Organizuotas nusikalstamumas</a:t>
          </a:r>
          <a:endParaRPr lang="en-GB" sz="1800" dirty="0"/>
        </a:p>
      </dgm:t>
    </dgm:pt>
    <dgm:pt modelId="{A583A6AE-6635-4D4D-9EE2-3297C5BB537F}" type="parTrans" cxnId="{B275AC5F-174D-1B4A-9426-08B721707DE8}">
      <dgm:prSet/>
      <dgm:spPr/>
      <dgm:t>
        <a:bodyPr/>
        <a:lstStyle/>
        <a:p>
          <a:endParaRPr lang="en-GB"/>
        </a:p>
      </dgm:t>
    </dgm:pt>
    <dgm:pt modelId="{6231FB4B-9FFB-854E-AB5E-7414DC59C3D8}" type="sibTrans" cxnId="{B275AC5F-174D-1B4A-9426-08B721707DE8}">
      <dgm:prSet/>
      <dgm:spPr/>
      <dgm:t>
        <a:bodyPr/>
        <a:lstStyle/>
        <a:p>
          <a:endParaRPr lang="en-GB"/>
        </a:p>
      </dgm:t>
    </dgm:pt>
    <dgm:pt modelId="{554FB40C-3A39-A644-8AB1-EF0B92A6DEF5}">
      <dgm:prSet phldrT="[Text]" custT="1"/>
      <dgm:spPr/>
      <dgm:t>
        <a:bodyPr anchor="t"/>
        <a:lstStyle/>
        <a:p>
          <a:pPr algn="l">
            <a:lnSpc>
              <a:spcPct val="200000"/>
            </a:lnSpc>
          </a:pPr>
          <a:r>
            <a:rPr lang="lt-LT" sz="1800" dirty="0"/>
            <a:t>Socialinė inžinerija</a:t>
          </a:r>
          <a:endParaRPr lang="en-GB" sz="1600" dirty="0"/>
        </a:p>
      </dgm:t>
    </dgm:pt>
    <dgm:pt modelId="{331962C8-75A8-1C43-98E7-6F2C570FF5B3}" type="parTrans" cxnId="{09CA9472-F53C-3D42-8A07-550E04E82254}">
      <dgm:prSet/>
      <dgm:spPr/>
      <dgm:t>
        <a:bodyPr/>
        <a:lstStyle/>
        <a:p>
          <a:endParaRPr lang="en-GB"/>
        </a:p>
      </dgm:t>
    </dgm:pt>
    <dgm:pt modelId="{40EEA45E-5961-8047-A97E-A9655684DFE1}" type="sibTrans" cxnId="{09CA9472-F53C-3D42-8A07-550E04E82254}">
      <dgm:prSet/>
      <dgm:spPr/>
      <dgm:t>
        <a:bodyPr/>
        <a:lstStyle/>
        <a:p>
          <a:endParaRPr lang="en-GB"/>
        </a:p>
      </dgm:t>
    </dgm:pt>
    <dgm:pt modelId="{A4670F69-BFD0-4F74-B295-A2D9E23B2671}">
      <dgm:prSet custT="1"/>
      <dgm:spPr/>
      <dgm:t>
        <a:bodyPr/>
        <a:lstStyle/>
        <a:p>
          <a:pPr algn="l">
            <a:lnSpc>
              <a:spcPct val="200000"/>
            </a:lnSpc>
          </a:pPr>
          <a:endParaRPr lang="en-US" sz="1800" dirty="0"/>
        </a:p>
      </dgm:t>
    </dgm:pt>
    <dgm:pt modelId="{46BC97AF-998E-45BD-9036-36DC793938CF}" type="parTrans" cxnId="{5DA98AC0-DFF4-4508-AC55-1DBF23FB230B}">
      <dgm:prSet/>
      <dgm:spPr/>
      <dgm:t>
        <a:bodyPr/>
        <a:lstStyle/>
        <a:p>
          <a:endParaRPr lang="en-US"/>
        </a:p>
      </dgm:t>
    </dgm:pt>
    <dgm:pt modelId="{5F7ECB2D-AEFA-4373-BC34-78473838B737}" type="sibTrans" cxnId="{5DA98AC0-DFF4-4508-AC55-1DBF23FB230B}">
      <dgm:prSet/>
      <dgm:spPr/>
      <dgm:t>
        <a:bodyPr/>
        <a:lstStyle/>
        <a:p>
          <a:endParaRPr lang="en-US"/>
        </a:p>
      </dgm:t>
    </dgm:pt>
    <dgm:pt modelId="{1B7F2E3C-58E1-B84F-9AEF-CB845080FE1A}" type="pres">
      <dgm:prSet presAssocID="{922D3323-8560-7944-BBDD-8377FEB3EFCC}" presName="Name0" presStyleCnt="0">
        <dgm:presLayoutVars>
          <dgm:dir/>
          <dgm:animLvl val="lvl"/>
          <dgm:resizeHandles val="exact"/>
        </dgm:presLayoutVars>
      </dgm:prSet>
      <dgm:spPr/>
    </dgm:pt>
    <dgm:pt modelId="{FED1C2DE-5FFE-A742-92C8-CC03764579D8}" type="pres">
      <dgm:prSet presAssocID="{AB5EBB67-BA84-F642-83D6-EA30859C63AF}" presName="compositeNode" presStyleCnt="0">
        <dgm:presLayoutVars>
          <dgm:bulletEnabled val="1"/>
        </dgm:presLayoutVars>
      </dgm:prSet>
      <dgm:spPr/>
    </dgm:pt>
    <dgm:pt modelId="{7F916EB7-E316-3B44-B8A6-1C0F08E6942E}" type="pres">
      <dgm:prSet presAssocID="{AB5EBB67-BA84-F642-83D6-EA30859C63AF}" presName="bgRect" presStyleLbl="node1" presStyleIdx="0" presStyleCnt="2" custScaleX="42780"/>
      <dgm:spPr/>
    </dgm:pt>
    <dgm:pt modelId="{256F65DF-FE20-DD4E-A4B8-8E82CEED4349}" type="pres">
      <dgm:prSet presAssocID="{AB5EBB67-BA84-F642-83D6-EA30859C63AF}" presName="parentNode" presStyleLbl="node1" presStyleIdx="0" presStyleCnt="2">
        <dgm:presLayoutVars>
          <dgm:chMax val="0"/>
          <dgm:bulletEnabled val="1"/>
        </dgm:presLayoutVars>
      </dgm:prSet>
      <dgm:spPr/>
    </dgm:pt>
    <dgm:pt modelId="{57ECC983-B84C-E846-A8E3-CA21736329C6}" type="pres">
      <dgm:prSet presAssocID="{AB5EBB67-BA84-F642-83D6-EA30859C63AF}" presName="childNode" presStyleLbl="node1" presStyleIdx="0" presStyleCnt="2">
        <dgm:presLayoutVars>
          <dgm:bulletEnabled val="1"/>
        </dgm:presLayoutVars>
      </dgm:prSet>
      <dgm:spPr/>
    </dgm:pt>
    <dgm:pt modelId="{6F2FC3B7-C14B-6945-9705-31953ED2DFDC}" type="pres">
      <dgm:prSet presAssocID="{96429777-5393-294D-AAB4-1041C969200B}" presName="hSp" presStyleCnt="0"/>
      <dgm:spPr/>
    </dgm:pt>
    <dgm:pt modelId="{E7F6E27F-55CD-A349-A6E1-D290EC10E7D5}" type="pres">
      <dgm:prSet presAssocID="{96429777-5393-294D-AAB4-1041C969200B}" presName="vProcSp" presStyleCnt="0"/>
      <dgm:spPr/>
    </dgm:pt>
    <dgm:pt modelId="{F078D2B7-AB92-904C-80E1-1D9B16270F45}" type="pres">
      <dgm:prSet presAssocID="{96429777-5393-294D-AAB4-1041C969200B}" presName="vSp1" presStyleCnt="0"/>
      <dgm:spPr/>
    </dgm:pt>
    <dgm:pt modelId="{E1393761-FC8D-4942-A7A1-43A8384D1E69}" type="pres">
      <dgm:prSet presAssocID="{96429777-5393-294D-AAB4-1041C969200B}" presName="simulatedConn" presStyleLbl="solidFgAcc1" presStyleIdx="0" presStyleCnt="1"/>
      <dgm:spPr/>
    </dgm:pt>
    <dgm:pt modelId="{950020B3-D5E9-D848-9A3A-90D1A9D7E325}" type="pres">
      <dgm:prSet presAssocID="{96429777-5393-294D-AAB4-1041C969200B}" presName="vSp2" presStyleCnt="0"/>
      <dgm:spPr/>
    </dgm:pt>
    <dgm:pt modelId="{F0BD9614-342A-2142-9F6C-C8A79661C864}" type="pres">
      <dgm:prSet presAssocID="{96429777-5393-294D-AAB4-1041C969200B}" presName="sibTrans" presStyleCnt="0"/>
      <dgm:spPr/>
    </dgm:pt>
    <dgm:pt modelId="{54B1E56F-DD49-4F46-9ECA-F673BE845C7C}" type="pres">
      <dgm:prSet presAssocID="{2AE7E9BB-B5C6-2843-B186-6489E2492A59}" presName="compositeNode" presStyleCnt="0">
        <dgm:presLayoutVars>
          <dgm:bulletEnabled val="1"/>
        </dgm:presLayoutVars>
      </dgm:prSet>
      <dgm:spPr/>
    </dgm:pt>
    <dgm:pt modelId="{43BBF203-BD2E-4F42-9416-B479F1712D42}" type="pres">
      <dgm:prSet presAssocID="{2AE7E9BB-B5C6-2843-B186-6489E2492A59}" presName="bgRect" presStyleLbl="node1" presStyleIdx="1" presStyleCnt="2" custScaleX="42965"/>
      <dgm:spPr/>
    </dgm:pt>
    <dgm:pt modelId="{5826CE57-25B2-7E4B-93E0-5230B5878B87}" type="pres">
      <dgm:prSet presAssocID="{2AE7E9BB-B5C6-2843-B186-6489E2492A59}" presName="parentNode" presStyleLbl="node1" presStyleIdx="1" presStyleCnt="2">
        <dgm:presLayoutVars>
          <dgm:chMax val="0"/>
          <dgm:bulletEnabled val="1"/>
        </dgm:presLayoutVars>
      </dgm:prSet>
      <dgm:spPr/>
    </dgm:pt>
    <dgm:pt modelId="{89CDF21E-3DF5-2547-BD92-3B8355345065}" type="pres">
      <dgm:prSet presAssocID="{2AE7E9BB-B5C6-2843-B186-6489E2492A59}" presName="childNode" presStyleLbl="node1" presStyleIdx="1" presStyleCnt="2">
        <dgm:presLayoutVars>
          <dgm:bulletEnabled val="1"/>
        </dgm:presLayoutVars>
      </dgm:prSet>
      <dgm:spPr/>
    </dgm:pt>
  </dgm:ptLst>
  <dgm:cxnLst>
    <dgm:cxn modelId="{C191E700-B501-2D44-BFA5-9052D3AA5AA8}" srcId="{922D3323-8560-7944-BBDD-8377FEB3EFCC}" destId="{AB5EBB67-BA84-F642-83D6-EA30859C63AF}" srcOrd="0" destOrd="0" parTransId="{7F83EC5F-4F20-EB44-BA3E-EC5978625BF5}" sibTransId="{96429777-5393-294D-AAB4-1041C969200B}"/>
    <dgm:cxn modelId="{025E0626-9B37-D044-88F3-0D2F48A6B271}" type="presOf" srcId="{2AE7E9BB-B5C6-2843-B186-6489E2492A59}" destId="{5826CE57-25B2-7E4B-93E0-5230B5878B87}" srcOrd="1" destOrd="0" presId="urn:microsoft.com/office/officeart/2005/8/layout/hProcess7"/>
    <dgm:cxn modelId="{F80C065D-D8B7-0146-BE3D-E8B69FAFC58C}" srcId="{AB5EBB67-BA84-F642-83D6-EA30859C63AF}" destId="{064BC2BC-3DE6-FB4C-9D8E-4C8B87147129}" srcOrd="0" destOrd="0" parTransId="{815EC898-F922-B141-A064-0945B7013EDA}" sibTransId="{BC3AA80B-B246-B542-8F55-BFB9D1588D49}"/>
    <dgm:cxn modelId="{B275AC5F-174D-1B4A-9426-08B721707DE8}" srcId="{2AE7E9BB-B5C6-2843-B186-6489E2492A59}" destId="{DA1624E7-47F3-194F-B017-26463325AC01}" srcOrd="0" destOrd="0" parTransId="{A583A6AE-6635-4D4D-9EE2-3297C5BB537F}" sibTransId="{6231FB4B-9FFB-854E-AB5E-7414DC59C3D8}"/>
    <dgm:cxn modelId="{74D51C44-22F6-43FD-8EE7-66DDA3141DB2}" type="presOf" srcId="{A4670F69-BFD0-4F74-B295-A2D9E23B2671}" destId="{57ECC983-B84C-E846-A8E3-CA21736329C6}" srcOrd="0" destOrd="3" presId="urn:microsoft.com/office/officeart/2005/8/layout/hProcess7"/>
    <dgm:cxn modelId="{9B3C4169-64D3-DC41-993A-95DC2FFABC53}" type="presOf" srcId="{554FB40C-3A39-A644-8AB1-EF0B92A6DEF5}" destId="{57ECC983-B84C-E846-A8E3-CA21736329C6}" srcOrd="0" destOrd="2" presId="urn:microsoft.com/office/officeart/2005/8/layout/hProcess7"/>
    <dgm:cxn modelId="{A660986B-6080-3244-AC94-B526F9711124}" type="presOf" srcId="{2AE7E9BB-B5C6-2843-B186-6489E2492A59}" destId="{43BBF203-BD2E-4F42-9416-B479F1712D42}" srcOrd="0" destOrd="0" presId="urn:microsoft.com/office/officeart/2005/8/layout/hProcess7"/>
    <dgm:cxn modelId="{C521BA4E-95CB-AB48-9C1A-3624514F420C}" type="presOf" srcId="{DA1624E7-47F3-194F-B017-26463325AC01}" destId="{89CDF21E-3DF5-2547-BD92-3B8355345065}" srcOrd="0" destOrd="0" presId="urn:microsoft.com/office/officeart/2005/8/layout/hProcess7"/>
    <dgm:cxn modelId="{09CA9472-F53C-3D42-8A07-550E04E82254}" srcId="{AB5EBB67-BA84-F642-83D6-EA30859C63AF}" destId="{554FB40C-3A39-A644-8AB1-EF0B92A6DEF5}" srcOrd="2" destOrd="0" parTransId="{331962C8-75A8-1C43-98E7-6F2C570FF5B3}" sibTransId="{40EEA45E-5961-8047-A97E-A9655684DFE1}"/>
    <dgm:cxn modelId="{CD83FE56-2B04-744F-A392-865BEB54AA61}" type="presOf" srcId="{AB5EBB67-BA84-F642-83D6-EA30859C63AF}" destId="{256F65DF-FE20-DD4E-A4B8-8E82CEED4349}" srcOrd="1" destOrd="0" presId="urn:microsoft.com/office/officeart/2005/8/layout/hProcess7"/>
    <dgm:cxn modelId="{5B617C96-F361-6F4D-8A57-73A207555801}" type="presOf" srcId="{2B8846FF-D495-004A-B3FC-0E48C06F4444}" destId="{57ECC983-B84C-E846-A8E3-CA21736329C6}" srcOrd="0" destOrd="1" presId="urn:microsoft.com/office/officeart/2005/8/layout/hProcess7"/>
    <dgm:cxn modelId="{3377099D-00BB-EE49-87F0-2E9BD0F03831}" type="presOf" srcId="{922D3323-8560-7944-BBDD-8377FEB3EFCC}" destId="{1B7F2E3C-58E1-B84F-9AEF-CB845080FE1A}" srcOrd="0" destOrd="0" presId="urn:microsoft.com/office/officeart/2005/8/layout/hProcess7"/>
    <dgm:cxn modelId="{3382EFA2-8FAE-324C-821C-9DF0EBCA4EF2}" type="presOf" srcId="{AB5EBB67-BA84-F642-83D6-EA30859C63AF}" destId="{7F916EB7-E316-3B44-B8A6-1C0F08E6942E}" srcOrd="0" destOrd="0" presId="urn:microsoft.com/office/officeart/2005/8/layout/hProcess7"/>
    <dgm:cxn modelId="{0D1431A4-B88E-3C47-81A0-EC14AB7EE869}" srcId="{AB5EBB67-BA84-F642-83D6-EA30859C63AF}" destId="{2B8846FF-D495-004A-B3FC-0E48C06F4444}" srcOrd="1" destOrd="0" parTransId="{963A7E57-136C-3048-A5ED-433CB06B7C0B}" sibTransId="{90240D88-D652-9842-AAF6-6DE2B42FF3B1}"/>
    <dgm:cxn modelId="{5DA98AC0-DFF4-4508-AC55-1DBF23FB230B}" srcId="{AB5EBB67-BA84-F642-83D6-EA30859C63AF}" destId="{A4670F69-BFD0-4F74-B295-A2D9E23B2671}" srcOrd="3" destOrd="0" parTransId="{46BC97AF-998E-45BD-9036-36DC793938CF}" sibTransId="{5F7ECB2D-AEFA-4373-BC34-78473838B737}"/>
    <dgm:cxn modelId="{D818CCCD-3A94-D84B-9A47-1A946B87EBB8}" srcId="{922D3323-8560-7944-BBDD-8377FEB3EFCC}" destId="{2AE7E9BB-B5C6-2843-B186-6489E2492A59}" srcOrd="1" destOrd="0" parTransId="{54194737-F466-164F-A6CA-C3BE6BE8E36A}" sibTransId="{FA22B0D3-6DB9-664F-862E-1C04B509E34E}"/>
    <dgm:cxn modelId="{B41C20D5-F451-3249-9E77-4D68D55398C1}" type="presOf" srcId="{064BC2BC-3DE6-FB4C-9D8E-4C8B87147129}" destId="{57ECC983-B84C-E846-A8E3-CA21736329C6}" srcOrd="0" destOrd="0" presId="urn:microsoft.com/office/officeart/2005/8/layout/hProcess7"/>
    <dgm:cxn modelId="{20971A93-BE75-2340-B413-C428B367BC20}" type="presParOf" srcId="{1B7F2E3C-58E1-B84F-9AEF-CB845080FE1A}" destId="{FED1C2DE-5FFE-A742-92C8-CC03764579D8}" srcOrd="0" destOrd="0" presId="urn:microsoft.com/office/officeart/2005/8/layout/hProcess7"/>
    <dgm:cxn modelId="{0AAE3880-646C-6F4E-B225-8DF5390A055B}" type="presParOf" srcId="{FED1C2DE-5FFE-A742-92C8-CC03764579D8}" destId="{7F916EB7-E316-3B44-B8A6-1C0F08E6942E}" srcOrd="0" destOrd="0" presId="urn:microsoft.com/office/officeart/2005/8/layout/hProcess7"/>
    <dgm:cxn modelId="{175A376B-BBE1-5C4F-BBB1-56EB2C5A8415}" type="presParOf" srcId="{FED1C2DE-5FFE-A742-92C8-CC03764579D8}" destId="{256F65DF-FE20-DD4E-A4B8-8E82CEED4349}" srcOrd="1" destOrd="0" presId="urn:microsoft.com/office/officeart/2005/8/layout/hProcess7"/>
    <dgm:cxn modelId="{472CF82E-C69E-9444-8247-6B51F3708DDF}" type="presParOf" srcId="{FED1C2DE-5FFE-A742-92C8-CC03764579D8}" destId="{57ECC983-B84C-E846-A8E3-CA21736329C6}" srcOrd="2" destOrd="0" presId="urn:microsoft.com/office/officeart/2005/8/layout/hProcess7"/>
    <dgm:cxn modelId="{AA4F61F4-C4E4-5346-8E22-3958892884CC}" type="presParOf" srcId="{1B7F2E3C-58E1-B84F-9AEF-CB845080FE1A}" destId="{6F2FC3B7-C14B-6945-9705-31953ED2DFDC}" srcOrd="1" destOrd="0" presId="urn:microsoft.com/office/officeart/2005/8/layout/hProcess7"/>
    <dgm:cxn modelId="{CFB0CDF1-DB4E-9945-9864-745DD92C851A}" type="presParOf" srcId="{1B7F2E3C-58E1-B84F-9AEF-CB845080FE1A}" destId="{E7F6E27F-55CD-A349-A6E1-D290EC10E7D5}" srcOrd="2" destOrd="0" presId="urn:microsoft.com/office/officeart/2005/8/layout/hProcess7"/>
    <dgm:cxn modelId="{0DA41B73-BE8E-FC46-B0DE-0D86FD4044AB}" type="presParOf" srcId="{E7F6E27F-55CD-A349-A6E1-D290EC10E7D5}" destId="{F078D2B7-AB92-904C-80E1-1D9B16270F45}" srcOrd="0" destOrd="0" presId="urn:microsoft.com/office/officeart/2005/8/layout/hProcess7"/>
    <dgm:cxn modelId="{10947979-A9B0-524B-B330-6D4A7B9A01C3}" type="presParOf" srcId="{E7F6E27F-55CD-A349-A6E1-D290EC10E7D5}" destId="{E1393761-FC8D-4942-A7A1-43A8384D1E69}" srcOrd="1" destOrd="0" presId="urn:microsoft.com/office/officeart/2005/8/layout/hProcess7"/>
    <dgm:cxn modelId="{AEAFC59A-7DA4-4745-AFD6-88604941686B}" type="presParOf" srcId="{E7F6E27F-55CD-A349-A6E1-D290EC10E7D5}" destId="{950020B3-D5E9-D848-9A3A-90D1A9D7E325}" srcOrd="2" destOrd="0" presId="urn:microsoft.com/office/officeart/2005/8/layout/hProcess7"/>
    <dgm:cxn modelId="{07B0A543-B091-A84A-8F42-4316469358F6}" type="presParOf" srcId="{1B7F2E3C-58E1-B84F-9AEF-CB845080FE1A}" destId="{F0BD9614-342A-2142-9F6C-C8A79661C864}" srcOrd="3" destOrd="0" presId="urn:microsoft.com/office/officeart/2005/8/layout/hProcess7"/>
    <dgm:cxn modelId="{4E86F246-2284-7643-AB1E-877CA746FFB0}" type="presParOf" srcId="{1B7F2E3C-58E1-B84F-9AEF-CB845080FE1A}" destId="{54B1E56F-DD49-4F46-9ECA-F673BE845C7C}" srcOrd="4" destOrd="0" presId="urn:microsoft.com/office/officeart/2005/8/layout/hProcess7"/>
    <dgm:cxn modelId="{087C40C5-56F7-694E-A836-5FE61FD01951}" type="presParOf" srcId="{54B1E56F-DD49-4F46-9ECA-F673BE845C7C}" destId="{43BBF203-BD2E-4F42-9416-B479F1712D42}" srcOrd="0" destOrd="0" presId="urn:microsoft.com/office/officeart/2005/8/layout/hProcess7"/>
    <dgm:cxn modelId="{96CFB736-4BCC-E347-8BB4-C455785EF2EB}" type="presParOf" srcId="{54B1E56F-DD49-4F46-9ECA-F673BE845C7C}" destId="{5826CE57-25B2-7E4B-93E0-5230B5878B87}" srcOrd="1" destOrd="0" presId="urn:microsoft.com/office/officeart/2005/8/layout/hProcess7"/>
    <dgm:cxn modelId="{478AC8FB-37DF-7B45-8DDD-C38BC04DBB10}" type="presParOf" srcId="{54B1E56F-DD49-4F46-9ECA-F673BE845C7C}" destId="{89CDF21E-3DF5-2547-BD92-3B8355345065}" srcOrd="2" destOrd="0" presId="urn:microsoft.com/office/officeart/2005/8/layout/hProcess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2D3323-8560-7944-BBDD-8377FEB3EFCC}" type="doc">
      <dgm:prSet loTypeId="urn:microsoft.com/office/officeart/2005/8/layout/hProcess7" loCatId="matrix" qsTypeId="urn:microsoft.com/office/officeart/2005/8/quickstyle/simple2" qsCatId="simple" csTypeId="urn:microsoft.com/office/officeart/2005/8/colors/accent1_2" csCatId="accent1" phldr="1"/>
      <dgm:spPr/>
      <dgm:t>
        <a:bodyPr/>
        <a:lstStyle/>
        <a:p>
          <a:endParaRPr lang="en-GB"/>
        </a:p>
      </dgm:t>
    </dgm:pt>
    <dgm:pt modelId="{AB5EBB67-BA84-F642-83D6-EA30859C63AF}">
      <dgm:prSet phldrT="[Text]"/>
      <dgm:spPr>
        <a:solidFill>
          <a:schemeClr val="accent1">
            <a:hueOff val="0"/>
            <a:satOff val="0"/>
            <a:lumOff val="0"/>
            <a:alpha val="70000"/>
          </a:schemeClr>
        </a:solidFill>
      </dgm:spPr>
      <dgm:t>
        <a:bodyPr/>
        <a:lstStyle/>
        <a:p>
          <a:r>
            <a:rPr lang="lt-LT" dirty="0"/>
            <a:t>Galimos grėsmės</a:t>
          </a:r>
          <a:endParaRPr lang="en-GB" dirty="0"/>
        </a:p>
      </dgm:t>
    </dgm:pt>
    <dgm:pt modelId="{7F83EC5F-4F20-EB44-BA3E-EC5978625BF5}" type="parTrans" cxnId="{C191E700-B501-2D44-BFA5-9052D3AA5AA8}">
      <dgm:prSet/>
      <dgm:spPr/>
      <dgm:t>
        <a:bodyPr/>
        <a:lstStyle/>
        <a:p>
          <a:endParaRPr lang="en-GB"/>
        </a:p>
      </dgm:t>
    </dgm:pt>
    <dgm:pt modelId="{96429777-5393-294D-AAB4-1041C969200B}" type="sibTrans" cxnId="{C191E700-B501-2D44-BFA5-9052D3AA5AA8}">
      <dgm:prSet/>
      <dgm:spPr/>
      <dgm:t>
        <a:bodyPr/>
        <a:lstStyle/>
        <a:p>
          <a:endParaRPr lang="en-GB"/>
        </a:p>
      </dgm:t>
    </dgm:pt>
    <dgm:pt modelId="{064BC2BC-3DE6-FB4C-9D8E-4C8B87147129}">
      <dgm:prSet phldrT="[Text]" custT="1"/>
      <dgm:spPr/>
      <dgm:t>
        <a:bodyPr anchor="t"/>
        <a:lstStyle/>
        <a:p>
          <a:pPr algn="l">
            <a:lnSpc>
              <a:spcPct val="200000"/>
            </a:lnSpc>
          </a:pPr>
          <a:r>
            <a:rPr lang="lt-LT" sz="1800" dirty="0"/>
            <a:t>Išpirkos reikalaujanti programinė įranga</a:t>
          </a:r>
        </a:p>
        <a:p>
          <a:pPr algn="l">
            <a:lnSpc>
              <a:spcPct val="200000"/>
            </a:lnSpc>
          </a:pPr>
          <a:endParaRPr lang="en-GB" sz="1400" dirty="0"/>
        </a:p>
      </dgm:t>
    </dgm:pt>
    <dgm:pt modelId="{815EC898-F922-B141-A064-0945B7013EDA}" type="parTrans" cxnId="{F80C065D-D8B7-0146-BE3D-E8B69FAFC58C}">
      <dgm:prSet/>
      <dgm:spPr/>
      <dgm:t>
        <a:bodyPr/>
        <a:lstStyle/>
        <a:p>
          <a:endParaRPr lang="en-GB"/>
        </a:p>
      </dgm:t>
    </dgm:pt>
    <dgm:pt modelId="{BC3AA80B-B246-B542-8F55-BFB9D1588D49}" type="sibTrans" cxnId="{F80C065D-D8B7-0146-BE3D-E8B69FAFC58C}">
      <dgm:prSet/>
      <dgm:spPr/>
      <dgm:t>
        <a:bodyPr/>
        <a:lstStyle/>
        <a:p>
          <a:endParaRPr lang="en-GB"/>
        </a:p>
      </dgm:t>
    </dgm:pt>
    <dgm:pt modelId="{2AE7E9BB-B5C6-2843-B186-6489E2492A59}">
      <dgm:prSet phldrT="[Text]"/>
      <dgm:spPr/>
      <dgm:t>
        <a:bodyPr/>
        <a:lstStyle/>
        <a:p>
          <a:r>
            <a:rPr lang="lt-LT" dirty="0"/>
            <a:t>Potencialūs užpuolikai</a:t>
          </a:r>
          <a:endParaRPr lang="en-GB" dirty="0"/>
        </a:p>
      </dgm:t>
    </dgm:pt>
    <dgm:pt modelId="{54194737-F466-164F-A6CA-C3BE6BE8E36A}" type="parTrans" cxnId="{D818CCCD-3A94-D84B-9A47-1A946B87EBB8}">
      <dgm:prSet/>
      <dgm:spPr/>
      <dgm:t>
        <a:bodyPr/>
        <a:lstStyle/>
        <a:p>
          <a:endParaRPr lang="en-GB"/>
        </a:p>
      </dgm:t>
    </dgm:pt>
    <dgm:pt modelId="{FA22B0D3-6DB9-664F-862E-1C04B509E34E}" type="sibTrans" cxnId="{D818CCCD-3A94-D84B-9A47-1A946B87EBB8}">
      <dgm:prSet/>
      <dgm:spPr/>
      <dgm:t>
        <a:bodyPr/>
        <a:lstStyle/>
        <a:p>
          <a:endParaRPr lang="en-GB"/>
        </a:p>
      </dgm:t>
    </dgm:pt>
    <dgm:pt modelId="{DA1624E7-47F3-194F-B017-26463325AC01}">
      <dgm:prSet phldrT="[Text]" custT="1"/>
      <dgm:spPr/>
      <dgm:t>
        <a:bodyPr/>
        <a:lstStyle/>
        <a:p>
          <a:pPr>
            <a:lnSpc>
              <a:spcPct val="200000"/>
            </a:lnSpc>
          </a:pPr>
          <a:r>
            <a:rPr lang="lt-LT" sz="1800" dirty="0"/>
            <a:t>Skriptų mėgėjai 
</a:t>
          </a:r>
          <a:r>
            <a:rPr lang="lt-LT" sz="1800" dirty="0" err="1"/>
            <a:t>Haktivistai</a:t>
          </a:r>
          <a:r>
            <a:rPr lang="lt-LT" sz="1800" dirty="0"/>
            <a:t>
Darbuotojai
Kariuomenė, žvalgyba ir vyriausybė
Organizuotas nusikalstamumas</a:t>
          </a:r>
          <a:endParaRPr lang="en-GB" sz="1800" dirty="0"/>
        </a:p>
      </dgm:t>
    </dgm:pt>
    <dgm:pt modelId="{A583A6AE-6635-4D4D-9EE2-3297C5BB537F}" type="parTrans" cxnId="{B275AC5F-174D-1B4A-9426-08B721707DE8}">
      <dgm:prSet/>
      <dgm:spPr/>
      <dgm:t>
        <a:bodyPr/>
        <a:lstStyle/>
        <a:p>
          <a:endParaRPr lang="en-GB"/>
        </a:p>
      </dgm:t>
    </dgm:pt>
    <dgm:pt modelId="{6231FB4B-9FFB-854E-AB5E-7414DC59C3D8}" type="sibTrans" cxnId="{B275AC5F-174D-1B4A-9426-08B721707DE8}">
      <dgm:prSet/>
      <dgm:spPr/>
      <dgm:t>
        <a:bodyPr/>
        <a:lstStyle/>
        <a:p>
          <a:endParaRPr lang="en-GB"/>
        </a:p>
      </dgm:t>
    </dgm:pt>
    <dgm:pt modelId="{A53AFBF2-D45F-49AE-8468-8F2E71C17120}">
      <dgm:prSet custT="1"/>
      <dgm:spPr/>
      <dgm:t>
        <a:bodyPr/>
        <a:lstStyle/>
        <a:p>
          <a:pPr algn="l">
            <a:lnSpc>
              <a:spcPct val="200000"/>
            </a:lnSpc>
          </a:pPr>
          <a:r>
            <a:rPr lang="lt-LT" sz="1800" dirty="0"/>
            <a:t>„Phishing“ – duomenų vagystės</a:t>
          </a:r>
        </a:p>
        <a:p>
          <a:pPr algn="l">
            <a:lnSpc>
              <a:spcPct val="200000"/>
            </a:lnSpc>
          </a:pPr>
          <a:endParaRPr lang="lt-LT" sz="1800" dirty="0"/>
        </a:p>
      </dgm:t>
    </dgm:pt>
    <dgm:pt modelId="{1DCFA6F5-01BD-44BC-8848-9C3859E164D7}" type="parTrans" cxnId="{536A7726-3712-4D3E-949D-A0C915855441}">
      <dgm:prSet/>
      <dgm:spPr/>
      <dgm:t>
        <a:bodyPr/>
        <a:lstStyle/>
        <a:p>
          <a:endParaRPr lang="en-US"/>
        </a:p>
      </dgm:t>
    </dgm:pt>
    <dgm:pt modelId="{0BB1D494-B907-4548-BA6C-AE571CAAFFD6}" type="sibTrans" cxnId="{536A7726-3712-4D3E-949D-A0C915855441}">
      <dgm:prSet/>
      <dgm:spPr/>
      <dgm:t>
        <a:bodyPr/>
        <a:lstStyle/>
        <a:p>
          <a:endParaRPr lang="en-US"/>
        </a:p>
      </dgm:t>
    </dgm:pt>
    <dgm:pt modelId="{C30332BB-C188-4F95-A2D0-D1C3208FE073}">
      <dgm:prSet custT="1"/>
      <dgm:spPr/>
      <dgm:t>
        <a:bodyPr/>
        <a:lstStyle/>
        <a:p>
          <a:pPr algn="l">
            <a:lnSpc>
              <a:spcPct val="200000"/>
            </a:lnSpc>
          </a:pPr>
          <a:r>
            <a:rPr lang="lt-LT" sz="1800" dirty="0"/>
            <a:t>Socialinė inžinerija</a:t>
          </a:r>
          <a:endParaRPr lang="en-US" sz="1800" dirty="0"/>
        </a:p>
      </dgm:t>
    </dgm:pt>
    <dgm:pt modelId="{A734351E-72AB-4BA1-B5EC-9EDE6D35A0B2}" type="parTrans" cxnId="{245C467B-CF43-46F7-834D-7B3ED43A0DD7}">
      <dgm:prSet/>
      <dgm:spPr/>
      <dgm:t>
        <a:bodyPr/>
        <a:lstStyle/>
        <a:p>
          <a:endParaRPr lang="en-US"/>
        </a:p>
      </dgm:t>
    </dgm:pt>
    <dgm:pt modelId="{354C76A9-1A25-4106-9A1A-DB5AACD36597}" type="sibTrans" cxnId="{245C467B-CF43-46F7-834D-7B3ED43A0DD7}">
      <dgm:prSet/>
      <dgm:spPr/>
      <dgm:t>
        <a:bodyPr/>
        <a:lstStyle/>
        <a:p>
          <a:endParaRPr lang="en-US"/>
        </a:p>
      </dgm:t>
    </dgm:pt>
    <dgm:pt modelId="{C2D19DC1-336C-41D1-925E-579338AF2599}">
      <dgm:prSet custT="1"/>
      <dgm:spPr/>
      <dgm:t>
        <a:bodyPr/>
        <a:lstStyle/>
        <a:p>
          <a:pPr algn="l">
            <a:lnSpc>
              <a:spcPct val="200000"/>
            </a:lnSpc>
          </a:pPr>
          <a:endParaRPr lang="en-US" sz="1800" dirty="0"/>
        </a:p>
      </dgm:t>
    </dgm:pt>
    <dgm:pt modelId="{C65869A8-CE8A-4858-8A5C-45F7ECE6988B}" type="parTrans" cxnId="{7F4322B7-2363-4BD6-A087-32776DD9E3E0}">
      <dgm:prSet/>
      <dgm:spPr/>
      <dgm:t>
        <a:bodyPr/>
        <a:lstStyle/>
        <a:p>
          <a:endParaRPr lang="en-US"/>
        </a:p>
      </dgm:t>
    </dgm:pt>
    <dgm:pt modelId="{02A80A1F-D3DB-434D-8D5B-25179F84A0CE}" type="sibTrans" cxnId="{7F4322B7-2363-4BD6-A087-32776DD9E3E0}">
      <dgm:prSet/>
      <dgm:spPr/>
      <dgm:t>
        <a:bodyPr/>
        <a:lstStyle/>
        <a:p>
          <a:endParaRPr lang="en-US"/>
        </a:p>
      </dgm:t>
    </dgm:pt>
    <dgm:pt modelId="{1B7F2E3C-58E1-B84F-9AEF-CB845080FE1A}" type="pres">
      <dgm:prSet presAssocID="{922D3323-8560-7944-BBDD-8377FEB3EFCC}" presName="Name0" presStyleCnt="0">
        <dgm:presLayoutVars>
          <dgm:dir/>
          <dgm:animLvl val="lvl"/>
          <dgm:resizeHandles val="exact"/>
        </dgm:presLayoutVars>
      </dgm:prSet>
      <dgm:spPr/>
    </dgm:pt>
    <dgm:pt modelId="{FED1C2DE-5FFE-A742-92C8-CC03764579D8}" type="pres">
      <dgm:prSet presAssocID="{AB5EBB67-BA84-F642-83D6-EA30859C63AF}" presName="compositeNode" presStyleCnt="0">
        <dgm:presLayoutVars>
          <dgm:bulletEnabled val="1"/>
        </dgm:presLayoutVars>
      </dgm:prSet>
      <dgm:spPr/>
    </dgm:pt>
    <dgm:pt modelId="{7F916EB7-E316-3B44-B8A6-1C0F08E6942E}" type="pres">
      <dgm:prSet presAssocID="{AB5EBB67-BA84-F642-83D6-EA30859C63AF}" presName="bgRect" presStyleLbl="node1" presStyleIdx="0" presStyleCnt="2" custScaleX="42780"/>
      <dgm:spPr/>
    </dgm:pt>
    <dgm:pt modelId="{256F65DF-FE20-DD4E-A4B8-8E82CEED4349}" type="pres">
      <dgm:prSet presAssocID="{AB5EBB67-BA84-F642-83D6-EA30859C63AF}" presName="parentNode" presStyleLbl="node1" presStyleIdx="0" presStyleCnt="2">
        <dgm:presLayoutVars>
          <dgm:chMax val="0"/>
          <dgm:bulletEnabled val="1"/>
        </dgm:presLayoutVars>
      </dgm:prSet>
      <dgm:spPr/>
    </dgm:pt>
    <dgm:pt modelId="{57ECC983-B84C-E846-A8E3-CA21736329C6}" type="pres">
      <dgm:prSet presAssocID="{AB5EBB67-BA84-F642-83D6-EA30859C63AF}" presName="childNode" presStyleLbl="node1" presStyleIdx="0" presStyleCnt="2">
        <dgm:presLayoutVars>
          <dgm:bulletEnabled val="1"/>
        </dgm:presLayoutVars>
      </dgm:prSet>
      <dgm:spPr/>
    </dgm:pt>
    <dgm:pt modelId="{6F2FC3B7-C14B-6945-9705-31953ED2DFDC}" type="pres">
      <dgm:prSet presAssocID="{96429777-5393-294D-AAB4-1041C969200B}" presName="hSp" presStyleCnt="0"/>
      <dgm:spPr/>
    </dgm:pt>
    <dgm:pt modelId="{E7F6E27F-55CD-A349-A6E1-D290EC10E7D5}" type="pres">
      <dgm:prSet presAssocID="{96429777-5393-294D-AAB4-1041C969200B}" presName="vProcSp" presStyleCnt="0"/>
      <dgm:spPr/>
    </dgm:pt>
    <dgm:pt modelId="{F078D2B7-AB92-904C-80E1-1D9B16270F45}" type="pres">
      <dgm:prSet presAssocID="{96429777-5393-294D-AAB4-1041C969200B}" presName="vSp1" presStyleCnt="0"/>
      <dgm:spPr/>
    </dgm:pt>
    <dgm:pt modelId="{E1393761-FC8D-4942-A7A1-43A8384D1E69}" type="pres">
      <dgm:prSet presAssocID="{96429777-5393-294D-AAB4-1041C969200B}" presName="simulatedConn" presStyleLbl="solidFgAcc1" presStyleIdx="0" presStyleCnt="1"/>
      <dgm:spPr/>
    </dgm:pt>
    <dgm:pt modelId="{950020B3-D5E9-D848-9A3A-90D1A9D7E325}" type="pres">
      <dgm:prSet presAssocID="{96429777-5393-294D-AAB4-1041C969200B}" presName="vSp2" presStyleCnt="0"/>
      <dgm:spPr/>
    </dgm:pt>
    <dgm:pt modelId="{F0BD9614-342A-2142-9F6C-C8A79661C864}" type="pres">
      <dgm:prSet presAssocID="{96429777-5393-294D-AAB4-1041C969200B}" presName="sibTrans" presStyleCnt="0"/>
      <dgm:spPr/>
    </dgm:pt>
    <dgm:pt modelId="{54B1E56F-DD49-4F46-9ECA-F673BE845C7C}" type="pres">
      <dgm:prSet presAssocID="{2AE7E9BB-B5C6-2843-B186-6489E2492A59}" presName="compositeNode" presStyleCnt="0">
        <dgm:presLayoutVars>
          <dgm:bulletEnabled val="1"/>
        </dgm:presLayoutVars>
      </dgm:prSet>
      <dgm:spPr/>
    </dgm:pt>
    <dgm:pt modelId="{43BBF203-BD2E-4F42-9416-B479F1712D42}" type="pres">
      <dgm:prSet presAssocID="{2AE7E9BB-B5C6-2843-B186-6489E2492A59}" presName="bgRect" presStyleLbl="node1" presStyleIdx="1" presStyleCnt="2" custScaleX="42965"/>
      <dgm:spPr/>
    </dgm:pt>
    <dgm:pt modelId="{5826CE57-25B2-7E4B-93E0-5230B5878B87}" type="pres">
      <dgm:prSet presAssocID="{2AE7E9BB-B5C6-2843-B186-6489E2492A59}" presName="parentNode" presStyleLbl="node1" presStyleIdx="1" presStyleCnt="2">
        <dgm:presLayoutVars>
          <dgm:chMax val="0"/>
          <dgm:bulletEnabled val="1"/>
        </dgm:presLayoutVars>
      </dgm:prSet>
      <dgm:spPr/>
    </dgm:pt>
    <dgm:pt modelId="{89CDF21E-3DF5-2547-BD92-3B8355345065}" type="pres">
      <dgm:prSet presAssocID="{2AE7E9BB-B5C6-2843-B186-6489E2492A59}" presName="childNode" presStyleLbl="node1" presStyleIdx="1" presStyleCnt="2">
        <dgm:presLayoutVars>
          <dgm:bulletEnabled val="1"/>
        </dgm:presLayoutVars>
      </dgm:prSet>
      <dgm:spPr/>
    </dgm:pt>
  </dgm:ptLst>
  <dgm:cxnLst>
    <dgm:cxn modelId="{C191E700-B501-2D44-BFA5-9052D3AA5AA8}" srcId="{922D3323-8560-7944-BBDD-8377FEB3EFCC}" destId="{AB5EBB67-BA84-F642-83D6-EA30859C63AF}" srcOrd="0" destOrd="0" parTransId="{7F83EC5F-4F20-EB44-BA3E-EC5978625BF5}" sibTransId="{96429777-5393-294D-AAB4-1041C969200B}"/>
    <dgm:cxn modelId="{025E0626-9B37-D044-88F3-0D2F48A6B271}" type="presOf" srcId="{2AE7E9BB-B5C6-2843-B186-6489E2492A59}" destId="{5826CE57-25B2-7E4B-93E0-5230B5878B87}" srcOrd="1" destOrd="0" presId="urn:microsoft.com/office/officeart/2005/8/layout/hProcess7"/>
    <dgm:cxn modelId="{536A7726-3712-4D3E-949D-A0C915855441}" srcId="{AB5EBB67-BA84-F642-83D6-EA30859C63AF}" destId="{A53AFBF2-D45F-49AE-8468-8F2E71C17120}" srcOrd="1" destOrd="0" parTransId="{1DCFA6F5-01BD-44BC-8848-9C3859E164D7}" sibTransId="{0BB1D494-B907-4548-BA6C-AE571CAAFFD6}"/>
    <dgm:cxn modelId="{AA48772E-4C3E-4E3B-BCAA-C6E79549E9C6}" type="presOf" srcId="{C2D19DC1-336C-41D1-925E-579338AF2599}" destId="{57ECC983-B84C-E846-A8E3-CA21736329C6}" srcOrd="0" destOrd="3" presId="urn:microsoft.com/office/officeart/2005/8/layout/hProcess7"/>
    <dgm:cxn modelId="{F80C065D-D8B7-0146-BE3D-E8B69FAFC58C}" srcId="{AB5EBB67-BA84-F642-83D6-EA30859C63AF}" destId="{064BC2BC-3DE6-FB4C-9D8E-4C8B87147129}" srcOrd="0" destOrd="0" parTransId="{815EC898-F922-B141-A064-0945B7013EDA}" sibTransId="{BC3AA80B-B246-B542-8F55-BFB9D1588D49}"/>
    <dgm:cxn modelId="{B275AC5F-174D-1B4A-9426-08B721707DE8}" srcId="{2AE7E9BB-B5C6-2843-B186-6489E2492A59}" destId="{DA1624E7-47F3-194F-B017-26463325AC01}" srcOrd="0" destOrd="0" parTransId="{A583A6AE-6635-4D4D-9EE2-3297C5BB537F}" sibTransId="{6231FB4B-9FFB-854E-AB5E-7414DC59C3D8}"/>
    <dgm:cxn modelId="{166ACF45-71B1-4C0F-9F12-2C655D2C9665}" type="presOf" srcId="{C30332BB-C188-4F95-A2D0-D1C3208FE073}" destId="{57ECC983-B84C-E846-A8E3-CA21736329C6}" srcOrd="0" destOrd="2" presId="urn:microsoft.com/office/officeart/2005/8/layout/hProcess7"/>
    <dgm:cxn modelId="{DB75AE49-AF5C-400F-8E2B-490EBBED915E}" type="presOf" srcId="{A53AFBF2-D45F-49AE-8468-8F2E71C17120}" destId="{57ECC983-B84C-E846-A8E3-CA21736329C6}" srcOrd="0" destOrd="1" presId="urn:microsoft.com/office/officeart/2005/8/layout/hProcess7"/>
    <dgm:cxn modelId="{A660986B-6080-3244-AC94-B526F9711124}" type="presOf" srcId="{2AE7E9BB-B5C6-2843-B186-6489E2492A59}" destId="{43BBF203-BD2E-4F42-9416-B479F1712D42}" srcOrd="0" destOrd="0" presId="urn:microsoft.com/office/officeart/2005/8/layout/hProcess7"/>
    <dgm:cxn modelId="{C521BA4E-95CB-AB48-9C1A-3624514F420C}" type="presOf" srcId="{DA1624E7-47F3-194F-B017-26463325AC01}" destId="{89CDF21E-3DF5-2547-BD92-3B8355345065}" srcOrd="0" destOrd="0" presId="urn:microsoft.com/office/officeart/2005/8/layout/hProcess7"/>
    <dgm:cxn modelId="{CD83FE56-2B04-744F-A392-865BEB54AA61}" type="presOf" srcId="{AB5EBB67-BA84-F642-83D6-EA30859C63AF}" destId="{256F65DF-FE20-DD4E-A4B8-8E82CEED4349}" srcOrd="1" destOrd="0" presId="urn:microsoft.com/office/officeart/2005/8/layout/hProcess7"/>
    <dgm:cxn modelId="{245C467B-CF43-46F7-834D-7B3ED43A0DD7}" srcId="{AB5EBB67-BA84-F642-83D6-EA30859C63AF}" destId="{C30332BB-C188-4F95-A2D0-D1C3208FE073}" srcOrd="2" destOrd="0" parTransId="{A734351E-72AB-4BA1-B5EC-9EDE6D35A0B2}" sibTransId="{354C76A9-1A25-4106-9A1A-DB5AACD36597}"/>
    <dgm:cxn modelId="{3377099D-00BB-EE49-87F0-2E9BD0F03831}" type="presOf" srcId="{922D3323-8560-7944-BBDD-8377FEB3EFCC}" destId="{1B7F2E3C-58E1-B84F-9AEF-CB845080FE1A}" srcOrd="0" destOrd="0" presId="urn:microsoft.com/office/officeart/2005/8/layout/hProcess7"/>
    <dgm:cxn modelId="{3382EFA2-8FAE-324C-821C-9DF0EBCA4EF2}" type="presOf" srcId="{AB5EBB67-BA84-F642-83D6-EA30859C63AF}" destId="{7F916EB7-E316-3B44-B8A6-1C0F08E6942E}" srcOrd="0" destOrd="0" presId="urn:microsoft.com/office/officeart/2005/8/layout/hProcess7"/>
    <dgm:cxn modelId="{7F4322B7-2363-4BD6-A087-32776DD9E3E0}" srcId="{AB5EBB67-BA84-F642-83D6-EA30859C63AF}" destId="{C2D19DC1-336C-41D1-925E-579338AF2599}" srcOrd="3" destOrd="0" parTransId="{C65869A8-CE8A-4858-8A5C-45F7ECE6988B}" sibTransId="{02A80A1F-D3DB-434D-8D5B-25179F84A0CE}"/>
    <dgm:cxn modelId="{D818CCCD-3A94-D84B-9A47-1A946B87EBB8}" srcId="{922D3323-8560-7944-BBDD-8377FEB3EFCC}" destId="{2AE7E9BB-B5C6-2843-B186-6489E2492A59}" srcOrd="1" destOrd="0" parTransId="{54194737-F466-164F-A6CA-C3BE6BE8E36A}" sibTransId="{FA22B0D3-6DB9-664F-862E-1C04B509E34E}"/>
    <dgm:cxn modelId="{B41C20D5-F451-3249-9E77-4D68D55398C1}" type="presOf" srcId="{064BC2BC-3DE6-FB4C-9D8E-4C8B87147129}" destId="{57ECC983-B84C-E846-A8E3-CA21736329C6}" srcOrd="0" destOrd="0" presId="urn:microsoft.com/office/officeart/2005/8/layout/hProcess7"/>
    <dgm:cxn modelId="{20971A93-BE75-2340-B413-C428B367BC20}" type="presParOf" srcId="{1B7F2E3C-58E1-B84F-9AEF-CB845080FE1A}" destId="{FED1C2DE-5FFE-A742-92C8-CC03764579D8}" srcOrd="0" destOrd="0" presId="urn:microsoft.com/office/officeart/2005/8/layout/hProcess7"/>
    <dgm:cxn modelId="{0AAE3880-646C-6F4E-B225-8DF5390A055B}" type="presParOf" srcId="{FED1C2DE-5FFE-A742-92C8-CC03764579D8}" destId="{7F916EB7-E316-3B44-B8A6-1C0F08E6942E}" srcOrd="0" destOrd="0" presId="urn:microsoft.com/office/officeart/2005/8/layout/hProcess7"/>
    <dgm:cxn modelId="{175A376B-BBE1-5C4F-BBB1-56EB2C5A8415}" type="presParOf" srcId="{FED1C2DE-5FFE-A742-92C8-CC03764579D8}" destId="{256F65DF-FE20-DD4E-A4B8-8E82CEED4349}" srcOrd="1" destOrd="0" presId="urn:microsoft.com/office/officeart/2005/8/layout/hProcess7"/>
    <dgm:cxn modelId="{472CF82E-C69E-9444-8247-6B51F3708DDF}" type="presParOf" srcId="{FED1C2DE-5FFE-A742-92C8-CC03764579D8}" destId="{57ECC983-B84C-E846-A8E3-CA21736329C6}" srcOrd="2" destOrd="0" presId="urn:microsoft.com/office/officeart/2005/8/layout/hProcess7"/>
    <dgm:cxn modelId="{AA4F61F4-C4E4-5346-8E22-3958892884CC}" type="presParOf" srcId="{1B7F2E3C-58E1-B84F-9AEF-CB845080FE1A}" destId="{6F2FC3B7-C14B-6945-9705-31953ED2DFDC}" srcOrd="1" destOrd="0" presId="urn:microsoft.com/office/officeart/2005/8/layout/hProcess7"/>
    <dgm:cxn modelId="{CFB0CDF1-DB4E-9945-9864-745DD92C851A}" type="presParOf" srcId="{1B7F2E3C-58E1-B84F-9AEF-CB845080FE1A}" destId="{E7F6E27F-55CD-A349-A6E1-D290EC10E7D5}" srcOrd="2" destOrd="0" presId="urn:microsoft.com/office/officeart/2005/8/layout/hProcess7"/>
    <dgm:cxn modelId="{0DA41B73-BE8E-FC46-B0DE-0D86FD4044AB}" type="presParOf" srcId="{E7F6E27F-55CD-A349-A6E1-D290EC10E7D5}" destId="{F078D2B7-AB92-904C-80E1-1D9B16270F45}" srcOrd="0" destOrd="0" presId="urn:microsoft.com/office/officeart/2005/8/layout/hProcess7"/>
    <dgm:cxn modelId="{10947979-A9B0-524B-B330-6D4A7B9A01C3}" type="presParOf" srcId="{E7F6E27F-55CD-A349-A6E1-D290EC10E7D5}" destId="{E1393761-FC8D-4942-A7A1-43A8384D1E69}" srcOrd="1" destOrd="0" presId="urn:microsoft.com/office/officeart/2005/8/layout/hProcess7"/>
    <dgm:cxn modelId="{AEAFC59A-7DA4-4745-AFD6-88604941686B}" type="presParOf" srcId="{E7F6E27F-55CD-A349-A6E1-D290EC10E7D5}" destId="{950020B3-D5E9-D848-9A3A-90D1A9D7E325}" srcOrd="2" destOrd="0" presId="urn:microsoft.com/office/officeart/2005/8/layout/hProcess7"/>
    <dgm:cxn modelId="{07B0A543-B091-A84A-8F42-4316469358F6}" type="presParOf" srcId="{1B7F2E3C-58E1-B84F-9AEF-CB845080FE1A}" destId="{F0BD9614-342A-2142-9F6C-C8A79661C864}" srcOrd="3" destOrd="0" presId="urn:microsoft.com/office/officeart/2005/8/layout/hProcess7"/>
    <dgm:cxn modelId="{4E86F246-2284-7643-AB1E-877CA746FFB0}" type="presParOf" srcId="{1B7F2E3C-58E1-B84F-9AEF-CB845080FE1A}" destId="{54B1E56F-DD49-4F46-9ECA-F673BE845C7C}" srcOrd="4" destOrd="0" presId="urn:microsoft.com/office/officeart/2005/8/layout/hProcess7"/>
    <dgm:cxn modelId="{087C40C5-56F7-694E-A836-5FE61FD01951}" type="presParOf" srcId="{54B1E56F-DD49-4F46-9ECA-F673BE845C7C}" destId="{43BBF203-BD2E-4F42-9416-B479F1712D42}" srcOrd="0" destOrd="0" presId="urn:microsoft.com/office/officeart/2005/8/layout/hProcess7"/>
    <dgm:cxn modelId="{96CFB736-4BCC-E347-8BB4-C455785EF2EB}" type="presParOf" srcId="{54B1E56F-DD49-4F46-9ECA-F673BE845C7C}" destId="{5826CE57-25B2-7E4B-93E0-5230B5878B87}" srcOrd="1" destOrd="0" presId="urn:microsoft.com/office/officeart/2005/8/layout/hProcess7"/>
    <dgm:cxn modelId="{478AC8FB-37DF-7B45-8DDD-C38BC04DBB10}" type="presParOf" srcId="{54B1E56F-DD49-4F46-9ECA-F673BE845C7C}" destId="{89CDF21E-3DF5-2547-BD92-3B8355345065}" srcOrd="2" destOrd="0" presId="urn:microsoft.com/office/officeart/2005/8/layout/hProcess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4A61A8-9D30-4387-9FF5-6103CE064A5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4A952ED-3610-4078-9D9B-A7AF656D2BDC}">
      <dgm:prSet/>
      <dgm:spPr/>
      <dgm:t>
        <a:bodyPr/>
        <a:lstStyle/>
        <a:p>
          <a:r>
            <a:rPr lang="lt-LT" dirty="0">
              <a:solidFill>
                <a:schemeClr val="tx1"/>
              </a:solidFill>
            </a:rPr>
            <a:t>Techninės priemonė</a:t>
          </a:r>
          <a:endParaRPr lang="en-US" dirty="0">
            <a:solidFill>
              <a:schemeClr val="tx1"/>
            </a:solidFill>
          </a:endParaRPr>
        </a:p>
      </dgm:t>
    </dgm:pt>
    <dgm:pt modelId="{A6AC6F43-0F6B-4EFC-8CA7-4D1E5503398E}" type="parTrans" cxnId="{D031184A-FE7A-4D4C-AF58-6B79EF79079F}">
      <dgm:prSet/>
      <dgm:spPr/>
      <dgm:t>
        <a:bodyPr/>
        <a:lstStyle/>
        <a:p>
          <a:endParaRPr lang="en-US"/>
        </a:p>
      </dgm:t>
    </dgm:pt>
    <dgm:pt modelId="{31F88524-6FF8-4BB0-B532-86600F0E605B}" type="sibTrans" cxnId="{D031184A-FE7A-4D4C-AF58-6B79EF79079F}">
      <dgm:prSet/>
      <dgm:spPr/>
      <dgm:t>
        <a:bodyPr/>
        <a:lstStyle/>
        <a:p>
          <a:endParaRPr lang="en-US"/>
        </a:p>
      </dgm:t>
    </dgm:pt>
    <dgm:pt modelId="{C615AE17-F9E5-4ECE-85FC-48D3A6BA29A1}">
      <dgm:prSet/>
      <dgm:spPr/>
      <dgm:t>
        <a:bodyPr/>
        <a:lstStyle/>
        <a:p>
          <a:r>
            <a:rPr lang="lt-LT" dirty="0">
              <a:solidFill>
                <a:schemeClr val="tx1"/>
              </a:solidFill>
            </a:rPr>
            <a:t>I</a:t>
          </a:r>
          <a:r>
            <a:rPr lang="en-US" dirty="0" err="1">
              <a:solidFill>
                <a:schemeClr val="tx1"/>
              </a:solidFill>
            </a:rPr>
            <a:t>nfrastruktūros</a:t>
          </a:r>
          <a:r>
            <a:rPr lang="en-US" dirty="0">
              <a:solidFill>
                <a:schemeClr val="tx1"/>
              </a:solidFill>
            </a:rPr>
            <a:t> </a:t>
          </a:r>
          <a:r>
            <a:rPr lang="en-US" dirty="0" err="1">
              <a:solidFill>
                <a:schemeClr val="tx1"/>
              </a:solidFill>
            </a:rPr>
            <a:t>priemon</a:t>
          </a:r>
          <a:r>
            <a:rPr lang="lt-LT" dirty="0">
              <a:solidFill>
                <a:schemeClr val="tx1"/>
              </a:solidFill>
            </a:rPr>
            <a:t>ė</a:t>
          </a:r>
          <a:r>
            <a:rPr lang="en-US" dirty="0">
              <a:solidFill>
                <a:schemeClr val="tx1"/>
              </a:solidFill>
            </a:rPr>
            <a:t>s </a:t>
          </a:r>
        </a:p>
      </dgm:t>
    </dgm:pt>
    <dgm:pt modelId="{7B5D2502-FA15-48B1-AA51-073C50EB7BB8}" type="parTrans" cxnId="{4CF50781-0BD1-44FC-ABDB-2A68B0581A62}">
      <dgm:prSet/>
      <dgm:spPr/>
      <dgm:t>
        <a:bodyPr/>
        <a:lstStyle/>
        <a:p>
          <a:endParaRPr lang="en-US"/>
        </a:p>
      </dgm:t>
    </dgm:pt>
    <dgm:pt modelId="{89CF0185-19B5-4162-AA87-1EF7B4972999}" type="sibTrans" cxnId="{4CF50781-0BD1-44FC-ABDB-2A68B0581A62}">
      <dgm:prSet/>
      <dgm:spPr/>
      <dgm:t>
        <a:bodyPr/>
        <a:lstStyle/>
        <a:p>
          <a:endParaRPr lang="en-US"/>
        </a:p>
      </dgm:t>
    </dgm:pt>
    <dgm:pt modelId="{64F090D0-D97F-4F7B-BFA2-0DD0C06D040B}">
      <dgm:prSet/>
      <dgm:spPr/>
      <dgm:t>
        <a:bodyPr/>
        <a:lstStyle/>
        <a:p>
          <a:r>
            <a:rPr lang="lt-LT" dirty="0">
              <a:solidFill>
                <a:schemeClr val="tx1"/>
              </a:solidFill>
            </a:rPr>
            <a:t>Organizacinės priemonės</a:t>
          </a:r>
          <a:endParaRPr lang="en-US" dirty="0">
            <a:solidFill>
              <a:schemeClr val="tx1"/>
            </a:solidFill>
          </a:endParaRPr>
        </a:p>
      </dgm:t>
    </dgm:pt>
    <dgm:pt modelId="{A2825373-5E96-4A56-B1D9-FCC809690348}" type="parTrans" cxnId="{ABC3163D-89AF-4614-969B-4C512F0DB074}">
      <dgm:prSet/>
      <dgm:spPr/>
      <dgm:t>
        <a:bodyPr/>
        <a:lstStyle/>
        <a:p>
          <a:endParaRPr lang="en-US"/>
        </a:p>
      </dgm:t>
    </dgm:pt>
    <dgm:pt modelId="{4F360CB3-6FF1-4C79-BFC8-99D28B70189C}" type="sibTrans" cxnId="{ABC3163D-89AF-4614-969B-4C512F0DB074}">
      <dgm:prSet/>
      <dgm:spPr/>
      <dgm:t>
        <a:bodyPr/>
        <a:lstStyle/>
        <a:p>
          <a:endParaRPr lang="en-US"/>
        </a:p>
      </dgm:t>
    </dgm:pt>
    <dgm:pt modelId="{5D1DC45F-7BFF-7B42-8A99-8DF025ADD3EA}" type="pres">
      <dgm:prSet presAssocID="{574A61A8-9D30-4387-9FF5-6103CE064A52}" presName="hierChild1" presStyleCnt="0">
        <dgm:presLayoutVars>
          <dgm:chPref val="1"/>
          <dgm:dir/>
          <dgm:animOne val="branch"/>
          <dgm:animLvl val="lvl"/>
          <dgm:resizeHandles/>
        </dgm:presLayoutVars>
      </dgm:prSet>
      <dgm:spPr/>
    </dgm:pt>
    <dgm:pt modelId="{B8BF64F7-AAA8-5D45-9C5D-453492E4108F}" type="pres">
      <dgm:prSet presAssocID="{34A952ED-3610-4078-9D9B-A7AF656D2BDC}" presName="hierRoot1" presStyleCnt="0"/>
      <dgm:spPr/>
    </dgm:pt>
    <dgm:pt modelId="{410F1971-E237-3F4E-8CB3-98D671F1EF02}" type="pres">
      <dgm:prSet presAssocID="{34A952ED-3610-4078-9D9B-A7AF656D2BDC}" presName="composite" presStyleCnt="0"/>
      <dgm:spPr/>
    </dgm:pt>
    <dgm:pt modelId="{73F5E011-6CE3-F547-AA3A-7B08C21BDD43}" type="pres">
      <dgm:prSet presAssocID="{34A952ED-3610-4078-9D9B-A7AF656D2BDC}" presName="background" presStyleLbl="node0" presStyleIdx="0" presStyleCnt="3"/>
      <dgm:spPr/>
    </dgm:pt>
    <dgm:pt modelId="{B23F3DCA-EC31-C048-8356-5DB21D91C9D0}" type="pres">
      <dgm:prSet presAssocID="{34A952ED-3610-4078-9D9B-A7AF656D2BDC}" presName="text" presStyleLbl="fgAcc0" presStyleIdx="0" presStyleCnt="3">
        <dgm:presLayoutVars>
          <dgm:chPref val="3"/>
        </dgm:presLayoutVars>
      </dgm:prSet>
      <dgm:spPr/>
    </dgm:pt>
    <dgm:pt modelId="{5E0E584A-71D8-E749-8565-3AF74E681D78}" type="pres">
      <dgm:prSet presAssocID="{34A952ED-3610-4078-9D9B-A7AF656D2BDC}" presName="hierChild2" presStyleCnt="0"/>
      <dgm:spPr/>
    </dgm:pt>
    <dgm:pt modelId="{1F56CC15-0404-3B41-B901-A5917B627F3D}" type="pres">
      <dgm:prSet presAssocID="{C615AE17-F9E5-4ECE-85FC-48D3A6BA29A1}" presName="hierRoot1" presStyleCnt="0"/>
      <dgm:spPr/>
    </dgm:pt>
    <dgm:pt modelId="{F6387D7A-2A43-FF4B-A323-547ACE81CD1C}" type="pres">
      <dgm:prSet presAssocID="{C615AE17-F9E5-4ECE-85FC-48D3A6BA29A1}" presName="composite" presStyleCnt="0"/>
      <dgm:spPr/>
    </dgm:pt>
    <dgm:pt modelId="{A701D4CA-CF6C-DA4E-8D3B-2873DC2E97D7}" type="pres">
      <dgm:prSet presAssocID="{C615AE17-F9E5-4ECE-85FC-48D3A6BA29A1}" presName="background" presStyleLbl="node0" presStyleIdx="1" presStyleCnt="3"/>
      <dgm:spPr/>
    </dgm:pt>
    <dgm:pt modelId="{1AC9DD04-D1A9-CD48-B576-66512C3F501C}" type="pres">
      <dgm:prSet presAssocID="{C615AE17-F9E5-4ECE-85FC-48D3A6BA29A1}" presName="text" presStyleLbl="fgAcc0" presStyleIdx="1" presStyleCnt="3">
        <dgm:presLayoutVars>
          <dgm:chPref val="3"/>
        </dgm:presLayoutVars>
      </dgm:prSet>
      <dgm:spPr/>
    </dgm:pt>
    <dgm:pt modelId="{B832AC25-339C-B346-9F63-58DAFEA01837}" type="pres">
      <dgm:prSet presAssocID="{C615AE17-F9E5-4ECE-85FC-48D3A6BA29A1}" presName="hierChild2" presStyleCnt="0"/>
      <dgm:spPr/>
    </dgm:pt>
    <dgm:pt modelId="{7EA27DCB-33E3-8043-B00E-B4EF8C429FE3}" type="pres">
      <dgm:prSet presAssocID="{64F090D0-D97F-4F7B-BFA2-0DD0C06D040B}" presName="hierRoot1" presStyleCnt="0"/>
      <dgm:spPr/>
    </dgm:pt>
    <dgm:pt modelId="{B5D09519-C6B0-C542-962F-EE99DBC28594}" type="pres">
      <dgm:prSet presAssocID="{64F090D0-D97F-4F7B-BFA2-0DD0C06D040B}" presName="composite" presStyleCnt="0"/>
      <dgm:spPr/>
    </dgm:pt>
    <dgm:pt modelId="{2B0FD227-7C9E-674B-A1C6-FC4F3D04923C}" type="pres">
      <dgm:prSet presAssocID="{64F090D0-D97F-4F7B-BFA2-0DD0C06D040B}" presName="background" presStyleLbl="node0" presStyleIdx="2" presStyleCnt="3"/>
      <dgm:spPr/>
    </dgm:pt>
    <dgm:pt modelId="{4A5033A0-49F2-DD4F-BE75-F1EC2C635952}" type="pres">
      <dgm:prSet presAssocID="{64F090D0-D97F-4F7B-BFA2-0DD0C06D040B}" presName="text" presStyleLbl="fgAcc0" presStyleIdx="2" presStyleCnt="3">
        <dgm:presLayoutVars>
          <dgm:chPref val="3"/>
        </dgm:presLayoutVars>
      </dgm:prSet>
      <dgm:spPr/>
    </dgm:pt>
    <dgm:pt modelId="{77D26228-9C9A-5941-9E33-C7B7386FEEBE}" type="pres">
      <dgm:prSet presAssocID="{64F090D0-D97F-4F7B-BFA2-0DD0C06D040B}" presName="hierChild2" presStyleCnt="0"/>
      <dgm:spPr/>
    </dgm:pt>
  </dgm:ptLst>
  <dgm:cxnLst>
    <dgm:cxn modelId="{ABC3163D-89AF-4614-969B-4C512F0DB074}" srcId="{574A61A8-9D30-4387-9FF5-6103CE064A52}" destId="{64F090D0-D97F-4F7B-BFA2-0DD0C06D040B}" srcOrd="2" destOrd="0" parTransId="{A2825373-5E96-4A56-B1D9-FCC809690348}" sibTransId="{4F360CB3-6FF1-4C79-BFC8-99D28B70189C}"/>
    <dgm:cxn modelId="{D031184A-FE7A-4D4C-AF58-6B79EF79079F}" srcId="{574A61A8-9D30-4387-9FF5-6103CE064A52}" destId="{34A952ED-3610-4078-9D9B-A7AF656D2BDC}" srcOrd="0" destOrd="0" parTransId="{A6AC6F43-0F6B-4EFC-8CA7-4D1E5503398E}" sibTransId="{31F88524-6FF8-4BB0-B532-86600F0E605B}"/>
    <dgm:cxn modelId="{E9051D77-210D-904C-BAF8-E0F8CA637826}" type="presOf" srcId="{34A952ED-3610-4078-9D9B-A7AF656D2BDC}" destId="{B23F3DCA-EC31-C048-8356-5DB21D91C9D0}" srcOrd="0" destOrd="0" presId="urn:microsoft.com/office/officeart/2005/8/layout/hierarchy1"/>
    <dgm:cxn modelId="{4CF50781-0BD1-44FC-ABDB-2A68B0581A62}" srcId="{574A61A8-9D30-4387-9FF5-6103CE064A52}" destId="{C615AE17-F9E5-4ECE-85FC-48D3A6BA29A1}" srcOrd="1" destOrd="0" parTransId="{7B5D2502-FA15-48B1-AA51-073C50EB7BB8}" sibTransId="{89CF0185-19B5-4162-AA87-1EF7B4972999}"/>
    <dgm:cxn modelId="{574614C4-51D1-0942-8E8D-785BC50BB7FE}" type="presOf" srcId="{64F090D0-D97F-4F7B-BFA2-0DD0C06D040B}" destId="{4A5033A0-49F2-DD4F-BE75-F1EC2C635952}" srcOrd="0" destOrd="0" presId="urn:microsoft.com/office/officeart/2005/8/layout/hierarchy1"/>
    <dgm:cxn modelId="{DFC676CA-CE7A-7E4D-8343-2D91C6E99711}" type="presOf" srcId="{C615AE17-F9E5-4ECE-85FC-48D3A6BA29A1}" destId="{1AC9DD04-D1A9-CD48-B576-66512C3F501C}" srcOrd="0" destOrd="0" presId="urn:microsoft.com/office/officeart/2005/8/layout/hierarchy1"/>
    <dgm:cxn modelId="{BA5083E6-4D0C-3642-B405-315FB0DE3B46}" type="presOf" srcId="{574A61A8-9D30-4387-9FF5-6103CE064A52}" destId="{5D1DC45F-7BFF-7B42-8A99-8DF025ADD3EA}" srcOrd="0" destOrd="0" presId="urn:microsoft.com/office/officeart/2005/8/layout/hierarchy1"/>
    <dgm:cxn modelId="{7D90F3F6-F7B0-884F-AC0C-CB0867311AE3}" type="presParOf" srcId="{5D1DC45F-7BFF-7B42-8A99-8DF025ADD3EA}" destId="{B8BF64F7-AAA8-5D45-9C5D-453492E4108F}" srcOrd="0" destOrd="0" presId="urn:microsoft.com/office/officeart/2005/8/layout/hierarchy1"/>
    <dgm:cxn modelId="{603D0D6C-E777-0E47-87D8-D6D0D20F9084}" type="presParOf" srcId="{B8BF64F7-AAA8-5D45-9C5D-453492E4108F}" destId="{410F1971-E237-3F4E-8CB3-98D671F1EF02}" srcOrd="0" destOrd="0" presId="urn:microsoft.com/office/officeart/2005/8/layout/hierarchy1"/>
    <dgm:cxn modelId="{D48739D2-E59C-834F-B6DC-C76387D7A111}" type="presParOf" srcId="{410F1971-E237-3F4E-8CB3-98D671F1EF02}" destId="{73F5E011-6CE3-F547-AA3A-7B08C21BDD43}" srcOrd="0" destOrd="0" presId="urn:microsoft.com/office/officeart/2005/8/layout/hierarchy1"/>
    <dgm:cxn modelId="{81CBA768-C7A5-D049-B805-1A07675745E2}" type="presParOf" srcId="{410F1971-E237-3F4E-8CB3-98D671F1EF02}" destId="{B23F3DCA-EC31-C048-8356-5DB21D91C9D0}" srcOrd="1" destOrd="0" presId="urn:microsoft.com/office/officeart/2005/8/layout/hierarchy1"/>
    <dgm:cxn modelId="{E11DA5ED-EAF4-CF4D-83F3-9B2285E35A05}" type="presParOf" srcId="{B8BF64F7-AAA8-5D45-9C5D-453492E4108F}" destId="{5E0E584A-71D8-E749-8565-3AF74E681D78}" srcOrd="1" destOrd="0" presId="urn:microsoft.com/office/officeart/2005/8/layout/hierarchy1"/>
    <dgm:cxn modelId="{69A4E12C-5B43-FF4A-A48D-5E88A346BB09}" type="presParOf" srcId="{5D1DC45F-7BFF-7B42-8A99-8DF025ADD3EA}" destId="{1F56CC15-0404-3B41-B901-A5917B627F3D}" srcOrd="1" destOrd="0" presId="urn:microsoft.com/office/officeart/2005/8/layout/hierarchy1"/>
    <dgm:cxn modelId="{AD2A1BD9-4CE7-A54B-A416-AE1C71B58B3C}" type="presParOf" srcId="{1F56CC15-0404-3B41-B901-A5917B627F3D}" destId="{F6387D7A-2A43-FF4B-A323-547ACE81CD1C}" srcOrd="0" destOrd="0" presId="urn:microsoft.com/office/officeart/2005/8/layout/hierarchy1"/>
    <dgm:cxn modelId="{42E2608E-6283-7C44-8039-36D9329B36EB}" type="presParOf" srcId="{F6387D7A-2A43-FF4B-A323-547ACE81CD1C}" destId="{A701D4CA-CF6C-DA4E-8D3B-2873DC2E97D7}" srcOrd="0" destOrd="0" presId="urn:microsoft.com/office/officeart/2005/8/layout/hierarchy1"/>
    <dgm:cxn modelId="{78ECBE28-1E77-CE4D-B9E3-848D72FDBECD}" type="presParOf" srcId="{F6387D7A-2A43-FF4B-A323-547ACE81CD1C}" destId="{1AC9DD04-D1A9-CD48-B576-66512C3F501C}" srcOrd="1" destOrd="0" presId="urn:microsoft.com/office/officeart/2005/8/layout/hierarchy1"/>
    <dgm:cxn modelId="{12579AD4-E05E-0841-8E0C-33993DFDC9D2}" type="presParOf" srcId="{1F56CC15-0404-3B41-B901-A5917B627F3D}" destId="{B832AC25-339C-B346-9F63-58DAFEA01837}" srcOrd="1" destOrd="0" presId="urn:microsoft.com/office/officeart/2005/8/layout/hierarchy1"/>
    <dgm:cxn modelId="{17C79969-E0B5-D245-A387-0983994A24F6}" type="presParOf" srcId="{5D1DC45F-7BFF-7B42-8A99-8DF025ADD3EA}" destId="{7EA27DCB-33E3-8043-B00E-B4EF8C429FE3}" srcOrd="2" destOrd="0" presId="urn:microsoft.com/office/officeart/2005/8/layout/hierarchy1"/>
    <dgm:cxn modelId="{66DBA77B-AAB8-CB45-87AC-92B25A53A04F}" type="presParOf" srcId="{7EA27DCB-33E3-8043-B00E-B4EF8C429FE3}" destId="{B5D09519-C6B0-C542-962F-EE99DBC28594}" srcOrd="0" destOrd="0" presId="urn:microsoft.com/office/officeart/2005/8/layout/hierarchy1"/>
    <dgm:cxn modelId="{3D9EB7B0-BEFC-E64C-9FE1-D6D3A9EEB708}" type="presParOf" srcId="{B5D09519-C6B0-C542-962F-EE99DBC28594}" destId="{2B0FD227-7C9E-674B-A1C6-FC4F3D04923C}" srcOrd="0" destOrd="0" presId="urn:microsoft.com/office/officeart/2005/8/layout/hierarchy1"/>
    <dgm:cxn modelId="{7A88B9C6-CEC1-4146-AEDA-E9321E78D8DE}" type="presParOf" srcId="{B5D09519-C6B0-C542-962F-EE99DBC28594}" destId="{4A5033A0-49F2-DD4F-BE75-F1EC2C635952}" srcOrd="1" destOrd="0" presId="urn:microsoft.com/office/officeart/2005/8/layout/hierarchy1"/>
    <dgm:cxn modelId="{1944069A-DCD4-C54F-BE7E-3CF90AF5C205}" type="presParOf" srcId="{7EA27DCB-33E3-8043-B00E-B4EF8C429FE3}" destId="{77D26228-9C9A-5941-9E33-C7B7386FEEBE}"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74A61A8-9D30-4387-9FF5-6103CE064A5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4A952ED-3610-4078-9D9B-A7AF656D2BDC}">
      <dgm:prSet/>
      <dgm:spPr/>
      <dgm:t>
        <a:bodyPr/>
        <a:lstStyle/>
        <a:p>
          <a:r>
            <a:rPr lang="lt-LT" dirty="0">
              <a:solidFill>
                <a:schemeClr val="bg2">
                  <a:lumMod val="25000"/>
                </a:schemeClr>
              </a:solidFill>
            </a:rPr>
            <a:t>Techninės priemonė</a:t>
          </a:r>
          <a:endParaRPr lang="en-US" dirty="0">
            <a:solidFill>
              <a:schemeClr val="bg2">
                <a:lumMod val="50000"/>
              </a:schemeClr>
            </a:solidFill>
          </a:endParaRPr>
        </a:p>
      </dgm:t>
    </dgm:pt>
    <dgm:pt modelId="{A6AC6F43-0F6B-4EFC-8CA7-4D1E5503398E}" type="parTrans" cxnId="{D031184A-FE7A-4D4C-AF58-6B79EF79079F}">
      <dgm:prSet/>
      <dgm:spPr/>
      <dgm:t>
        <a:bodyPr/>
        <a:lstStyle/>
        <a:p>
          <a:endParaRPr lang="en-US"/>
        </a:p>
      </dgm:t>
    </dgm:pt>
    <dgm:pt modelId="{31F88524-6FF8-4BB0-B532-86600F0E605B}" type="sibTrans" cxnId="{D031184A-FE7A-4D4C-AF58-6B79EF79079F}">
      <dgm:prSet/>
      <dgm:spPr/>
      <dgm:t>
        <a:bodyPr/>
        <a:lstStyle/>
        <a:p>
          <a:endParaRPr lang="en-US"/>
        </a:p>
      </dgm:t>
    </dgm:pt>
    <dgm:pt modelId="{C615AE17-F9E5-4ECE-85FC-48D3A6BA29A1}">
      <dgm:prSet/>
      <dgm:spPr/>
      <dgm:t>
        <a:bodyPr/>
        <a:lstStyle/>
        <a:p>
          <a:r>
            <a:rPr lang="lt-LT" dirty="0">
              <a:solidFill>
                <a:schemeClr val="bg2">
                  <a:lumMod val="25000"/>
                </a:schemeClr>
              </a:solidFill>
            </a:rPr>
            <a:t>Infrastruktūros priemonės </a:t>
          </a:r>
          <a:endParaRPr lang="en-US" dirty="0">
            <a:solidFill>
              <a:schemeClr val="bg2">
                <a:lumMod val="25000"/>
              </a:schemeClr>
            </a:solidFill>
          </a:endParaRPr>
        </a:p>
      </dgm:t>
    </dgm:pt>
    <dgm:pt modelId="{7B5D2502-FA15-48B1-AA51-073C50EB7BB8}" type="parTrans" cxnId="{4CF50781-0BD1-44FC-ABDB-2A68B0581A62}">
      <dgm:prSet/>
      <dgm:spPr/>
      <dgm:t>
        <a:bodyPr/>
        <a:lstStyle/>
        <a:p>
          <a:endParaRPr lang="en-US"/>
        </a:p>
      </dgm:t>
    </dgm:pt>
    <dgm:pt modelId="{89CF0185-19B5-4162-AA87-1EF7B4972999}" type="sibTrans" cxnId="{4CF50781-0BD1-44FC-ABDB-2A68B0581A62}">
      <dgm:prSet/>
      <dgm:spPr/>
      <dgm:t>
        <a:bodyPr/>
        <a:lstStyle/>
        <a:p>
          <a:endParaRPr lang="en-US"/>
        </a:p>
      </dgm:t>
    </dgm:pt>
    <dgm:pt modelId="{64F090D0-D97F-4F7B-BFA2-0DD0C06D040B}">
      <dgm:prSet/>
      <dgm:spPr/>
      <dgm:t>
        <a:bodyPr/>
        <a:lstStyle/>
        <a:p>
          <a:r>
            <a:rPr lang="lt-LT" dirty="0">
              <a:solidFill>
                <a:schemeClr val="tx1"/>
              </a:solidFill>
            </a:rPr>
            <a:t>Organizacinės priemonės</a:t>
          </a:r>
          <a:endParaRPr lang="en-US" dirty="0">
            <a:solidFill>
              <a:schemeClr val="tx1"/>
            </a:solidFill>
          </a:endParaRPr>
        </a:p>
      </dgm:t>
    </dgm:pt>
    <dgm:pt modelId="{A2825373-5E96-4A56-B1D9-FCC809690348}" type="parTrans" cxnId="{ABC3163D-89AF-4614-969B-4C512F0DB074}">
      <dgm:prSet/>
      <dgm:spPr/>
      <dgm:t>
        <a:bodyPr/>
        <a:lstStyle/>
        <a:p>
          <a:endParaRPr lang="en-US"/>
        </a:p>
      </dgm:t>
    </dgm:pt>
    <dgm:pt modelId="{4F360CB3-6FF1-4C79-BFC8-99D28B70189C}" type="sibTrans" cxnId="{ABC3163D-89AF-4614-969B-4C512F0DB074}">
      <dgm:prSet/>
      <dgm:spPr/>
      <dgm:t>
        <a:bodyPr/>
        <a:lstStyle/>
        <a:p>
          <a:endParaRPr lang="en-US"/>
        </a:p>
      </dgm:t>
    </dgm:pt>
    <dgm:pt modelId="{5D1DC45F-7BFF-7B42-8A99-8DF025ADD3EA}" type="pres">
      <dgm:prSet presAssocID="{574A61A8-9D30-4387-9FF5-6103CE064A52}" presName="hierChild1" presStyleCnt="0">
        <dgm:presLayoutVars>
          <dgm:chPref val="1"/>
          <dgm:dir/>
          <dgm:animOne val="branch"/>
          <dgm:animLvl val="lvl"/>
          <dgm:resizeHandles/>
        </dgm:presLayoutVars>
      </dgm:prSet>
      <dgm:spPr/>
    </dgm:pt>
    <dgm:pt modelId="{B8BF64F7-AAA8-5D45-9C5D-453492E4108F}" type="pres">
      <dgm:prSet presAssocID="{34A952ED-3610-4078-9D9B-A7AF656D2BDC}" presName="hierRoot1" presStyleCnt="0"/>
      <dgm:spPr/>
    </dgm:pt>
    <dgm:pt modelId="{410F1971-E237-3F4E-8CB3-98D671F1EF02}" type="pres">
      <dgm:prSet presAssocID="{34A952ED-3610-4078-9D9B-A7AF656D2BDC}" presName="composite" presStyleCnt="0"/>
      <dgm:spPr/>
    </dgm:pt>
    <dgm:pt modelId="{73F5E011-6CE3-F547-AA3A-7B08C21BDD43}" type="pres">
      <dgm:prSet presAssocID="{34A952ED-3610-4078-9D9B-A7AF656D2BDC}" presName="background" presStyleLbl="node0" presStyleIdx="0" presStyleCnt="3"/>
      <dgm:spPr/>
    </dgm:pt>
    <dgm:pt modelId="{B23F3DCA-EC31-C048-8356-5DB21D91C9D0}" type="pres">
      <dgm:prSet presAssocID="{34A952ED-3610-4078-9D9B-A7AF656D2BDC}" presName="text" presStyleLbl="fgAcc0" presStyleIdx="0" presStyleCnt="3">
        <dgm:presLayoutVars>
          <dgm:chPref val="3"/>
        </dgm:presLayoutVars>
      </dgm:prSet>
      <dgm:spPr/>
    </dgm:pt>
    <dgm:pt modelId="{5E0E584A-71D8-E749-8565-3AF74E681D78}" type="pres">
      <dgm:prSet presAssocID="{34A952ED-3610-4078-9D9B-A7AF656D2BDC}" presName="hierChild2" presStyleCnt="0"/>
      <dgm:spPr/>
    </dgm:pt>
    <dgm:pt modelId="{1F56CC15-0404-3B41-B901-A5917B627F3D}" type="pres">
      <dgm:prSet presAssocID="{C615AE17-F9E5-4ECE-85FC-48D3A6BA29A1}" presName="hierRoot1" presStyleCnt="0"/>
      <dgm:spPr/>
    </dgm:pt>
    <dgm:pt modelId="{F6387D7A-2A43-FF4B-A323-547ACE81CD1C}" type="pres">
      <dgm:prSet presAssocID="{C615AE17-F9E5-4ECE-85FC-48D3A6BA29A1}" presName="composite" presStyleCnt="0"/>
      <dgm:spPr/>
    </dgm:pt>
    <dgm:pt modelId="{A701D4CA-CF6C-DA4E-8D3B-2873DC2E97D7}" type="pres">
      <dgm:prSet presAssocID="{C615AE17-F9E5-4ECE-85FC-48D3A6BA29A1}" presName="background" presStyleLbl="node0" presStyleIdx="1" presStyleCnt="3"/>
      <dgm:spPr/>
    </dgm:pt>
    <dgm:pt modelId="{1AC9DD04-D1A9-CD48-B576-66512C3F501C}" type="pres">
      <dgm:prSet presAssocID="{C615AE17-F9E5-4ECE-85FC-48D3A6BA29A1}" presName="text" presStyleLbl="fgAcc0" presStyleIdx="1" presStyleCnt="3">
        <dgm:presLayoutVars>
          <dgm:chPref val="3"/>
        </dgm:presLayoutVars>
      </dgm:prSet>
      <dgm:spPr/>
    </dgm:pt>
    <dgm:pt modelId="{B832AC25-339C-B346-9F63-58DAFEA01837}" type="pres">
      <dgm:prSet presAssocID="{C615AE17-F9E5-4ECE-85FC-48D3A6BA29A1}" presName="hierChild2" presStyleCnt="0"/>
      <dgm:spPr/>
    </dgm:pt>
    <dgm:pt modelId="{7EA27DCB-33E3-8043-B00E-B4EF8C429FE3}" type="pres">
      <dgm:prSet presAssocID="{64F090D0-D97F-4F7B-BFA2-0DD0C06D040B}" presName="hierRoot1" presStyleCnt="0"/>
      <dgm:spPr/>
    </dgm:pt>
    <dgm:pt modelId="{B5D09519-C6B0-C542-962F-EE99DBC28594}" type="pres">
      <dgm:prSet presAssocID="{64F090D0-D97F-4F7B-BFA2-0DD0C06D040B}" presName="composite" presStyleCnt="0"/>
      <dgm:spPr/>
    </dgm:pt>
    <dgm:pt modelId="{2B0FD227-7C9E-674B-A1C6-FC4F3D04923C}" type="pres">
      <dgm:prSet presAssocID="{64F090D0-D97F-4F7B-BFA2-0DD0C06D040B}" presName="background" presStyleLbl="node0" presStyleIdx="2" presStyleCnt="3"/>
      <dgm:spPr/>
    </dgm:pt>
    <dgm:pt modelId="{4A5033A0-49F2-DD4F-BE75-F1EC2C635952}" type="pres">
      <dgm:prSet presAssocID="{64F090D0-D97F-4F7B-BFA2-0DD0C06D040B}" presName="text" presStyleLbl="fgAcc0" presStyleIdx="2" presStyleCnt="3">
        <dgm:presLayoutVars>
          <dgm:chPref val="3"/>
        </dgm:presLayoutVars>
      </dgm:prSet>
      <dgm:spPr/>
    </dgm:pt>
    <dgm:pt modelId="{77D26228-9C9A-5941-9E33-C7B7386FEEBE}" type="pres">
      <dgm:prSet presAssocID="{64F090D0-D97F-4F7B-BFA2-0DD0C06D040B}" presName="hierChild2" presStyleCnt="0"/>
      <dgm:spPr/>
    </dgm:pt>
  </dgm:ptLst>
  <dgm:cxnLst>
    <dgm:cxn modelId="{ABC3163D-89AF-4614-969B-4C512F0DB074}" srcId="{574A61A8-9D30-4387-9FF5-6103CE064A52}" destId="{64F090D0-D97F-4F7B-BFA2-0DD0C06D040B}" srcOrd="2" destOrd="0" parTransId="{A2825373-5E96-4A56-B1D9-FCC809690348}" sibTransId="{4F360CB3-6FF1-4C79-BFC8-99D28B70189C}"/>
    <dgm:cxn modelId="{D031184A-FE7A-4D4C-AF58-6B79EF79079F}" srcId="{574A61A8-9D30-4387-9FF5-6103CE064A52}" destId="{34A952ED-3610-4078-9D9B-A7AF656D2BDC}" srcOrd="0" destOrd="0" parTransId="{A6AC6F43-0F6B-4EFC-8CA7-4D1E5503398E}" sibTransId="{31F88524-6FF8-4BB0-B532-86600F0E605B}"/>
    <dgm:cxn modelId="{E9051D77-210D-904C-BAF8-E0F8CA637826}" type="presOf" srcId="{34A952ED-3610-4078-9D9B-A7AF656D2BDC}" destId="{B23F3DCA-EC31-C048-8356-5DB21D91C9D0}" srcOrd="0" destOrd="0" presId="urn:microsoft.com/office/officeart/2005/8/layout/hierarchy1"/>
    <dgm:cxn modelId="{4CF50781-0BD1-44FC-ABDB-2A68B0581A62}" srcId="{574A61A8-9D30-4387-9FF5-6103CE064A52}" destId="{C615AE17-F9E5-4ECE-85FC-48D3A6BA29A1}" srcOrd="1" destOrd="0" parTransId="{7B5D2502-FA15-48B1-AA51-073C50EB7BB8}" sibTransId="{89CF0185-19B5-4162-AA87-1EF7B4972999}"/>
    <dgm:cxn modelId="{574614C4-51D1-0942-8E8D-785BC50BB7FE}" type="presOf" srcId="{64F090D0-D97F-4F7B-BFA2-0DD0C06D040B}" destId="{4A5033A0-49F2-DD4F-BE75-F1EC2C635952}" srcOrd="0" destOrd="0" presId="urn:microsoft.com/office/officeart/2005/8/layout/hierarchy1"/>
    <dgm:cxn modelId="{DFC676CA-CE7A-7E4D-8343-2D91C6E99711}" type="presOf" srcId="{C615AE17-F9E5-4ECE-85FC-48D3A6BA29A1}" destId="{1AC9DD04-D1A9-CD48-B576-66512C3F501C}" srcOrd="0" destOrd="0" presId="urn:microsoft.com/office/officeart/2005/8/layout/hierarchy1"/>
    <dgm:cxn modelId="{BA5083E6-4D0C-3642-B405-315FB0DE3B46}" type="presOf" srcId="{574A61A8-9D30-4387-9FF5-6103CE064A52}" destId="{5D1DC45F-7BFF-7B42-8A99-8DF025ADD3EA}" srcOrd="0" destOrd="0" presId="urn:microsoft.com/office/officeart/2005/8/layout/hierarchy1"/>
    <dgm:cxn modelId="{7D90F3F6-F7B0-884F-AC0C-CB0867311AE3}" type="presParOf" srcId="{5D1DC45F-7BFF-7B42-8A99-8DF025ADD3EA}" destId="{B8BF64F7-AAA8-5D45-9C5D-453492E4108F}" srcOrd="0" destOrd="0" presId="urn:microsoft.com/office/officeart/2005/8/layout/hierarchy1"/>
    <dgm:cxn modelId="{603D0D6C-E777-0E47-87D8-D6D0D20F9084}" type="presParOf" srcId="{B8BF64F7-AAA8-5D45-9C5D-453492E4108F}" destId="{410F1971-E237-3F4E-8CB3-98D671F1EF02}" srcOrd="0" destOrd="0" presId="urn:microsoft.com/office/officeart/2005/8/layout/hierarchy1"/>
    <dgm:cxn modelId="{D48739D2-E59C-834F-B6DC-C76387D7A111}" type="presParOf" srcId="{410F1971-E237-3F4E-8CB3-98D671F1EF02}" destId="{73F5E011-6CE3-F547-AA3A-7B08C21BDD43}" srcOrd="0" destOrd="0" presId="urn:microsoft.com/office/officeart/2005/8/layout/hierarchy1"/>
    <dgm:cxn modelId="{81CBA768-C7A5-D049-B805-1A07675745E2}" type="presParOf" srcId="{410F1971-E237-3F4E-8CB3-98D671F1EF02}" destId="{B23F3DCA-EC31-C048-8356-5DB21D91C9D0}" srcOrd="1" destOrd="0" presId="urn:microsoft.com/office/officeart/2005/8/layout/hierarchy1"/>
    <dgm:cxn modelId="{E11DA5ED-EAF4-CF4D-83F3-9B2285E35A05}" type="presParOf" srcId="{B8BF64F7-AAA8-5D45-9C5D-453492E4108F}" destId="{5E0E584A-71D8-E749-8565-3AF74E681D78}" srcOrd="1" destOrd="0" presId="urn:microsoft.com/office/officeart/2005/8/layout/hierarchy1"/>
    <dgm:cxn modelId="{69A4E12C-5B43-FF4A-A48D-5E88A346BB09}" type="presParOf" srcId="{5D1DC45F-7BFF-7B42-8A99-8DF025ADD3EA}" destId="{1F56CC15-0404-3B41-B901-A5917B627F3D}" srcOrd="1" destOrd="0" presId="urn:microsoft.com/office/officeart/2005/8/layout/hierarchy1"/>
    <dgm:cxn modelId="{AD2A1BD9-4CE7-A54B-A416-AE1C71B58B3C}" type="presParOf" srcId="{1F56CC15-0404-3B41-B901-A5917B627F3D}" destId="{F6387D7A-2A43-FF4B-A323-547ACE81CD1C}" srcOrd="0" destOrd="0" presId="urn:microsoft.com/office/officeart/2005/8/layout/hierarchy1"/>
    <dgm:cxn modelId="{42E2608E-6283-7C44-8039-36D9329B36EB}" type="presParOf" srcId="{F6387D7A-2A43-FF4B-A323-547ACE81CD1C}" destId="{A701D4CA-CF6C-DA4E-8D3B-2873DC2E97D7}" srcOrd="0" destOrd="0" presId="urn:microsoft.com/office/officeart/2005/8/layout/hierarchy1"/>
    <dgm:cxn modelId="{78ECBE28-1E77-CE4D-B9E3-848D72FDBECD}" type="presParOf" srcId="{F6387D7A-2A43-FF4B-A323-547ACE81CD1C}" destId="{1AC9DD04-D1A9-CD48-B576-66512C3F501C}" srcOrd="1" destOrd="0" presId="urn:microsoft.com/office/officeart/2005/8/layout/hierarchy1"/>
    <dgm:cxn modelId="{12579AD4-E05E-0841-8E0C-33993DFDC9D2}" type="presParOf" srcId="{1F56CC15-0404-3B41-B901-A5917B627F3D}" destId="{B832AC25-339C-B346-9F63-58DAFEA01837}" srcOrd="1" destOrd="0" presId="urn:microsoft.com/office/officeart/2005/8/layout/hierarchy1"/>
    <dgm:cxn modelId="{17C79969-E0B5-D245-A387-0983994A24F6}" type="presParOf" srcId="{5D1DC45F-7BFF-7B42-8A99-8DF025ADD3EA}" destId="{7EA27DCB-33E3-8043-B00E-B4EF8C429FE3}" srcOrd="2" destOrd="0" presId="urn:microsoft.com/office/officeart/2005/8/layout/hierarchy1"/>
    <dgm:cxn modelId="{66DBA77B-AAB8-CB45-87AC-92B25A53A04F}" type="presParOf" srcId="{7EA27DCB-33E3-8043-B00E-B4EF8C429FE3}" destId="{B5D09519-C6B0-C542-962F-EE99DBC28594}" srcOrd="0" destOrd="0" presId="urn:microsoft.com/office/officeart/2005/8/layout/hierarchy1"/>
    <dgm:cxn modelId="{3D9EB7B0-BEFC-E64C-9FE1-D6D3A9EEB708}" type="presParOf" srcId="{B5D09519-C6B0-C542-962F-EE99DBC28594}" destId="{2B0FD227-7C9E-674B-A1C6-FC4F3D04923C}" srcOrd="0" destOrd="0" presId="urn:microsoft.com/office/officeart/2005/8/layout/hierarchy1"/>
    <dgm:cxn modelId="{7A88B9C6-CEC1-4146-AEDA-E9321E78D8DE}" type="presParOf" srcId="{B5D09519-C6B0-C542-962F-EE99DBC28594}" destId="{4A5033A0-49F2-DD4F-BE75-F1EC2C635952}" srcOrd="1" destOrd="0" presId="urn:microsoft.com/office/officeart/2005/8/layout/hierarchy1"/>
    <dgm:cxn modelId="{1944069A-DCD4-C54F-BE7E-3CF90AF5C205}" type="presParOf" srcId="{7EA27DCB-33E3-8043-B00E-B4EF8C429FE3}" destId="{77D26228-9C9A-5941-9E33-C7B7386FEEBE}"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74A61A8-9D30-4387-9FF5-6103CE064A5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4A952ED-3610-4078-9D9B-A7AF656D2BDC}">
      <dgm:prSet/>
      <dgm:spPr/>
      <dgm:t>
        <a:bodyPr/>
        <a:lstStyle/>
        <a:p>
          <a:r>
            <a:rPr lang="lt-LT" dirty="0">
              <a:solidFill>
                <a:schemeClr val="tx1"/>
              </a:solidFill>
            </a:rPr>
            <a:t>Techninės priemonė</a:t>
          </a:r>
          <a:endParaRPr lang="en-US" dirty="0">
            <a:solidFill>
              <a:schemeClr val="tx1"/>
            </a:solidFill>
          </a:endParaRPr>
        </a:p>
      </dgm:t>
    </dgm:pt>
    <dgm:pt modelId="{A6AC6F43-0F6B-4EFC-8CA7-4D1E5503398E}" type="parTrans" cxnId="{D031184A-FE7A-4D4C-AF58-6B79EF79079F}">
      <dgm:prSet/>
      <dgm:spPr/>
      <dgm:t>
        <a:bodyPr/>
        <a:lstStyle/>
        <a:p>
          <a:endParaRPr lang="en-US"/>
        </a:p>
      </dgm:t>
    </dgm:pt>
    <dgm:pt modelId="{31F88524-6FF8-4BB0-B532-86600F0E605B}" type="sibTrans" cxnId="{D031184A-FE7A-4D4C-AF58-6B79EF79079F}">
      <dgm:prSet/>
      <dgm:spPr/>
      <dgm:t>
        <a:bodyPr/>
        <a:lstStyle/>
        <a:p>
          <a:endParaRPr lang="en-US"/>
        </a:p>
      </dgm:t>
    </dgm:pt>
    <dgm:pt modelId="{C615AE17-F9E5-4ECE-85FC-48D3A6BA29A1}">
      <dgm:prSet/>
      <dgm:spPr/>
      <dgm:t>
        <a:bodyPr/>
        <a:lstStyle/>
        <a:p>
          <a:r>
            <a:rPr lang="lt-LT" dirty="0">
              <a:solidFill>
                <a:schemeClr val="tx1"/>
              </a:solidFill>
            </a:rPr>
            <a:t>Infrastruktūros priemonės </a:t>
          </a:r>
          <a:endParaRPr lang="en-US" dirty="0">
            <a:solidFill>
              <a:schemeClr val="tx1"/>
            </a:solidFill>
          </a:endParaRPr>
        </a:p>
      </dgm:t>
    </dgm:pt>
    <dgm:pt modelId="{7B5D2502-FA15-48B1-AA51-073C50EB7BB8}" type="parTrans" cxnId="{4CF50781-0BD1-44FC-ABDB-2A68B0581A62}">
      <dgm:prSet/>
      <dgm:spPr/>
      <dgm:t>
        <a:bodyPr/>
        <a:lstStyle/>
        <a:p>
          <a:endParaRPr lang="en-US"/>
        </a:p>
      </dgm:t>
    </dgm:pt>
    <dgm:pt modelId="{89CF0185-19B5-4162-AA87-1EF7B4972999}" type="sibTrans" cxnId="{4CF50781-0BD1-44FC-ABDB-2A68B0581A62}">
      <dgm:prSet/>
      <dgm:spPr/>
      <dgm:t>
        <a:bodyPr/>
        <a:lstStyle/>
        <a:p>
          <a:endParaRPr lang="en-US"/>
        </a:p>
      </dgm:t>
    </dgm:pt>
    <dgm:pt modelId="{64F090D0-D97F-4F7B-BFA2-0DD0C06D040B}">
      <dgm:prSet/>
      <dgm:spPr/>
      <dgm:t>
        <a:bodyPr/>
        <a:lstStyle/>
        <a:p>
          <a:r>
            <a:rPr lang="lt-LT" dirty="0">
              <a:solidFill>
                <a:schemeClr val="bg2">
                  <a:lumMod val="25000"/>
                </a:schemeClr>
              </a:solidFill>
            </a:rPr>
            <a:t>Organizacinės priemonės</a:t>
          </a:r>
          <a:endParaRPr lang="en-US" dirty="0">
            <a:solidFill>
              <a:schemeClr val="bg2">
                <a:lumMod val="25000"/>
              </a:schemeClr>
            </a:solidFill>
          </a:endParaRPr>
        </a:p>
      </dgm:t>
    </dgm:pt>
    <dgm:pt modelId="{A2825373-5E96-4A56-B1D9-FCC809690348}" type="parTrans" cxnId="{ABC3163D-89AF-4614-969B-4C512F0DB074}">
      <dgm:prSet/>
      <dgm:spPr/>
      <dgm:t>
        <a:bodyPr/>
        <a:lstStyle/>
        <a:p>
          <a:endParaRPr lang="en-US"/>
        </a:p>
      </dgm:t>
    </dgm:pt>
    <dgm:pt modelId="{4F360CB3-6FF1-4C79-BFC8-99D28B70189C}" type="sibTrans" cxnId="{ABC3163D-89AF-4614-969B-4C512F0DB074}">
      <dgm:prSet/>
      <dgm:spPr/>
      <dgm:t>
        <a:bodyPr/>
        <a:lstStyle/>
        <a:p>
          <a:endParaRPr lang="en-US"/>
        </a:p>
      </dgm:t>
    </dgm:pt>
    <dgm:pt modelId="{5D1DC45F-7BFF-7B42-8A99-8DF025ADD3EA}" type="pres">
      <dgm:prSet presAssocID="{574A61A8-9D30-4387-9FF5-6103CE064A52}" presName="hierChild1" presStyleCnt="0">
        <dgm:presLayoutVars>
          <dgm:chPref val="1"/>
          <dgm:dir/>
          <dgm:animOne val="branch"/>
          <dgm:animLvl val="lvl"/>
          <dgm:resizeHandles/>
        </dgm:presLayoutVars>
      </dgm:prSet>
      <dgm:spPr/>
    </dgm:pt>
    <dgm:pt modelId="{B8BF64F7-AAA8-5D45-9C5D-453492E4108F}" type="pres">
      <dgm:prSet presAssocID="{34A952ED-3610-4078-9D9B-A7AF656D2BDC}" presName="hierRoot1" presStyleCnt="0"/>
      <dgm:spPr/>
    </dgm:pt>
    <dgm:pt modelId="{410F1971-E237-3F4E-8CB3-98D671F1EF02}" type="pres">
      <dgm:prSet presAssocID="{34A952ED-3610-4078-9D9B-A7AF656D2BDC}" presName="composite" presStyleCnt="0"/>
      <dgm:spPr/>
    </dgm:pt>
    <dgm:pt modelId="{73F5E011-6CE3-F547-AA3A-7B08C21BDD43}" type="pres">
      <dgm:prSet presAssocID="{34A952ED-3610-4078-9D9B-A7AF656D2BDC}" presName="background" presStyleLbl="node0" presStyleIdx="0" presStyleCnt="3"/>
      <dgm:spPr/>
    </dgm:pt>
    <dgm:pt modelId="{B23F3DCA-EC31-C048-8356-5DB21D91C9D0}" type="pres">
      <dgm:prSet presAssocID="{34A952ED-3610-4078-9D9B-A7AF656D2BDC}" presName="text" presStyleLbl="fgAcc0" presStyleIdx="0" presStyleCnt="3">
        <dgm:presLayoutVars>
          <dgm:chPref val="3"/>
        </dgm:presLayoutVars>
      </dgm:prSet>
      <dgm:spPr/>
    </dgm:pt>
    <dgm:pt modelId="{5E0E584A-71D8-E749-8565-3AF74E681D78}" type="pres">
      <dgm:prSet presAssocID="{34A952ED-3610-4078-9D9B-A7AF656D2BDC}" presName="hierChild2" presStyleCnt="0"/>
      <dgm:spPr/>
    </dgm:pt>
    <dgm:pt modelId="{1F56CC15-0404-3B41-B901-A5917B627F3D}" type="pres">
      <dgm:prSet presAssocID="{C615AE17-F9E5-4ECE-85FC-48D3A6BA29A1}" presName="hierRoot1" presStyleCnt="0"/>
      <dgm:spPr/>
    </dgm:pt>
    <dgm:pt modelId="{F6387D7A-2A43-FF4B-A323-547ACE81CD1C}" type="pres">
      <dgm:prSet presAssocID="{C615AE17-F9E5-4ECE-85FC-48D3A6BA29A1}" presName="composite" presStyleCnt="0"/>
      <dgm:spPr/>
    </dgm:pt>
    <dgm:pt modelId="{A701D4CA-CF6C-DA4E-8D3B-2873DC2E97D7}" type="pres">
      <dgm:prSet presAssocID="{C615AE17-F9E5-4ECE-85FC-48D3A6BA29A1}" presName="background" presStyleLbl="node0" presStyleIdx="1" presStyleCnt="3"/>
      <dgm:spPr/>
    </dgm:pt>
    <dgm:pt modelId="{1AC9DD04-D1A9-CD48-B576-66512C3F501C}" type="pres">
      <dgm:prSet presAssocID="{C615AE17-F9E5-4ECE-85FC-48D3A6BA29A1}" presName="text" presStyleLbl="fgAcc0" presStyleIdx="1" presStyleCnt="3">
        <dgm:presLayoutVars>
          <dgm:chPref val="3"/>
        </dgm:presLayoutVars>
      </dgm:prSet>
      <dgm:spPr/>
    </dgm:pt>
    <dgm:pt modelId="{B832AC25-339C-B346-9F63-58DAFEA01837}" type="pres">
      <dgm:prSet presAssocID="{C615AE17-F9E5-4ECE-85FC-48D3A6BA29A1}" presName="hierChild2" presStyleCnt="0"/>
      <dgm:spPr/>
    </dgm:pt>
    <dgm:pt modelId="{7EA27DCB-33E3-8043-B00E-B4EF8C429FE3}" type="pres">
      <dgm:prSet presAssocID="{64F090D0-D97F-4F7B-BFA2-0DD0C06D040B}" presName="hierRoot1" presStyleCnt="0"/>
      <dgm:spPr/>
    </dgm:pt>
    <dgm:pt modelId="{B5D09519-C6B0-C542-962F-EE99DBC28594}" type="pres">
      <dgm:prSet presAssocID="{64F090D0-D97F-4F7B-BFA2-0DD0C06D040B}" presName="composite" presStyleCnt="0"/>
      <dgm:spPr/>
    </dgm:pt>
    <dgm:pt modelId="{2B0FD227-7C9E-674B-A1C6-FC4F3D04923C}" type="pres">
      <dgm:prSet presAssocID="{64F090D0-D97F-4F7B-BFA2-0DD0C06D040B}" presName="background" presStyleLbl="node0" presStyleIdx="2" presStyleCnt="3"/>
      <dgm:spPr/>
    </dgm:pt>
    <dgm:pt modelId="{4A5033A0-49F2-DD4F-BE75-F1EC2C635952}" type="pres">
      <dgm:prSet presAssocID="{64F090D0-D97F-4F7B-BFA2-0DD0C06D040B}" presName="text" presStyleLbl="fgAcc0" presStyleIdx="2" presStyleCnt="3">
        <dgm:presLayoutVars>
          <dgm:chPref val="3"/>
        </dgm:presLayoutVars>
      </dgm:prSet>
      <dgm:spPr/>
    </dgm:pt>
    <dgm:pt modelId="{77D26228-9C9A-5941-9E33-C7B7386FEEBE}" type="pres">
      <dgm:prSet presAssocID="{64F090D0-D97F-4F7B-BFA2-0DD0C06D040B}" presName="hierChild2" presStyleCnt="0"/>
      <dgm:spPr/>
    </dgm:pt>
  </dgm:ptLst>
  <dgm:cxnLst>
    <dgm:cxn modelId="{ABC3163D-89AF-4614-969B-4C512F0DB074}" srcId="{574A61A8-9D30-4387-9FF5-6103CE064A52}" destId="{64F090D0-D97F-4F7B-BFA2-0DD0C06D040B}" srcOrd="2" destOrd="0" parTransId="{A2825373-5E96-4A56-B1D9-FCC809690348}" sibTransId="{4F360CB3-6FF1-4C79-BFC8-99D28B70189C}"/>
    <dgm:cxn modelId="{D031184A-FE7A-4D4C-AF58-6B79EF79079F}" srcId="{574A61A8-9D30-4387-9FF5-6103CE064A52}" destId="{34A952ED-3610-4078-9D9B-A7AF656D2BDC}" srcOrd="0" destOrd="0" parTransId="{A6AC6F43-0F6B-4EFC-8CA7-4D1E5503398E}" sibTransId="{31F88524-6FF8-4BB0-B532-86600F0E605B}"/>
    <dgm:cxn modelId="{E9051D77-210D-904C-BAF8-E0F8CA637826}" type="presOf" srcId="{34A952ED-3610-4078-9D9B-A7AF656D2BDC}" destId="{B23F3DCA-EC31-C048-8356-5DB21D91C9D0}" srcOrd="0" destOrd="0" presId="urn:microsoft.com/office/officeart/2005/8/layout/hierarchy1"/>
    <dgm:cxn modelId="{4CF50781-0BD1-44FC-ABDB-2A68B0581A62}" srcId="{574A61A8-9D30-4387-9FF5-6103CE064A52}" destId="{C615AE17-F9E5-4ECE-85FC-48D3A6BA29A1}" srcOrd="1" destOrd="0" parTransId="{7B5D2502-FA15-48B1-AA51-073C50EB7BB8}" sibTransId="{89CF0185-19B5-4162-AA87-1EF7B4972999}"/>
    <dgm:cxn modelId="{574614C4-51D1-0942-8E8D-785BC50BB7FE}" type="presOf" srcId="{64F090D0-D97F-4F7B-BFA2-0DD0C06D040B}" destId="{4A5033A0-49F2-DD4F-BE75-F1EC2C635952}" srcOrd="0" destOrd="0" presId="urn:microsoft.com/office/officeart/2005/8/layout/hierarchy1"/>
    <dgm:cxn modelId="{DFC676CA-CE7A-7E4D-8343-2D91C6E99711}" type="presOf" srcId="{C615AE17-F9E5-4ECE-85FC-48D3A6BA29A1}" destId="{1AC9DD04-D1A9-CD48-B576-66512C3F501C}" srcOrd="0" destOrd="0" presId="urn:microsoft.com/office/officeart/2005/8/layout/hierarchy1"/>
    <dgm:cxn modelId="{BA5083E6-4D0C-3642-B405-315FB0DE3B46}" type="presOf" srcId="{574A61A8-9D30-4387-9FF5-6103CE064A52}" destId="{5D1DC45F-7BFF-7B42-8A99-8DF025ADD3EA}" srcOrd="0" destOrd="0" presId="urn:microsoft.com/office/officeart/2005/8/layout/hierarchy1"/>
    <dgm:cxn modelId="{7D90F3F6-F7B0-884F-AC0C-CB0867311AE3}" type="presParOf" srcId="{5D1DC45F-7BFF-7B42-8A99-8DF025ADD3EA}" destId="{B8BF64F7-AAA8-5D45-9C5D-453492E4108F}" srcOrd="0" destOrd="0" presId="urn:microsoft.com/office/officeart/2005/8/layout/hierarchy1"/>
    <dgm:cxn modelId="{603D0D6C-E777-0E47-87D8-D6D0D20F9084}" type="presParOf" srcId="{B8BF64F7-AAA8-5D45-9C5D-453492E4108F}" destId="{410F1971-E237-3F4E-8CB3-98D671F1EF02}" srcOrd="0" destOrd="0" presId="urn:microsoft.com/office/officeart/2005/8/layout/hierarchy1"/>
    <dgm:cxn modelId="{D48739D2-E59C-834F-B6DC-C76387D7A111}" type="presParOf" srcId="{410F1971-E237-3F4E-8CB3-98D671F1EF02}" destId="{73F5E011-6CE3-F547-AA3A-7B08C21BDD43}" srcOrd="0" destOrd="0" presId="urn:microsoft.com/office/officeart/2005/8/layout/hierarchy1"/>
    <dgm:cxn modelId="{81CBA768-C7A5-D049-B805-1A07675745E2}" type="presParOf" srcId="{410F1971-E237-3F4E-8CB3-98D671F1EF02}" destId="{B23F3DCA-EC31-C048-8356-5DB21D91C9D0}" srcOrd="1" destOrd="0" presId="urn:microsoft.com/office/officeart/2005/8/layout/hierarchy1"/>
    <dgm:cxn modelId="{E11DA5ED-EAF4-CF4D-83F3-9B2285E35A05}" type="presParOf" srcId="{B8BF64F7-AAA8-5D45-9C5D-453492E4108F}" destId="{5E0E584A-71D8-E749-8565-3AF74E681D78}" srcOrd="1" destOrd="0" presId="urn:microsoft.com/office/officeart/2005/8/layout/hierarchy1"/>
    <dgm:cxn modelId="{69A4E12C-5B43-FF4A-A48D-5E88A346BB09}" type="presParOf" srcId="{5D1DC45F-7BFF-7B42-8A99-8DF025ADD3EA}" destId="{1F56CC15-0404-3B41-B901-A5917B627F3D}" srcOrd="1" destOrd="0" presId="urn:microsoft.com/office/officeart/2005/8/layout/hierarchy1"/>
    <dgm:cxn modelId="{AD2A1BD9-4CE7-A54B-A416-AE1C71B58B3C}" type="presParOf" srcId="{1F56CC15-0404-3B41-B901-A5917B627F3D}" destId="{F6387D7A-2A43-FF4B-A323-547ACE81CD1C}" srcOrd="0" destOrd="0" presId="urn:microsoft.com/office/officeart/2005/8/layout/hierarchy1"/>
    <dgm:cxn modelId="{42E2608E-6283-7C44-8039-36D9329B36EB}" type="presParOf" srcId="{F6387D7A-2A43-FF4B-A323-547ACE81CD1C}" destId="{A701D4CA-CF6C-DA4E-8D3B-2873DC2E97D7}" srcOrd="0" destOrd="0" presId="urn:microsoft.com/office/officeart/2005/8/layout/hierarchy1"/>
    <dgm:cxn modelId="{78ECBE28-1E77-CE4D-B9E3-848D72FDBECD}" type="presParOf" srcId="{F6387D7A-2A43-FF4B-A323-547ACE81CD1C}" destId="{1AC9DD04-D1A9-CD48-B576-66512C3F501C}" srcOrd="1" destOrd="0" presId="urn:microsoft.com/office/officeart/2005/8/layout/hierarchy1"/>
    <dgm:cxn modelId="{12579AD4-E05E-0841-8E0C-33993DFDC9D2}" type="presParOf" srcId="{1F56CC15-0404-3B41-B901-A5917B627F3D}" destId="{B832AC25-339C-B346-9F63-58DAFEA01837}" srcOrd="1" destOrd="0" presId="urn:microsoft.com/office/officeart/2005/8/layout/hierarchy1"/>
    <dgm:cxn modelId="{17C79969-E0B5-D245-A387-0983994A24F6}" type="presParOf" srcId="{5D1DC45F-7BFF-7B42-8A99-8DF025ADD3EA}" destId="{7EA27DCB-33E3-8043-B00E-B4EF8C429FE3}" srcOrd="2" destOrd="0" presId="urn:microsoft.com/office/officeart/2005/8/layout/hierarchy1"/>
    <dgm:cxn modelId="{66DBA77B-AAB8-CB45-87AC-92B25A53A04F}" type="presParOf" srcId="{7EA27DCB-33E3-8043-B00E-B4EF8C429FE3}" destId="{B5D09519-C6B0-C542-962F-EE99DBC28594}" srcOrd="0" destOrd="0" presId="urn:microsoft.com/office/officeart/2005/8/layout/hierarchy1"/>
    <dgm:cxn modelId="{3D9EB7B0-BEFC-E64C-9FE1-D6D3A9EEB708}" type="presParOf" srcId="{B5D09519-C6B0-C542-962F-EE99DBC28594}" destId="{2B0FD227-7C9E-674B-A1C6-FC4F3D04923C}" srcOrd="0" destOrd="0" presId="urn:microsoft.com/office/officeart/2005/8/layout/hierarchy1"/>
    <dgm:cxn modelId="{7A88B9C6-CEC1-4146-AEDA-E9321E78D8DE}" type="presParOf" srcId="{B5D09519-C6B0-C542-962F-EE99DBC28594}" destId="{4A5033A0-49F2-DD4F-BE75-F1EC2C635952}" srcOrd="1" destOrd="0" presId="urn:microsoft.com/office/officeart/2005/8/layout/hierarchy1"/>
    <dgm:cxn modelId="{1944069A-DCD4-C54F-BE7E-3CF90AF5C205}" type="presParOf" srcId="{7EA27DCB-33E3-8043-B00E-B4EF8C429FE3}" destId="{77D26228-9C9A-5941-9E33-C7B7386FEEBE}"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E1EE0-C6D6-1749-9009-B2D87C421447}">
      <dsp:nvSpPr>
        <dsp:cNvPr id="0" name=""/>
        <dsp:cNvSpPr/>
      </dsp:nvSpPr>
      <dsp:spPr>
        <a:xfrm>
          <a:off x="3082131" y="0"/>
          <a:ext cx="4351338" cy="435133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78FB8A-2FD0-9D47-922D-107AAF812841}">
      <dsp:nvSpPr>
        <dsp:cNvPr id="0" name=""/>
        <dsp:cNvSpPr/>
      </dsp:nvSpPr>
      <dsp:spPr>
        <a:xfrm>
          <a:off x="3495508" y="413377"/>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Kam </a:t>
          </a:r>
          <a:r>
            <a:rPr lang="en-US" sz="2200" kern="1200" dirty="0" err="1"/>
            <a:t>reikalingas</a:t>
          </a:r>
          <a:r>
            <a:rPr lang="en-US" sz="2200" kern="1200" dirty="0"/>
            <a:t> IT </a:t>
          </a:r>
          <a:r>
            <a:rPr lang="en-US" sz="2200" kern="1200" dirty="0" err="1"/>
            <a:t>saugumas</a:t>
          </a:r>
          <a:r>
            <a:rPr lang="en-US" sz="2200" kern="1200" dirty="0"/>
            <a:t>?</a:t>
          </a:r>
        </a:p>
      </dsp:txBody>
      <dsp:txXfrm>
        <a:off x="3578350" y="496219"/>
        <a:ext cx="1531337" cy="1531337"/>
      </dsp:txXfrm>
    </dsp:sp>
    <dsp:sp modelId="{CCB6842A-0DDE-6B49-8819-52C16DBDF513}">
      <dsp:nvSpPr>
        <dsp:cNvPr id="0" name=""/>
        <dsp:cNvSpPr/>
      </dsp:nvSpPr>
      <dsp:spPr>
        <a:xfrm>
          <a:off x="5323070" y="413377"/>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Ką</a:t>
          </a:r>
          <a:r>
            <a:rPr lang="en-US" sz="2200" kern="1200" dirty="0"/>
            <a:t> </a:t>
          </a:r>
          <a:r>
            <a:rPr lang="en-US" sz="2200" kern="1200" dirty="0" err="1"/>
            <a:t>būtina</a:t>
          </a:r>
          <a:r>
            <a:rPr lang="en-US" sz="2200" kern="1200" dirty="0"/>
            <a:t> </a:t>
          </a:r>
          <a:r>
            <a:rPr lang="en-US" sz="2200" kern="1200" dirty="0" err="1"/>
            <a:t>apsaugoti</a:t>
          </a:r>
          <a:r>
            <a:rPr lang="en-US" sz="2200" kern="1200" dirty="0"/>
            <a:t>?</a:t>
          </a:r>
        </a:p>
      </dsp:txBody>
      <dsp:txXfrm>
        <a:off x="5405912" y="496219"/>
        <a:ext cx="1531337" cy="1531337"/>
      </dsp:txXfrm>
    </dsp:sp>
    <dsp:sp modelId="{C4A72CE3-F382-0C40-9B82-E287379378FF}">
      <dsp:nvSpPr>
        <dsp:cNvPr id="0" name=""/>
        <dsp:cNvSpPr/>
      </dsp:nvSpPr>
      <dsp:spPr>
        <a:xfrm>
          <a:off x="3495508" y="2240939"/>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lt-LT" sz="2200" kern="1200" dirty="0"/>
            <a:t>Kokios galimos grėsmės?</a:t>
          </a:r>
          <a:endParaRPr lang="en-US" sz="2200" kern="1200" dirty="0"/>
        </a:p>
      </dsp:txBody>
      <dsp:txXfrm>
        <a:off x="3578350" y="2323781"/>
        <a:ext cx="1531337" cy="1531337"/>
      </dsp:txXfrm>
    </dsp:sp>
    <dsp:sp modelId="{2A2DF55F-A2E7-F24B-8859-6E7C02FCB6FD}">
      <dsp:nvSpPr>
        <dsp:cNvPr id="0" name=""/>
        <dsp:cNvSpPr/>
      </dsp:nvSpPr>
      <dsp:spPr>
        <a:xfrm>
          <a:off x="5323070" y="2240939"/>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lt-LT" sz="2200" kern="1200" dirty="0"/>
            <a:t>Kaip sukuriamos saugumo priemonės?</a:t>
          </a:r>
          <a:endParaRPr lang="en-US" sz="2200" kern="1200" dirty="0"/>
        </a:p>
      </dsp:txBody>
      <dsp:txXfrm>
        <a:off x="5405912" y="2323781"/>
        <a:ext cx="1531337" cy="1531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29891-B308-674B-AACE-BAA4F64BC090}">
      <dsp:nvSpPr>
        <dsp:cNvPr id="0" name=""/>
        <dsp:cNvSpPr/>
      </dsp:nvSpPr>
      <dsp:spPr>
        <a:xfrm>
          <a:off x="4732782" y="1784869"/>
          <a:ext cx="2815891" cy="2760057"/>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t>Patikima</a:t>
          </a:r>
          <a:r>
            <a:rPr lang="en-US" sz="1600" kern="1200" dirty="0"/>
            <a:t> </a:t>
          </a:r>
          <a:r>
            <a:rPr lang="en-US" sz="1600" kern="1200" dirty="0" err="1"/>
            <a:t>naujausia</a:t>
          </a:r>
          <a:r>
            <a:rPr lang="en-US" sz="1600" kern="1200" dirty="0"/>
            <a:t> IT </a:t>
          </a:r>
          <a:r>
            <a:rPr lang="en-US" sz="1600" kern="1200" dirty="0" err="1"/>
            <a:t>sauga</a:t>
          </a:r>
          <a:r>
            <a:rPr lang="lt-LT" sz="1600" kern="1200" dirty="0"/>
            <a:t> </a:t>
          </a:r>
          <a:r>
            <a:rPr lang="en-GB" sz="1600" kern="1200" dirty="0">
              <a:effectLst/>
              <a:latin typeface="Cambria" panose="02040503050406030204" pitchFamily="18" charset="0"/>
              <a:ea typeface="Cambria" panose="02040503050406030204" pitchFamily="18" charset="0"/>
              <a:cs typeface="Times New Roman" panose="02020603050405020304" pitchFamily="18" charset="0"/>
              <a:sym typeface="Wingdings" pitchFamily="2" charset="2"/>
            </a:rPr>
            <a:t></a:t>
          </a:r>
          <a:r>
            <a:rPr lang="en-US" sz="1600" kern="1200" dirty="0"/>
            <a:t> </a:t>
          </a:r>
          <a:r>
            <a:rPr lang="pt-BR" sz="1600" kern="1200" dirty="0"/>
            <a:t>programinė ir techninė įranga bei žinios.</a:t>
          </a:r>
          <a:endParaRPr lang="en-IT" sz="1600" kern="1200" dirty="0"/>
        </a:p>
      </dsp:txBody>
      <dsp:txXfrm>
        <a:off x="5294728" y="2431399"/>
        <a:ext cx="1691999" cy="1418726"/>
      </dsp:txXfrm>
    </dsp:sp>
    <dsp:sp modelId="{08A937E8-CB16-B642-8052-A815C856F5AD}">
      <dsp:nvSpPr>
        <dsp:cNvPr id="0" name=""/>
        <dsp:cNvSpPr/>
      </dsp:nvSpPr>
      <dsp:spPr>
        <a:xfrm rot="21191266">
          <a:off x="3445316" y="1295576"/>
          <a:ext cx="1932473" cy="1943803"/>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Keli </a:t>
          </a:r>
          <a:r>
            <a:rPr lang="en-US" sz="1400" kern="1200" dirty="0" err="1"/>
            <a:t>informacijos</a:t>
          </a:r>
          <a:r>
            <a:rPr lang="en-US" sz="1400" kern="1200" dirty="0"/>
            <a:t> </a:t>
          </a:r>
          <a:r>
            <a:rPr lang="en-US" sz="1400" kern="1200" dirty="0" err="1"/>
            <a:t>apdorojimo</a:t>
          </a:r>
          <a:r>
            <a:rPr lang="en-US" sz="1400" kern="1200" dirty="0"/>
            <a:t> </a:t>
          </a:r>
          <a:r>
            <a:rPr lang="en-US" sz="1400" kern="1200" dirty="0" err="1"/>
            <a:t>srautai</a:t>
          </a:r>
          <a:endParaRPr lang="en-IT" sz="1400" kern="1200" dirty="0"/>
        </a:p>
      </dsp:txBody>
      <dsp:txXfrm>
        <a:off x="3931822" y="1786694"/>
        <a:ext cx="959461" cy="961567"/>
      </dsp:txXfrm>
    </dsp:sp>
    <dsp:sp modelId="{1382CE1C-1881-5045-81C3-8796C3F71D26}">
      <dsp:nvSpPr>
        <dsp:cNvPr id="0" name=""/>
        <dsp:cNvSpPr/>
      </dsp:nvSpPr>
      <dsp:spPr>
        <a:xfrm rot="20843644">
          <a:off x="4400711" y="51046"/>
          <a:ext cx="1947853" cy="1981373"/>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lt-LT" sz="1300" kern="1200" dirty="0"/>
            <a:t>Išpuoliai prieš informaciją ir duomenų nutekėjimas - nuolatinė grėsmė</a:t>
          </a:r>
          <a:endParaRPr lang="en-IT" sz="1300" kern="1200" dirty="0"/>
        </a:p>
      </dsp:txBody>
      <dsp:txXfrm rot="-20700000">
        <a:off x="4825944" y="487607"/>
        <a:ext cx="1097387" cy="1108250"/>
      </dsp:txXfrm>
    </dsp:sp>
    <dsp:sp modelId="{D9C78641-889A-5240-B990-EEC2C3E63CC5}">
      <dsp:nvSpPr>
        <dsp:cNvPr id="0" name=""/>
        <dsp:cNvSpPr/>
      </dsp:nvSpPr>
      <dsp:spPr>
        <a:xfrm>
          <a:off x="4753749" y="1596576"/>
          <a:ext cx="3081871" cy="3081871"/>
        </a:xfrm>
        <a:prstGeom prst="circularArrow">
          <a:avLst>
            <a:gd name="adj1" fmla="val 4687"/>
            <a:gd name="adj2" fmla="val 299029"/>
            <a:gd name="adj3" fmla="val 2520416"/>
            <a:gd name="adj4" fmla="val 1585215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114A4B-EEDE-664F-B09D-29C0B8120D01}">
      <dsp:nvSpPr>
        <dsp:cNvPr id="0" name=""/>
        <dsp:cNvSpPr/>
      </dsp:nvSpPr>
      <dsp:spPr>
        <a:xfrm>
          <a:off x="3225911" y="1003715"/>
          <a:ext cx="2239172" cy="2239172"/>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A72460-4BA2-A543-941E-C88432F53FF9}">
      <dsp:nvSpPr>
        <dsp:cNvPr id="0" name=""/>
        <dsp:cNvSpPr/>
      </dsp:nvSpPr>
      <dsp:spPr>
        <a:xfrm>
          <a:off x="4119940" y="-192695"/>
          <a:ext cx="2414278" cy="241427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F1D4E-EBF6-409C-A147-26A45464A5E3}">
      <dsp:nvSpPr>
        <dsp:cNvPr id="0" name=""/>
        <dsp:cNvSpPr/>
      </dsp:nvSpPr>
      <dsp:spPr>
        <a:xfrm>
          <a:off x="622800" y="1275667"/>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C45B30-15F6-4844-8300-A299C1B22B4B}">
      <dsp:nvSpPr>
        <dsp:cNvPr id="0" name=""/>
        <dsp:cNvSpPr/>
      </dsp:nvSpPr>
      <dsp:spPr>
        <a:xfrm>
          <a:off x="12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lt-LT" sz="2300" kern="1200" dirty="0"/>
            <a:t>Techninė įranga</a:t>
          </a:r>
          <a:endParaRPr lang="en-US" sz="2300" kern="1200" dirty="0"/>
        </a:p>
      </dsp:txBody>
      <dsp:txXfrm>
        <a:off x="127800" y="2355670"/>
        <a:ext cx="1800000" cy="720000"/>
      </dsp:txXfrm>
    </dsp:sp>
    <dsp:sp modelId="{78D58A0E-AAB5-4AF7-A25E-C8A39862E2AE}">
      <dsp:nvSpPr>
        <dsp:cNvPr id="0" name=""/>
        <dsp:cNvSpPr/>
      </dsp:nvSpPr>
      <dsp:spPr>
        <a:xfrm>
          <a:off x="2737800" y="1275667"/>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20C5CB-0B6D-4DE1-9600-084EACC90FFC}">
      <dsp:nvSpPr>
        <dsp:cNvPr id="0" name=""/>
        <dsp:cNvSpPr/>
      </dsp:nvSpPr>
      <dsp:spPr>
        <a:xfrm>
          <a:off x="2242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err="1"/>
            <a:t>Infrastruktūra</a:t>
          </a:r>
          <a:endParaRPr lang="en-US" sz="2300" kern="1200" dirty="0"/>
        </a:p>
      </dsp:txBody>
      <dsp:txXfrm>
        <a:off x="2242800" y="2355670"/>
        <a:ext cx="1800000" cy="720000"/>
      </dsp:txXfrm>
    </dsp:sp>
    <dsp:sp modelId="{66ADB8F0-4728-48AC-9DFD-23E88787EDB8}">
      <dsp:nvSpPr>
        <dsp:cNvPr id="0" name=""/>
        <dsp:cNvSpPr/>
      </dsp:nvSpPr>
      <dsp:spPr>
        <a:xfrm>
          <a:off x="4852800" y="1275667"/>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72E2AD-3A0A-449E-857F-CBB2FCCCC3C1}">
      <dsp:nvSpPr>
        <dsp:cNvPr id="0" name=""/>
        <dsp:cNvSpPr/>
      </dsp:nvSpPr>
      <dsp:spPr>
        <a:xfrm>
          <a:off x="435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lt-LT" sz="2300" kern="1200" dirty="0"/>
            <a:t>Programinė įranga</a:t>
          </a:r>
          <a:endParaRPr lang="en-US" sz="2300" kern="1200" dirty="0"/>
        </a:p>
      </dsp:txBody>
      <dsp:txXfrm>
        <a:off x="4357800" y="2355670"/>
        <a:ext cx="1800000" cy="720000"/>
      </dsp:txXfrm>
    </dsp:sp>
    <dsp:sp modelId="{984E7509-2D71-43F0-B257-4607ED08FDC3}">
      <dsp:nvSpPr>
        <dsp:cNvPr id="0" name=""/>
        <dsp:cNvSpPr/>
      </dsp:nvSpPr>
      <dsp:spPr>
        <a:xfrm>
          <a:off x="6967800" y="1275667"/>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B3D60E-8CE6-4773-B896-4A02AB58F52F}">
      <dsp:nvSpPr>
        <dsp:cNvPr id="0" name=""/>
        <dsp:cNvSpPr/>
      </dsp:nvSpPr>
      <dsp:spPr>
        <a:xfrm>
          <a:off x="6472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t>Informa</a:t>
          </a:r>
          <a:r>
            <a:rPr lang="lt-LT" sz="2300" kern="1200" dirty="0" err="1"/>
            <a:t>cija</a:t>
          </a:r>
          <a:endParaRPr lang="en-US" sz="2300" kern="1200" dirty="0"/>
        </a:p>
      </dsp:txBody>
      <dsp:txXfrm>
        <a:off x="6472800" y="2355670"/>
        <a:ext cx="1800000" cy="720000"/>
      </dsp:txXfrm>
    </dsp:sp>
    <dsp:sp modelId="{0C597D42-EBBC-42B2-A526-2011256C5792}">
      <dsp:nvSpPr>
        <dsp:cNvPr id="0" name=""/>
        <dsp:cNvSpPr/>
      </dsp:nvSpPr>
      <dsp:spPr>
        <a:xfrm>
          <a:off x="9082800" y="1275667"/>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A28A90-D6C9-4DCA-9822-996BD5A714BA}">
      <dsp:nvSpPr>
        <dsp:cNvPr id="0" name=""/>
        <dsp:cNvSpPr/>
      </dsp:nvSpPr>
      <dsp:spPr>
        <a:xfrm>
          <a:off x="858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err="1"/>
            <a:t>Žmogiškieji</a:t>
          </a:r>
          <a:r>
            <a:rPr lang="en-US" sz="2300" kern="1200" dirty="0"/>
            <a:t> </a:t>
          </a:r>
          <a:r>
            <a:rPr lang="en-US" sz="2300" kern="1200" dirty="0" err="1"/>
            <a:t>ištekliai</a:t>
          </a:r>
          <a:endParaRPr lang="en-US" sz="2300" kern="1200" dirty="0"/>
        </a:p>
      </dsp:txBody>
      <dsp:txXfrm>
        <a:off x="8587800" y="2355670"/>
        <a:ext cx="180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16EB7-E316-3B44-B8A6-1C0F08E6942E}">
      <dsp:nvSpPr>
        <dsp:cNvPr id="0" name=""/>
        <dsp:cNvSpPr/>
      </dsp:nvSpPr>
      <dsp:spPr>
        <a:xfrm>
          <a:off x="306442" y="0"/>
          <a:ext cx="3598948" cy="4463868"/>
        </a:xfrm>
        <a:prstGeom prst="roundRect">
          <a:avLst>
            <a:gd name="adj" fmla="val 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lt-LT" sz="3000" kern="1200" dirty="0"/>
            <a:t>Galimos grėsmės</a:t>
          </a:r>
          <a:endParaRPr lang="en-GB" sz="3000" kern="1200" dirty="0"/>
        </a:p>
      </dsp:txBody>
      <dsp:txXfrm rot="16200000">
        <a:off x="-1163848" y="1470291"/>
        <a:ext cx="3660371" cy="719789"/>
      </dsp:txXfrm>
    </dsp:sp>
    <dsp:sp modelId="{57ECC983-B84C-E846-A8E3-CA21736329C6}">
      <dsp:nvSpPr>
        <dsp:cNvPr id="0" name=""/>
        <dsp:cNvSpPr/>
      </dsp:nvSpPr>
      <dsp:spPr>
        <a:xfrm>
          <a:off x="1375228" y="0"/>
          <a:ext cx="2681216" cy="446386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200000"/>
            </a:lnSpc>
            <a:spcBef>
              <a:spcPct val="0"/>
            </a:spcBef>
            <a:spcAft>
              <a:spcPct val="35000"/>
            </a:spcAft>
            <a:buNone/>
          </a:pPr>
          <a:r>
            <a:rPr lang="lt-LT" sz="1800" b="0"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Išpirkos reikalaujanti programinė įranga</a:t>
          </a:r>
        </a:p>
        <a:p>
          <a:pPr marL="0" lvl="0" indent="0" algn="l" defTabSz="800100">
            <a:lnSpc>
              <a:spcPct val="200000"/>
            </a:lnSpc>
            <a:spcBef>
              <a:spcPct val="0"/>
            </a:spcBef>
            <a:spcAft>
              <a:spcPct val="35000"/>
            </a:spcAft>
            <a:buNone/>
          </a:pPr>
          <a:endParaRPr lang="en-GB" sz="1400" b="0" kern="1200" dirty="0">
            <a:solidFill>
              <a:schemeClr val="bg1"/>
            </a:solidFill>
          </a:endParaRPr>
        </a:p>
        <a:p>
          <a:pPr marL="0" lvl="0" indent="0" algn="l" defTabSz="800100">
            <a:lnSpc>
              <a:spcPct val="200000"/>
            </a:lnSpc>
            <a:spcBef>
              <a:spcPct val="0"/>
            </a:spcBef>
            <a:spcAft>
              <a:spcPct val="35000"/>
            </a:spcAft>
            <a:buNone/>
          </a:pPr>
          <a:r>
            <a:rPr lang="lt-LT" sz="1800" kern="1200" dirty="0"/>
            <a:t>„</a:t>
          </a:r>
          <a:r>
            <a:rPr lang="lt-LT" sz="1800" kern="1200" dirty="0" err="1"/>
            <a:t>Phishing</a:t>
          </a:r>
          <a:r>
            <a:rPr lang="lt-LT" sz="1800" kern="1200" dirty="0"/>
            <a:t>“ – duomenų vagystės</a:t>
          </a:r>
        </a:p>
        <a:p>
          <a:pPr marL="0" lvl="0" indent="0" algn="l" defTabSz="800100">
            <a:lnSpc>
              <a:spcPct val="200000"/>
            </a:lnSpc>
            <a:spcBef>
              <a:spcPct val="0"/>
            </a:spcBef>
            <a:spcAft>
              <a:spcPct val="35000"/>
            </a:spcAft>
            <a:buNone/>
          </a:pPr>
          <a:endParaRPr lang="en-GB" sz="1400" kern="1200" dirty="0"/>
        </a:p>
        <a:p>
          <a:pPr marL="0" lvl="0" indent="0" algn="l" defTabSz="800100">
            <a:lnSpc>
              <a:spcPct val="200000"/>
            </a:lnSpc>
            <a:spcBef>
              <a:spcPct val="0"/>
            </a:spcBef>
            <a:spcAft>
              <a:spcPct val="35000"/>
            </a:spcAft>
            <a:buNone/>
          </a:pPr>
          <a:r>
            <a:rPr lang="lt-LT" sz="1800" kern="1200" dirty="0"/>
            <a:t>Socialinė inžinerija</a:t>
          </a:r>
          <a:endParaRPr lang="en-GB" sz="1600" kern="1200" dirty="0"/>
        </a:p>
        <a:p>
          <a:pPr marL="0" lvl="0" indent="0" algn="l" defTabSz="800100">
            <a:lnSpc>
              <a:spcPct val="200000"/>
            </a:lnSpc>
            <a:spcBef>
              <a:spcPct val="0"/>
            </a:spcBef>
            <a:spcAft>
              <a:spcPct val="35000"/>
            </a:spcAft>
            <a:buNone/>
          </a:pPr>
          <a:endParaRPr lang="en-US" sz="1800" kern="1200" dirty="0"/>
        </a:p>
      </dsp:txBody>
      <dsp:txXfrm>
        <a:off x="1375228" y="0"/>
        <a:ext cx="2681216" cy="4463868"/>
      </dsp:txXfrm>
    </dsp:sp>
    <dsp:sp modelId="{43BBF203-BD2E-4F42-9416-B479F1712D42}">
      <dsp:nvSpPr>
        <dsp:cNvPr id="0" name=""/>
        <dsp:cNvSpPr/>
      </dsp:nvSpPr>
      <dsp:spPr>
        <a:xfrm>
          <a:off x="4350888" y="0"/>
          <a:ext cx="3614512" cy="4463868"/>
        </a:xfrm>
        <a:prstGeom prst="roundRect">
          <a:avLst>
            <a:gd name="adj" fmla="val 5000"/>
          </a:avLst>
        </a:prstGeom>
        <a:solidFill>
          <a:schemeClr val="accent1">
            <a:hueOff val="0"/>
            <a:satOff val="0"/>
            <a:lumOff val="0"/>
            <a:alpha val="69798"/>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lt-LT" sz="3000" kern="1200" dirty="0"/>
            <a:t>Potencialūs užpuolikai</a:t>
          </a:r>
          <a:endParaRPr lang="en-GB" sz="3000" kern="1200" dirty="0"/>
        </a:p>
      </dsp:txBody>
      <dsp:txXfrm rot="16200000">
        <a:off x="2882154" y="1468734"/>
        <a:ext cx="3660371" cy="722902"/>
      </dsp:txXfrm>
    </dsp:sp>
    <dsp:sp modelId="{E1393761-FC8D-4942-A7A1-43A8384D1E69}">
      <dsp:nvSpPr>
        <dsp:cNvPr id="0" name=""/>
        <dsp:cNvSpPr/>
      </dsp:nvSpPr>
      <dsp:spPr>
        <a:xfrm rot="5400000">
          <a:off x="4064832" y="3197109"/>
          <a:ext cx="656239" cy="1261903"/>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CDF21E-3DF5-2547-BD92-3B8355345065}">
      <dsp:nvSpPr>
        <dsp:cNvPr id="0" name=""/>
        <dsp:cNvSpPr/>
      </dsp:nvSpPr>
      <dsp:spPr>
        <a:xfrm>
          <a:off x="5421659" y="0"/>
          <a:ext cx="2692811" cy="446386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200000"/>
            </a:lnSpc>
            <a:spcBef>
              <a:spcPct val="0"/>
            </a:spcBef>
            <a:spcAft>
              <a:spcPct val="35000"/>
            </a:spcAft>
            <a:buNone/>
          </a:pPr>
          <a:r>
            <a:rPr lang="lt-LT" sz="1800" kern="1200" dirty="0"/>
            <a:t>Skriptų mėgėjai 
</a:t>
          </a:r>
          <a:r>
            <a:rPr lang="lt-LT" sz="1800" kern="1200" dirty="0" err="1"/>
            <a:t>Haktivistai</a:t>
          </a:r>
          <a:r>
            <a:rPr lang="lt-LT" sz="1800" kern="1200" dirty="0"/>
            <a:t>
Darbuotojai
Kariuomenė, žvalgyba ir vyriausybė
Organizuotas nusikalstamumas</a:t>
          </a:r>
          <a:endParaRPr lang="en-GB" sz="1800" kern="1200" dirty="0"/>
        </a:p>
      </dsp:txBody>
      <dsp:txXfrm>
        <a:off x="5421659" y="0"/>
        <a:ext cx="2692811" cy="44638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16EB7-E316-3B44-B8A6-1C0F08E6942E}">
      <dsp:nvSpPr>
        <dsp:cNvPr id="0" name=""/>
        <dsp:cNvSpPr/>
      </dsp:nvSpPr>
      <dsp:spPr>
        <a:xfrm>
          <a:off x="306442" y="0"/>
          <a:ext cx="3598948" cy="4463868"/>
        </a:xfrm>
        <a:prstGeom prst="roundRect">
          <a:avLst>
            <a:gd name="adj" fmla="val 5000"/>
          </a:avLst>
        </a:prstGeom>
        <a:solidFill>
          <a:schemeClr val="accent1">
            <a:hueOff val="0"/>
            <a:satOff val="0"/>
            <a:lumOff val="0"/>
            <a:alpha val="7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lt-LT" sz="3000" kern="1200" dirty="0"/>
            <a:t>Galimos grėsmės</a:t>
          </a:r>
          <a:endParaRPr lang="en-GB" sz="3000" kern="1200" dirty="0"/>
        </a:p>
      </dsp:txBody>
      <dsp:txXfrm rot="16200000">
        <a:off x="-1163848" y="1470291"/>
        <a:ext cx="3660371" cy="719789"/>
      </dsp:txXfrm>
    </dsp:sp>
    <dsp:sp modelId="{57ECC983-B84C-E846-A8E3-CA21736329C6}">
      <dsp:nvSpPr>
        <dsp:cNvPr id="0" name=""/>
        <dsp:cNvSpPr/>
      </dsp:nvSpPr>
      <dsp:spPr>
        <a:xfrm>
          <a:off x="1375228" y="0"/>
          <a:ext cx="2681216" cy="446386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200000"/>
            </a:lnSpc>
            <a:spcBef>
              <a:spcPct val="0"/>
            </a:spcBef>
            <a:spcAft>
              <a:spcPct val="35000"/>
            </a:spcAft>
            <a:buNone/>
          </a:pPr>
          <a:r>
            <a:rPr lang="lt-LT" sz="1800" kern="1200" dirty="0"/>
            <a:t>Išpirkos reikalaujanti programinė įranga</a:t>
          </a:r>
        </a:p>
        <a:p>
          <a:pPr marL="0" lvl="0" indent="0" algn="l" defTabSz="800100">
            <a:lnSpc>
              <a:spcPct val="200000"/>
            </a:lnSpc>
            <a:spcBef>
              <a:spcPct val="0"/>
            </a:spcBef>
            <a:spcAft>
              <a:spcPct val="35000"/>
            </a:spcAft>
            <a:buNone/>
          </a:pPr>
          <a:endParaRPr lang="en-GB" sz="1400" kern="1200" dirty="0"/>
        </a:p>
        <a:p>
          <a:pPr marL="0" lvl="0" indent="0" algn="l" defTabSz="800100">
            <a:lnSpc>
              <a:spcPct val="200000"/>
            </a:lnSpc>
            <a:spcBef>
              <a:spcPct val="0"/>
            </a:spcBef>
            <a:spcAft>
              <a:spcPct val="35000"/>
            </a:spcAft>
            <a:buNone/>
          </a:pPr>
          <a:r>
            <a:rPr lang="lt-LT" sz="1800" kern="1200" dirty="0"/>
            <a:t>„Phishing“ – duomenų vagystės</a:t>
          </a:r>
        </a:p>
        <a:p>
          <a:pPr marL="0" lvl="0" indent="0" algn="l" defTabSz="800100">
            <a:lnSpc>
              <a:spcPct val="200000"/>
            </a:lnSpc>
            <a:spcBef>
              <a:spcPct val="0"/>
            </a:spcBef>
            <a:spcAft>
              <a:spcPct val="35000"/>
            </a:spcAft>
            <a:buNone/>
          </a:pPr>
          <a:endParaRPr lang="lt-LT" sz="1800" kern="1200" dirty="0"/>
        </a:p>
        <a:p>
          <a:pPr marL="0" lvl="0" indent="0" algn="l" defTabSz="800100">
            <a:lnSpc>
              <a:spcPct val="200000"/>
            </a:lnSpc>
            <a:spcBef>
              <a:spcPct val="0"/>
            </a:spcBef>
            <a:spcAft>
              <a:spcPct val="35000"/>
            </a:spcAft>
            <a:buNone/>
          </a:pPr>
          <a:r>
            <a:rPr lang="lt-LT" sz="1800" kern="1200" dirty="0"/>
            <a:t>Socialinė inžinerija</a:t>
          </a:r>
          <a:endParaRPr lang="en-US" sz="1800" kern="1200" dirty="0"/>
        </a:p>
        <a:p>
          <a:pPr marL="0" lvl="0" indent="0" algn="l" defTabSz="800100">
            <a:lnSpc>
              <a:spcPct val="200000"/>
            </a:lnSpc>
            <a:spcBef>
              <a:spcPct val="0"/>
            </a:spcBef>
            <a:spcAft>
              <a:spcPct val="35000"/>
            </a:spcAft>
            <a:buNone/>
          </a:pPr>
          <a:endParaRPr lang="en-US" sz="1800" kern="1200" dirty="0"/>
        </a:p>
      </dsp:txBody>
      <dsp:txXfrm>
        <a:off x="1375228" y="0"/>
        <a:ext cx="2681216" cy="4463868"/>
      </dsp:txXfrm>
    </dsp:sp>
    <dsp:sp modelId="{43BBF203-BD2E-4F42-9416-B479F1712D42}">
      <dsp:nvSpPr>
        <dsp:cNvPr id="0" name=""/>
        <dsp:cNvSpPr/>
      </dsp:nvSpPr>
      <dsp:spPr>
        <a:xfrm>
          <a:off x="4350888" y="0"/>
          <a:ext cx="3614512" cy="4463868"/>
        </a:xfrm>
        <a:prstGeom prst="roundRect">
          <a:avLst>
            <a:gd name="adj" fmla="val 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lt-LT" sz="3000" kern="1200" dirty="0"/>
            <a:t>Potencialūs užpuolikai</a:t>
          </a:r>
          <a:endParaRPr lang="en-GB" sz="3000" kern="1200" dirty="0"/>
        </a:p>
      </dsp:txBody>
      <dsp:txXfrm rot="16200000">
        <a:off x="2882154" y="1468734"/>
        <a:ext cx="3660371" cy="722902"/>
      </dsp:txXfrm>
    </dsp:sp>
    <dsp:sp modelId="{E1393761-FC8D-4942-A7A1-43A8384D1E69}">
      <dsp:nvSpPr>
        <dsp:cNvPr id="0" name=""/>
        <dsp:cNvSpPr/>
      </dsp:nvSpPr>
      <dsp:spPr>
        <a:xfrm rot="5400000">
          <a:off x="4064832" y="3197109"/>
          <a:ext cx="656239" cy="1261903"/>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CDF21E-3DF5-2547-BD92-3B8355345065}">
      <dsp:nvSpPr>
        <dsp:cNvPr id="0" name=""/>
        <dsp:cNvSpPr/>
      </dsp:nvSpPr>
      <dsp:spPr>
        <a:xfrm>
          <a:off x="5421659" y="0"/>
          <a:ext cx="2692811" cy="446386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200000"/>
            </a:lnSpc>
            <a:spcBef>
              <a:spcPct val="0"/>
            </a:spcBef>
            <a:spcAft>
              <a:spcPct val="35000"/>
            </a:spcAft>
            <a:buNone/>
          </a:pPr>
          <a:r>
            <a:rPr lang="lt-LT" sz="1800" kern="1200" dirty="0"/>
            <a:t>Skriptų mėgėjai 
</a:t>
          </a:r>
          <a:r>
            <a:rPr lang="lt-LT" sz="1800" kern="1200" dirty="0" err="1"/>
            <a:t>Haktivistai</a:t>
          </a:r>
          <a:r>
            <a:rPr lang="lt-LT" sz="1800" kern="1200" dirty="0"/>
            <a:t>
Darbuotojai
Kariuomenė, žvalgyba ir vyriausybė
Organizuotas nusikalstamumas</a:t>
          </a:r>
          <a:endParaRPr lang="en-GB" sz="1800" kern="1200" dirty="0"/>
        </a:p>
      </dsp:txBody>
      <dsp:txXfrm>
        <a:off x="5421659" y="0"/>
        <a:ext cx="2692811" cy="44638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5E011-6CE3-F547-AA3A-7B08C21BDD43}">
      <dsp:nvSpPr>
        <dsp:cNvPr id="0" name=""/>
        <dsp:cNvSpPr/>
      </dsp:nvSpPr>
      <dsp:spPr>
        <a:xfrm>
          <a:off x="0"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3F3DCA-EC31-C048-8356-5DB21D91C9D0}">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lt-LT" sz="3300" kern="1200" dirty="0">
              <a:solidFill>
                <a:schemeClr val="tx1"/>
              </a:solidFill>
            </a:rPr>
            <a:t>Techninės priemonė</a:t>
          </a:r>
          <a:endParaRPr lang="en-US" sz="3300" kern="1200" dirty="0">
            <a:solidFill>
              <a:schemeClr val="tx1"/>
            </a:solidFill>
          </a:endParaRPr>
        </a:p>
      </dsp:txBody>
      <dsp:txXfrm>
        <a:off x="383617" y="1447754"/>
        <a:ext cx="2847502" cy="1768010"/>
      </dsp:txXfrm>
    </dsp:sp>
    <dsp:sp modelId="{A701D4CA-CF6C-DA4E-8D3B-2873DC2E97D7}">
      <dsp:nvSpPr>
        <dsp:cNvPr id="0" name=""/>
        <dsp:cNvSpPr/>
      </dsp:nvSpPr>
      <dsp:spPr>
        <a:xfrm>
          <a:off x="3614737"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C9DD04-D1A9-CD48-B576-66512C3F501C}">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lt-LT" sz="3300" kern="1200" dirty="0">
              <a:solidFill>
                <a:schemeClr val="tx1"/>
              </a:solidFill>
            </a:rPr>
            <a:t>I</a:t>
          </a:r>
          <a:r>
            <a:rPr lang="en-US" sz="3300" kern="1200" dirty="0" err="1">
              <a:solidFill>
                <a:schemeClr val="tx1"/>
              </a:solidFill>
            </a:rPr>
            <a:t>nfrastruktūros</a:t>
          </a:r>
          <a:r>
            <a:rPr lang="en-US" sz="3300" kern="1200" dirty="0">
              <a:solidFill>
                <a:schemeClr val="tx1"/>
              </a:solidFill>
            </a:rPr>
            <a:t> </a:t>
          </a:r>
          <a:r>
            <a:rPr lang="en-US" sz="3300" kern="1200" dirty="0" err="1">
              <a:solidFill>
                <a:schemeClr val="tx1"/>
              </a:solidFill>
            </a:rPr>
            <a:t>priemon</a:t>
          </a:r>
          <a:r>
            <a:rPr lang="lt-LT" sz="3300" kern="1200" dirty="0">
              <a:solidFill>
                <a:schemeClr val="tx1"/>
              </a:solidFill>
            </a:rPr>
            <a:t>ė</a:t>
          </a:r>
          <a:r>
            <a:rPr lang="en-US" sz="3300" kern="1200" dirty="0">
              <a:solidFill>
                <a:schemeClr val="tx1"/>
              </a:solidFill>
            </a:rPr>
            <a:t>s </a:t>
          </a:r>
        </a:p>
      </dsp:txBody>
      <dsp:txXfrm>
        <a:off x="3998355" y="1447754"/>
        <a:ext cx="2847502" cy="1768010"/>
      </dsp:txXfrm>
    </dsp:sp>
    <dsp:sp modelId="{2B0FD227-7C9E-674B-A1C6-FC4F3D04923C}">
      <dsp:nvSpPr>
        <dsp:cNvPr id="0" name=""/>
        <dsp:cNvSpPr/>
      </dsp:nvSpPr>
      <dsp:spPr>
        <a:xfrm>
          <a:off x="7229475"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5033A0-49F2-DD4F-BE75-F1EC2C635952}">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lt-LT" sz="3300" kern="1200" dirty="0">
              <a:solidFill>
                <a:schemeClr val="tx1"/>
              </a:solidFill>
            </a:rPr>
            <a:t>Organizacinės priemonės</a:t>
          </a:r>
          <a:endParaRPr lang="en-US" sz="3300" kern="1200" dirty="0">
            <a:solidFill>
              <a:schemeClr val="tx1"/>
            </a:solidFill>
          </a:endParaRPr>
        </a:p>
      </dsp:txBody>
      <dsp:txXfrm>
        <a:off x="7613092" y="1447754"/>
        <a:ext cx="2847502" cy="17680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5E011-6CE3-F547-AA3A-7B08C21BDD43}">
      <dsp:nvSpPr>
        <dsp:cNvPr id="0" name=""/>
        <dsp:cNvSpPr/>
      </dsp:nvSpPr>
      <dsp:spPr>
        <a:xfrm>
          <a:off x="0"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3F3DCA-EC31-C048-8356-5DB21D91C9D0}">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lt-LT" sz="3300" kern="1200" dirty="0">
              <a:solidFill>
                <a:schemeClr val="bg2">
                  <a:lumMod val="25000"/>
                </a:schemeClr>
              </a:solidFill>
            </a:rPr>
            <a:t>Techninės priemonė</a:t>
          </a:r>
          <a:endParaRPr lang="en-US" sz="3300" kern="1200" dirty="0">
            <a:solidFill>
              <a:schemeClr val="bg2">
                <a:lumMod val="50000"/>
              </a:schemeClr>
            </a:solidFill>
          </a:endParaRPr>
        </a:p>
      </dsp:txBody>
      <dsp:txXfrm>
        <a:off x="383617" y="1447754"/>
        <a:ext cx="2847502" cy="1768010"/>
      </dsp:txXfrm>
    </dsp:sp>
    <dsp:sp modelId="{A701D4CA-CF6C-DA4E-8D3B-2873DC2E97D7}">
      <dsp:nvSpPr>
        <dsp:cNvPr id="0" name=""/>
        <dsp:cNvSpPr/>
      </dsp:nvSpPr>
      <dsp:spPr>
        <a:xfrm>
          <a:off x="3614737"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C9DD04-D1A9-CD48-B576-66512C3F501C}">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lt-LT" sz="3300" kern="1200" dirty="0">
              <a:solidFill>
                <a:schemeClr val="bg2">
                  <a:lumMod val="25000"/>
                </a:schemeClr>
              </a:solidFill>
            </a:rPr>
            <a:t>Infrastruktūros priemonės </a:t>
          </a:r>
          <a:endParaRPr lang="en-US" sz="3300" kern="1200" dirty="0">
            <a:solidFill>
              <a:schemeClr val="bg2">
                <a:lumMod val="25000"/>
              </a:schemeClr>
            </a:solidFill>
          </a:endParaRPr>
        </a:p>
      </dsp:txBody>
      <dsp:txXfrm>
        <a:off x="3998355" y="1447754"/>
        <a:ext cx="2847502" cy="1768010"/>
      </dsp:txXfrm>
    </dsp:sp>
    <dsp:sp modelId="{2B0FD227-7C9E-674B-A1C6-FC4F3D04923C}">
      <dsp:nvSpPr>
        <dsp:cNvPr id="0" name=""/>
        <dsp:cNvSpPr/>
      </dsp:nvSpPr>
      <dsp:spPr>
        <a:xfrm>
          <a:off x="7229475"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5033A0-49F2-DD4F-BE75-F1EC2C635952}">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lt-LT" sz="3300" kern="1200" dirty="0">
              <a:solidFill>
                <a:schemeClr val="tx1"/>
              </a:solidFill>
            </a:rPr>
            <a:t>Organizacinės priemonės</a:t>
          </a:r>
          <a:endParaRPr lang="en-US" sz="3300" kern="1200" dirty="0">
            <a:solidFill>
              <a:schemeClr val="tx1"/>
            </a:solidFill>
          </a:endParaRPr>
        </a:p>
      </dsp:txBody>
      <dsp:txXfrm>
        <a:off x="7613092" y="1447754"/>
        <a:ext cx="2847502" cy="17680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5E011-6CE3-F547-AA3A-7B08C21BDD43}">
      <dsp:nvSpPr>
        <dsp:cNvPr id="0" name=""/>
        <dsp:cNvSpPr/>
      </dsp:nvSpPr>
      <dsp:spPr>
        <a:xfrm>
          <a:off x="0"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3F3DCA-EC31-C048-8356-5DB21D91C9D0}">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lt-LT" sz="3300" kern="1200" dirty="0">
              <a:solidFill>
                <a:schemeClr val="tx1"/>
              </a:solidFill>
            </a:rPr>
            <a:t>Techninės priemonė</a:t>
          </a:r>
          <a:endParaRPr lang="en-US" sz="3300" kern="1200" dirty="0">
            <a:solidFill>
              <a:schemeClr val="tx1"/>
            </a:solidFill>
          </a:endParaRPr>
        </a:p>
      </dsp:txBody>
      <dsp:txXfrm>
        <a:off x="383617" y="1447754"/>
        <a:ext cx="2847502" cy="1768010"/>
      </dsp:txXfrm>
    </dsp:sp>
    <dsp:sp modelId="{A701D4CA-CF6C-DA4E-8D3B-2873DC2E97D7}">
      <dsp:nvSpPr>
        <dsp:cNvPr id="0" name=""/>
        <dsp:cNvSpPr/>
      </dsp:nvSpPr>
      <dsp:spPr>
        <a:xfrm>
          <a:off x="3614737"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C9DD04-D1A9-CD48-B576-66512C3F501C}">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lt-LT" sz="3300" kern="1200" dirty="0">
              <a:solidFill>
                <a:schemeClr val="tx1"/>
              </a:solidFill>
            </a:rPr>
            <a:t>Infrastruktūros priemonės </a:t>
          </a:r>
          <a:endParaRPr lang="en-US" sz="3300" kern="1200" dirty="0">
            <a:solidFill>
              <a:schemeClr val="tx1"/>
            </a:solidFill>
          </a:endParaRPr>
        </a:p>
      </dsp:txBody>
      <dsp:txXfrm>
        <a:off x="3998355" y="1447754"/>
        <a:ext cx="2847502" cy="1768010"/>
      </dsp:txXfrm>
    </dsp:sp>
    <dsp:sp modelId="{2B0FD227-7C9E-674B-A1C6-FC4F3D04923C}">
      <dsp:nvSpPr>
        <dsp:cNvPr id="0" name=""/>
        <dsp:cNvSpPr/>
      </dsp:nvSpPr>
      <dsp:spPr>
        <a:xfrm>
          <a:off x="7229475"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5033A0-49F2-DD4F-BE75-F1EC2C635952}">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lt-LT" sz="3300" kern="1200" dirty="0">
              <a:solidFill>
                <a:schemeClr val="bg2">
                  <a:lumMod val="25000"/>
                </a:schemeClr>
              </a:solidFill>
            </a:rPr>
            <a:t>Organizacinės priemonės</a:t>
          </a:r>
          <a:endParaRPr lang="en-US" sz="3300" kern="1200" dirty="0">
            <a:solidFill>
              <a:schemeClr val="bg2">
                <a:lumMod val="25000"/>
              </a:schemeClr>
            </a:solidFill>
          </a:endParaRPr>
        </a:p>
      </dsp:txBody>
      <dsp:txXfrm>
        <a:off x="7613092" y="1447754"/>
        <a:ext cx="2847502" cy="176801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95B30-2D01-B548-BE05-285B1B85ED35}" type="datetimeFigureOut">
              <a:rPr lang="en-IT" smtClean="0"/>
              <a:t>10/18/2024</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B42049-DDF0-DF47-979B-8441749CCEC8}" type="slidenum">
              <a:rPr lang="en-IT" smtClean="0"/>
              <a:t>‹#›</a:t>
            </a:fld>
            <a:endParaRPr lang="en-IT"/>
          </a:p>
        </p:txBody>
      </p:sp>
    </p:spTree>
    <p:extLst>
      <p:ext uri="{BB962C8B-B14F-4D97-AF65-F5344CB8AC3E}">
        <p14:creationId xmlns:p14="http://schemas.microsoft.com/office/powerpoint/2010/main" val="3176589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1B42049-DDF0-DF47-979B-8441749CCEC8}" type="slidenum">
              <a:rPr lang="en-IT" smtClean="0"/>
              <a:t>1</a:t>
            </a:fld>
            <a:endParaRPr lang="en-IT"/>
          </a:p>
        </p:txBody>
      </p:sp>
    </p:spTree>
    <p:extLst>
      <p:ext uri="{BB962C8B-B14F-4D97-AF65-F5344CB8AC3E}">
        <p14:creationId xmlns:p14="http://schemas.microsoft.com/office/powerpoint/2010/main" val="2739946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1000"/>
              </a:spcBef>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3.2. Potencialūs užpuolikai</a:t>
            </a:r>
          </a:p>
          <a:p>
            <a:pPr algn="just">
              <a:spcBef>
                <a:spcPts val="1000"/>
              </a:spcBef>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Yra įvairių tipų potencialių užpuolikų. Kiekvienas iš jų turi skirtingą motyvaciją vykdyti ataką. Pateikiame skirtingų grupių apžvalgą.</a:t>
            </a:r>
          </a:p>
          <a:p>
            <a:pPr algn="just">
              <a:spcBef>
                <a:spcPts val="1000"/>
              </a:spcBef>
            </a:pPr>
            <a:endPar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1000"/>
              </a:spcBef>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Skriptų mėgėjai - </a:t>
            </a: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tai grupė užpuolikų, kurie pirmiausia veikia iš smalsumo. Yra daug įvairių nemokamų įsilaužimo įrankių, kuriuos galima išbandyti arba naudoti siekiant nusitaikyti į pažįstamus ir draugus ar atsitiktinius žmones tiesiog dėl pramogos. Ši grupė paprastai nesuvokia pasekmių, kurias gali sukelti jų veiksmai. Nors atrodo, kad tai gana nepavojinga </a:t>
            </a:r>
            <a:r>
              <a:rPr lang="en-US"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t</a:t>
            </a:r>
            <a:r>
              <a:rPr lang="lt-LT" sz="1800" b="0"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ačiau</a:t>
            </a: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jie gali padaryti daug žalos, pavyzdžiui, sugadinti internetu pasiekiamas sistemas.</a:t>
            </a:r>
          </a:p>
          <a:p>
            <a:pPr algn="just">
              <a:spcBef>
                <a:spcPts val="1000"/>
              </a:spcBef>
            </a:pPr>
            <a:endPar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spcBef>
                <a:spcPts val="1000"/>
              </a:spcBef>
              <a:buFontTx/>
              <a:buNone/>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Kita grupė yra </a:t>
            </a:r>
            <a:r>
              <a:rPr lang="lt-LT" sz="1800" b="1"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haktivistai</a:t>
            </a: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 </a:t>
            </a: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kitaip kibernetiniai aktyvistai. Paprastai tai laisvai organizuotos grupės, turinčios politinių motyvų. Gerai žinoma </a:t>
            </a:r>
            <a:r>
              <a:rPr lang="lt-LT" sz="1800" b="0"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haktivistų</a:t>
            </a: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grupė yra "</a:t>
            </a:r>
            <a:r>
              <a:rPr lang="lt-LT" sz="1800" b="0"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Anonymous</a:t>
            </a: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Jie rengia įvairias atakas arba niokoja įmonių ar politinių organizacijų, prieš kurias laikosi tam tikrų moralinių nuostatų, interneto svetaines. Tokios atakos taip pat gali būti duomenų vagystės ir vėlesnis jų viešinimas.</a:t>
            </a:r>
          </a:p>
          <a:p>
            <a:pPr marL="285750" indent="-285750" algn="just">
              <a:spcBef>
                <a:spcPts val="1000"/>
              </a:spcBef>
              <a:buFontTx/>
              <a:buChar char="-"/>
            </a:pPr>
            <a:endPar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spcBef>
                <a:spcPts val="1000"/>
              </a:spcBef>
              <a:buFontTx/>
              <a:buNone/>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Darbuotojai</a:t>
            </a:r>
          </a:p>
          <a:p>
            <a:pPr marL="0" indent="0" algn="just">
              <a:spcBef>
                <a:spcPts val="1000"/>
              </a:spcBef>
              <a:buFontTx/>
              <a:buNone/>
            </a:pP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Viena iš grupių, kurios nereikėtų pamiršti, yra įmonės darbuotojai. Nepasitenkinimas darbo kasdienybe, jausmas, kad yra išnaudojami, ar net nuobodulys gali paskatinti tyčinius vidinius išpuolius. Dažnai tai būna ir nesąmoningas veiksmas, pavyzdžiui, kai sukčius naudoja socialinę inžineriją, kad išgautų informaciją arba gautų prieigą prie sistemos. Savų darbuotojų veiksmai dažnai gana ilgai lieka nepastebėti, nes jie gali veikti saugomoje </a:t>
            </a:r>
            <a:r>
              <a:rPr lang="lt-LT" sz="1800" b="0"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sistemoje.Kita</a:t>
            </a: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grupė yra buvę darbuotojai. Jei darbuotojams išėjus iš įmonės IT prieiga </a:t>
            </a:r>
            <a:r>
              <a:rPr lang="lt-LT" sz="1800" b="0"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nedeaktyvuojama</a:t>
            </a: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arba nepašalinama, arba jei žinomi kitų darbuotojų paskyrų duomenys, žmonės turi galimybę nepastebimai prisijungti prie IT sistemų net ir išėję iš darbo. Šiuo atveju turi būti sukurtas aiškiai apibrėžtas procesas, kaip elgtis, kai darbuotojai atsistatydina. Kokios yra atskirų darbuotojų paskyros? Ar naudojami bendri prisijungimai? Nors prieiga per pamirštą paskyrą nebeįmanoma, buvę darbuotojai vis tiek gali turėti informacijos apie procesus ir vidaus duomenis, dėl kurių IT sistema gali būti pažeidžiama. Turėtų būti nustatytos konkrečios taisyklės, kai atsistatydina IT administracijos narys. Jie ypač gerai išmano IT sistemas ir dirbdami įmonėje turėjo prieigą prie administravimo paskyrų. Be to, prieš išeidami jie galėjo sukurti "galines duris" - būdą nepastebimai patekti į sistemą - kad galėtų gauti prieigą nepaisant panaikintų paskyrų ir pakeistų slaptažodžių.</a:t>
            </a:r>
          </a:p>
          <a:p>
            <a:pPr marL="0" indent="0" algn="just">
              <a:spcBef>
                <a:spcPts val="1000"/>
              </a:spcBef>
              <a:buFontTx/>
              <a:buNone/>
            </a:pPr>
            <a:endPar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spcBef>
                <a:spcPts val="1000"/>
              </a:spcBef>
              <a:buFontTx/>
              <a:buNone/>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Konkurentai</a:t>
            </a:r>
          </a:p>
          <a:p>
            <a:pPr marL="0" indent="0" algn="just">
              <a:spcBef>
                <a:spcPts val="1000"/>
              </a:spcBef>
              <a:buFontTx/>
              <a:buNone/>
            </a:pP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Konkurentas taip pat gali būti potencialios grėsmės šaltinis. Šnipinėjimo veikla, įskaitant vidaus darbo eigą arba informaciją apie procesus ir produktus, dažnai naudojama daugelyje pramonės šakų. Taip pat galimi kryptingi išpuoliai, kuriais siekiama padaryti žalos, kad būtų pašalintas arba aplenktas konkurentas.</a:t>
            </a:r>
          </a:p>
          <a:p>
            <a:pPr marL="0" indent="0" algn="just">
              <a:spcBef>
                <a:spcPts val="1000"/>
              </a:spcBef>
              <a:buFontTx/>
              <a:buNone/>
            </a:pPr>
            <a:endPar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spcBef>
                <a:spcPts val="1000"/>
              </a:spcBef>
              <a:buFontTx/>
              <a:buNone/>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Kariuomenė, žvalgyba ir vyriausybė</a:t>
            </a:r>
          </a:p>
          <a:p>
            <a:pPr marL="0" indent="0" algn="just">
              <a:spcBef>
                <a:spcPts val="1000"/>
              </a:spcBef>
              <a:buFontTx/>
              <a:buNone/>
            </a:pP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Užsienio karinės, žvalgybos tarnybos ir vyriausybės taip pat gali rengti išpuolius prieš IT sistemas. Tokios organizacijos paprastai turi nemažą biudžetą ir praktinę patirtį, kurią galima panaudoti šnipinėjimui ir kibernetiniams karams. Jei tokia organizacija yra įsitraukusi, ji paprastai ras būdą, kaip pasiekti savo tikslą.</a:t>
            </a:r>
          </a:p>
          <a:p>
            <a:pPr marL="0" indent="0" algn="just">
              <a:spcBef>
                <a:spcPts val="1000"/>
              </a:spcBef>
              <a:buFontTx/>
              <a:buNone/>
            </a:pPr>
            <a:endPar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spcBef>
                <a:spcPts val="1000"/>
              </a:spcBef>
              <a:buFontTx/>
              <a:buNone/>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Organizuotas nusikalstamumas</a:t>
            </a:r>
          </a:p>
          <a:p>
            <a:pPr marL="0" indent="0" algn="just">
              <a:spcBef>
                <a:spcPts val="1000"/>
              </a:spcBef>
              <a:buFontTx/>
              <a:buNone/>
            </a:pP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Organizuotas nusikalstamumas neapsiriboja ir skaitmeniniu pasauliu. Šios grupės dėmesys sutelktas į pinigus. Duomenų vagystės, išpirkos reikalaujančios programos ir nepageidaujami elektroniniai laiškai naudojami siekiant išvilioti pinigus iš savo aukų.  </a:t>
            </a:r>
            <a:r>
              <a:rPr lang="lt-LT" sz="1800" b="0"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Botnetai</a:t>
            </a: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naudojami didelio masto atsisakymo aptarnauti atakoms vykdyti, siekiant blokuoti interneto svetaines ir paslaugas, kol bus sumokėti reikalaujami pinigai.</a:t>
            </a:r>
            <a:endParaRPr lang="en-IT" b="0" dirty="0"/>
          </a:p>
        </p:txBody>
      </p:sp>
      <p:sp>
        <p:nvSpPr>
          <p:cNvPr id="4" name="Slide Number Placeholder 3"/>
          <p:cNvSpPr>
            <a:spLocks noGrp="1"/>
          </p:cNvSpPr>
          <p:nvPr>
            <p:ph type="sldNum" sz="quarter" idx="5"/>
          </p:nvPr>
        </p:nvSpPr>
        <p:spPr/>
        <p:txBody>
          <a:bodyPr/>
          <a:lstStyle/>
          <a:p>
            <a:fld id="{61B42049-DDF0-DF47-979B-8441749CCEC8}" type="slidenum">
              <a:rPr lang="en-IT" smtClean="0"/>
              <a:t>10</a:t>
            </a:fld>
            <a:endParaRPr lang="en-IT"/>
          </a:p>
        </p:txBody>
      </p:sp>
    </p:spTree>
    <p:extLst>
      <p:ext uri="{BB962C8B-B14F-4D97-AF65-F5344CB8AC3E}">
        <p14:creationId xmlns:p14="http://schemas.microsoft.com/office/powerpoint/2010/main" val="2896105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1000"/>
              </a:spcBef>
            </a:pPr>
            <a:r>
              <a:rPr lang="lt-LT"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4. Kaip kuriamos saugumo priemonės?</a:t>
            </a:r>
          </a:p>
          <a:p>
            <a:pPr algn="just">
              <a:spcBef>
                <a:spcPts val="1000"/>
              </a:spcBef>
            </a:pPr>
            <a:endParaRPr lang="lt-LT" sz="12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1000"/>
              </a:spcBef>
            </a:pPr>
            <a:r>
              <a:rPr lang="lt-LT" sz="12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Nustačius, ką reikia apsaugoti, ir žinant, kokios grėsmės apskritai egzistuoja, dabar reikia suplanuoti atitinkamas saugumo priemones. Reikia apsvarstyti ne tik grynai technines priemones, bet ir darbuotojų mokymus ir sąmoningumo ugdymą - tai svarbus ir dažnai pamirštamas aspektas, labai svarbus IT sistemų apsaugai. Įdiegus priemones, jos turi būti nuolat tikrinamos ir atnaujinamos, kad atitiktų naujausią lygį. Patartina reguliariai atlikti patikrinimus, kad būtų galima patikrinti, ar nustatytų priemonių laikomasi ir ar taikomi metodai yra veiksmingi. Atpažinus naują grėsmę, nustatomas įsilaužimas arba pažeidimas. Vis dėlto, jei atliekami plataus masto pakeitimai, pavyzdžiui, įsigyjami nauji serveriai, reikėtų iš naujo apsvarstyti esamas koncepcijas ir jas pritaikyti.</a:t>
            </a:r>
          </a:p>
          <a:p>
            <a:pPr algn="just">
              <a:spcBef>
                <a:spcPts val="1000"/>
              </a:spcBef>
            </a:pPr>
            <a:endParaRPr lang="lt-LT" sz="1200" b="1" dirty="0">
              <a:solidFill>
                <a:srgbClr val="4F81BD"/>
              </a:solidFill>
              <a:effectLst/>
              <a:latin typeface="Calibri" panose="020F0502020204030204" pitchFamily="34" charset="0"/>
              <a:ea typeface="Cambria" panose="02040503050406030204" pitchFamily="18" charset="0"/>
              <a:cs typeface="Times New Roman" panose="02020603050405020304" pitchFamily="18" charset="0"/>
            </a:endParaRPr>
          </a:p>
          <a:p>
            <a:pPr algn="just">
              <a:spcBef>
                <a:spcPts val="1000"/>
              </a:spcBef>
            </a:pPr>
            <a:r>
              <a:rPr lang="lt-LT" sz="1200" dirty="0">
                <a:effectLst/>
                <a:latin typeface="Cambria" panose="02040503050406030204" pitchFamily="18" charset="0"/>
                <a:ea typeface="Cambria" panose="02040503050406030204" pitchFamily="18" charset="0"/>
                <a:cs typeface="Times New Roman" panose="02020603050405020304" pitchFamily="18" charset="0"/>
              </a:rPr>
              <a:t>Aspektai, kuriuos reikėtų įtraukti į tokį planavimą, skirstomi į technines priemones, infrastruktūros priemones ir organizacines priemones.</a:t>
            </a:r>
          </a:p>
          <a:p>
            <a:pPr algn="just">
              <a:spcBef>
                <a:spcPts val="1000"/>
              </a:spcBef>
            </a:pPr>
            <a:endParaRPr lang="lt-LT" sz="1200" dirty="0">
              <a:effectLst/>
              <a:latin typeface="Cambria" panose="02040503050406030204" pitchFamily="18" charset="0"/>
              <a:ea typeface="Cambria" panose="02040503050406030204" pitchFamily="18" charset="0"/>
              <a:cs typeface="Times New Roman" panose="02020603050405020304" pitchFamily="18" charset="0"/>
            </a:endParaRPr>
          </a:p>
          <a:p>
            <a:pPr algn="just">
              <a:spcBef>
                <a:spcPts val="1000"/>
              </a:spcBef>
            </a:pPr>
            <a:r>
              <a:rPr lang="lt-LT" sz="1200" dirty="0">
                <a:effectLst/>
                <a:latin typeface="Cambria" panose="02040503050406030204" pitchFamily="18" charset="0"/>
                <a:ea typeface="Cambria" panose="02040503050406030204" pitchFamily="18" charset="0"/>
                <a:cs typeface="Times New Roman" panose="02020603050405020304" pitchFamily="18" charset="0"/>
              </a:rPr>
              <a:t>Technines priemones sudaro:</a:t>
            </a:r>
          </a:p>
          <a:p>
            <a:pPr algn="just">
              <a:spcBef>
                <a:spcPts val="1000"/>
              </a:spcBef>
            </a:pPr>
            <a:r>
              <a:rPr lang="lt-LT" sz="1200" dirty="0">
                <a:effectLst/>
                <a:latin typeface="Cambria" panose="02040503050406030204" pitchFamily="18" charset="0"/>
                <a:ea typeface="Cambria" panose="02040503050406030204" pitchFamily="18" charset="0"/>
                <a:cs typeface="Times New Roman" panose="02020603050405020304" pitchFamily="18" charset="0"/>
              </a:rPr>
              <a:t>griežta leidimų sistema,</a:t>
            </a:r>
          </a:p>
          <a:p>
            <a:pPr algn="just">
              <a:spcBef>
                <a:spcPts val="1000"/>
              </a:spcBef>
            </a:pPr>
            <a:r>
              <a:rPr lang="lt-LT" sz="1200" dirty="0">
                <a:effectLst/>
                <a:latin typeface="Cambria" panose="02040503050406030204" pitchFamily="18" charset="0"/>
                <a:ea typeface="Cambria" panose="02040503050406030204" pitchFamily="18" charset="0"/>
                <a:cs typeface="Times New Roman" panose="02020603050405020304" pitchFamily="18" charset="0"/>
              </a:rPr>
              <a:t>reguliarus atsarginių duomenų kopijų kūrimas,</a:t>
            </a:r>
          </a:p>
          <a:p>
            <a:pPr algn="just">
              <a:spcBef>
                <a:spcPts val="1000"/>
              </a:spcBef>
            </a:pPr>
            <a:r>
              <a:rPr lang="lt-LT" sz="1200" dirty="0">
                <a:effectLst/>
                <a:latin typeface="Cambria" panose="02040503050406030204" pitchFamily="18" charset="0"/>
                <a:ea typeface="Cambria" panose="02040503050406030204" pitchFamily="18" charset="0"/>
                <a:cs typeface="Times New Roman" panose="02020603050405020304" pitchFamily="18" charset="0"/>
              </a:rPr>
              <a:t>kliento apsauga, pavyzdžiui, antivirusinė programinė įranga ir asmeninės ugniasienės,</a:t>
            </a:r>
          </a:p>
          <a:p>
            <a:pPr algn="just">
              <a:spcBef>
                <a:spcPts val="1000"/>
              </a:spcBef>
            </a:pPr>
            <a:r>
              <a:rPr lang="lt-LT" sz="1200" dirty="0">
                <a:effectLst/>
                <a:latin typeface="Cambria" panose="02040503050406030204" pitchFamily="18" charset="0"/>
                <a:ea typeface="Cambria" panose="02040503050406030204" pitchFamily="18" charset="0"/>
                <a:cs typeface="Times New Roman" panose="02020603050405020304" pitchFamily="18" charset="0"/>
              </a:rPr>
              <a:t>tinklo apsauga, pavyzdžiui, ugniasienės ir atskiri tinklo segmentai,</a:t>
            </a:r>
          </a:p>
          <a:p>
            <a:pPr algn="just">
              <a:spcBef>
                <a:spcPts val="1000"/>
              </a:spcBef>
            </a:pPr>
            <a:r>
              <a:rPr lang="lt-LT" sz="1200" dirty="0">
                <a:effectLst/>
                <a:latin typeface="Cambria" panose="02040503050406030204" pitchFamily="18" charset="0"/>
                <a:ea typeface="Cambria" panose="02040503050406030204" pitchFamily="18" charset="0"/>
                <a:cs typeface="Times New Roman" panose="02020603050405020304" pitchFamily="18" charset="0"/>
              </a:rPr>
              <a:t>šifravimo naudojimas tiek perduodant, tiek saugant duomenis.</a:t>
            </a:r>
            <a:endParaRPr lang="en-IT" sz="12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B42049-DDF0-DF47-979B-8441749CCEC8}" type="slidenum">
              <a:rPr lang="en-IT" smtClean="0"/>
              <a:t>11</a:t>
            </a:fld>
            <a:endParaRPr lang="en-IT"/>
          </a:p>
        </p:txBody>
      </p:sp>
    </p:spTree>
    <p:extLst>
      <p:ext uri="{BB962C8B-B14F-4D97-AF65-F5344CB8AC3E}">
        <p14:creationId xmlns:p14="http://schemas.microsoft.com/office/powerpoint/2010/main" val="4239667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spcBef>
                <a:spcPts val="900"/>
              </a:spcBef>
              <a:spcAft>
                <a:spcPts val="900"/>
              </a:spcAft>
            </a:pPr>
            <a:r>
              <a:rPr lang="lt-LT" sz="1200" u="sng" dirty="0">
                <a:effectLst/>
                <a:latin typeface="Cambria" panose="02040503050406030204" pitchFamily="18" charset="0"/>
                <a:ea typeface="Cambria" panose="02040503050406030204" pitchFamily="18" charset="0"/>
                <a:cs typeface="Times New Roman" panose="02020603050405020304" pitchFamily="18" charset="0"/>
              </a:rPr>
              <a:t>Infrastruktūros priemonės apima:</a:t>
            </a:r>
          </a:p>
          <a:p>
            <a:pPr marL="171450" lvl="0" indent="-171450" algn="just">
              <a:spcBef>
                <a:spcPts val="900"/>
              </a:spcBef>
              <a:spcAft>
                <a:spcPts val="900"/>
              </a:spcAft>
              <a:buFont typeface="Arial" panose="020B0604020202020204" pitchFamily="34" charset="0"/>
              <a:buChar char="•"/>
            </a:pPr>
            <a:r>
              <a:rPr lang="lt-LT" sz="1200" u="sng" dirty="0">
                <a:effectLst/>
                <a:latin typeface="Cambria" panose="02040503050406030204" pitchFamily="18" charset="0"/>
                <a:ea typeface="Cambria" panose="02040503050406030204" pitchFamily="18" charset="0"/>
                <a:cs typeface="Times New Roman" panose="02020603050405020304" pitchFamily="18" charset="0"/>
              </a:rPr>
              <a:t>Priešgaisrinė apsauga ir nepertraukiamo maitinimo šaltiniai,</a:t>
            </a:r>
          </a:p>
          <a:p>
            <a:pPr marL="171450" lvl="0" indent="-171450" algn="just">
              <a:spcBef>
                <a:spcPts val="900"/>
              </a:spcBef>
              <a:spcAft>
                <a:spcPts val="900"/>
              </a:spcAft>
              <a:buFont typeface="Arial" panose="020B0604020202020204" pitchFamily="34" charset="0"/>
              <a:buChar char="•"/>
            </a:pPr>
            <a:r>
              <a:rPr lang="lt-LT" sz="1200" u="sng" dirty="0">
                <a:effectLst/>
                <a:latin typeface="Cambria" panose="02040503050406030204" pitchFamily="18" charset="0"/>
                <a:ea typeface="Cambria" panose="02040503050406030204" pitchFamily="18" charset="0"/>
                <a:cs typeface="Times New Roman" panose="02020603050405020304" pitchFamily="18" charset="0"/>
              </a:rPr>
              <a:t>prieigos kontrolė ir ribotos prieigos zonos, ypač kritinės infrastruktūros (pvz., serveriai), į kurias gali patekti tik įgalioti asmenys,</a:t>
            </a:r>
          </a:p>
          <a:p>
            <a:pPr marL="171450" lvl="0" indent="-171450" algn="just">
              <a:spcBef>
                <a:spcPts val="900"/>
              </a:spcBef>
              <a:spcAft>
                <a:spcPts val="900"/>
              </a:spcAft>
              <a:buFont typeface="Arial" panose="020B0604020202020204" pitchFamily="34" charset="0"/>
              <a:buChar char="•"/>
            </a:pPr>
            <a:r>
              <a:rPr lang="lt-LT" sz="1200" u="sng" dirty="0">
                <a:effectLst/>
                <a:latin typeface="Cambria" panose="02040503050406030204" pitchFamily="18" charset="0"/>
                <a:ea typeface="Cambria" panose="02040503050406030204" pitchFamily="18" charset="0"/>
                <a:cs typeface="Times New Roman" panose="02020603050405020304" pitchFamily="18" charset="0"/>
              </a:rPr>
              <a:t>serverių patalpos, kuriose palaikoma atitinkama temperatūra, kad būtų išvengta gedimų dėl perkaitimo,</a:t>
            </a:r>
          </a:p>
          <a:p>
            <a:pPr marL="171450" lvl="0" indent="-171450" algn="just">
              <a:spcBef>
                <a:spcPts val="900"/>
              </a:spcBef>
              <a:spcAft>
                <a:spcPts val="900"/>
              </a:spcAft>
              <a:buFont typeface="Arial" panose="020B0604020202020204" pitchFamily="34" charset="0"/>
              <a:buChar char="•"/>
            </a:pPr>
            <a:r>
              <a:rPr lang="lt-LT" sz="1200" u="sng" dirty="0">
                <a:effectLst/>
                <a:latin typeface="Cambria" panose="02040503050406030204" pitchFamily="18" charset="0"/>
                <a:ea typeface="Cambria" panose="02040503050406030204" pitchFamily="18" charset="0"/>
                <a:cs typeface="Times New Roman" panose="02020603050405020304" pitchFamily="18" charset="0"/>
              </a:rPr>
              <a:t>jei įmanoma, atskirai išdėstomi serverių įrenginiai.</a:t>
            </a:r>
            <a:endParaRPr lang="en-IT" dirty="0"/>
          </a:p>
        </p:txBody>
      </p:sp>
      <p:sp>
        <p:nvSpPr>
          <p:cNvPr id="4" name="Slide Number Placeholder 3"/>
          <p:cNvSpPr>
            <a:spLocks noGrp="1"/>
          </p:cNvSpPr>
          <p:nvPr>
            <p:ph type="sldNum" sz="quarter" idx="5"/>
          </p:nvPr>
        </p:nvSpPr>
        <p:spPr/>
        <p:txBody>
          <a:bodyPr/>
          <a:lstStyle/>
          <a:p>
            <a:fld id="{61B42049-DDF0-DF47-979B-8441749CCEC8}" type="slidenum">
              <a:rPr lang="en-IT" smtClean="0"/>
              <a:t>12</a:t>
            </a:fld>
            <a:endParaRPr lang="en-IT"/>
          </a:p>
        </p:txBody>
      </p:sp>
    </p:spTree>
    <p:extLst>
      <p:ext uri="{BB962C8B-B14F-4D97-AF65-F5344CB8AC3E}">
        <p14:creationId xmlns:p14="http://schemas.microsoft.com/office/powerpoint/2010/main" val="1124330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900"/>
              </a:spcBef>
              <a:spcAft>
                <a:spcPts val="900"/>
              </a:spcAft>
            </a:pPr>
            <a:r>
              <a:rPr lang="lt-LT" dirty="0"/>
              <a:t>Organizacinės priemonės:</a:t>
            </a:r>
          </a:p>
          <a:p>
            <a:pPr marL="171450" indent="-171450" algn="just">
              <a:spcBef>
                <a:spcPts val="900"/>
              </a:spcBef>
              <a:spcAft>
                <a:spcPts val="900"/>
              </a:spcAft>
              <a:buFont typeface="Arial" panose="020B0604020202020204" pitchFamily="34" charset="0"/>
              <a:buChar char="•"/>
            </a:pPr>
            <a:r>
              <a:rPr lang="lt-LT" dirty="0"/>
              <a:t>darbuotojų sąmoningumo didinimas per nuolatinius sąmoningumo ugdymo mokymus,</a:t>
            </a:r>
          </a:p>
          <a:p>
            <a:pPr marL="171450" indent="-171450" algn="just">
              <a:spcBef>
                <a:spcPts val="900"/>
              </a:spcBef>
              <a:spcAft>
                <a:spcPts val="900"/>
              </a:spcAft>
              <a:buFont typeface="Arial" panose="020B0604020202020204" pitchFamily="34" charset="0"/>
              <a:buChar char="•"/>
            </a:pPr>
            <a:r>
              <a:rPr lang="lt-LT" dirty="0"/>
              <a:t>saugos gairės ir kritinių situacijų dokumentacija,</a:t>
            </a:r>
          </a:p>
          <a:p>
            <a:pPr marL="171450" indent="-171450" algn="just">
              <a:spcBef>
                <a:spcPts val="900"/>
              </a:spcBef>
              <a:spcAft>
                <a:spcPts val="900"/>
              </a:spcAft>
              <a:buFont typeface="Arial" panose="020B0604020202020204" pitchFamily="34" charset="0"/>
              <a:buChar char="•"/>
            </a:pPr>
            <a:r>
              <a:rPr lang="lt-LT" dirty="0"/>
              <a:t>susitarimai dėl informacijos neatskleidimo ir skaidri vidinė komunikacija apie tai, kokia informacija gali būti atskleista, o kokia - ne, ir kaip tai turėtų būti daroma.</a:t>
            </a:r>
          </a:p>
          <a:p>
            <a:pPr algn="just">
              <a:spcBef>
                <a:spcPts val="900"/>
              </a:spcBef>
              <a:spcAft>
                <a:spcPts val="900"/>
              </a:spcAft>
            </a:pPr>
            <a:endParaRPr lang="en-IT" sz="1200" dirty="0">
              <a:effectLst/>
              <a:latin typeface="Cambria" panose="02040503050406030204" pitchFamily="18" charset="0"/>
              <a:ea typeface="Cambria" panose="02040503050406030204" pitchFamily="18" charset="0"/>
              <a:cs typeface="Times New Roman" panose="02020603050405020304" pitchFamily="18" charset="0"/>
            </a:endParaRPr>
          </a:p>
          <a:p>
            <a:pPr algn="just">
              <a:spcAft>
                <a:spcPts val="1000"/>
              </a:spcAft>
            </a:pPr>
            <a:r>
              <a:rPr lang="lt-LT" sz="1200" dirty="0">
                <a:effectLst/>
                <a:latin typeface="Cambria" panose="02040503050406030204" pitchFamily="18" charset="0"/>
                <a:ea typeface="Cambria" panose="02040503050406030204" pitchFamily="18" charset="0"/>
                <a:cs typeface="Times New Roman" panose="02020603050405020304" pitchFamily="18" charset="0"/>
              </a:rPr>
              <a:t>Jei trūksta kompetencijos savo įmonėje, patartina gauti specialistų pagalbą ir konsultavimo paslaugas. IT techninių klausimų perdavimas išorės paslaugų teikėjams gali padėti padidinti ir užtikrinti saugumą. Renkantis paslaugų teikėją reikėtų atsižvelgti į turimus sertifikatus ir kvalifikaciją. Be to, reikėtų atsižvelgti į prieinamumą ir operatyvumą, ypač jei skubios pagalbos kontaktinis asmuo nėra įsikūręs įmonėje.</a:t>
            </a:r>
            <a:endParaRPr lang="en-IT" dirty="0"/>
          </a:p>
        </p:txBody>
      </p:sp>
      <p:sp>
        <p:nvSpPr>
          <p:cNvPr id="4" name="Slide Number Placeholder 3"/>
          <p:cNvSpPr>
            <a:spLocks noGrp="1"/>
          </p:cNvSpPr>
          <p:nvPr>
            <p:ph type="sldNum" sz="quarter" idx="5"/>
          </p:nvPr>
        </p:nvSpPr>
        <p:spPr/>
        <p:txBody>
          <a:bodyPr/>
          <a:lstStyle/>
          <a:p>
            <a:fld id="{61B42049-DDF0-DF47-979B-8441749CCEC8}" type="slidenum">
              <a:rPr lang="en-IT" smtClean="0"/>
              <a:t>13</a:t>
            </a:fld>
            <a:endParaRPr lang="en-IT"/>
          </a:p>
        </p:txBody>
      </p:sp>
    </p:spTree>
    <p:extLst>
      <p:ext uri="{BB962C8B-B14F-4D97-AF65-F5344CB8AC3E}">
        <p14:creationId xmlns:p14="http://schemas.microsoft.com/office/powerpoint/2010/main" val="727916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B42049-DDF0-DF47-979B-8441749CCEC8}" type="slidenum">
              <a:rPr lang="en-IT" smtClean="0"/>
              <a:t>15</a:t>
            </a:fld>
            <a:endParaRPr lang="en-IT"/>
          </a:p>
        </p:txBody>
      </p:sp>
    </p:spTree>
    <p:extLst>
      <p:ext uri="{BB962C8B-B14F-4D97-AF65-F5344CB8AC3E}">
        <p14:creationId xmlns:p14="http://schemas.microsoft.com/office/powerpoint/2010/main" val="629239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Šios užsiėmimo tikslas - įgyti žinių apie kibernetinį saugumą. Mokymosi rezultatai yra šie: suprasti kam reikalingas kibernetinis saugumas ir susipažinti su kibernetinio saugumo grėsmėmis.</a:t>
            </a:r>
            <a:endParaRPr lang="en-US" dirty="0"/>
          </a:p>
          <a:p>
            <a:endParaRPr lang="de-DE" dirty="0"/>
          </a:p>
        </p:txBody>
      </p:sp>
      <p:sp>
        <p:nvSpPr>
          <p:cNvPr id="4" name="Foliennummernplatzhalter 3"/>
          <p:cNvSpPr>
            <a:spLocks noGrp="1"/>
          </p:cNvSpPr>
          <p:nvPr>
            <p:ph type="sldNum" sz="quarter" idx="5"/>
          </p:nvPr>
        </p:nvSpPr>
        <p:spPr/>
        <p:txBody>
          <a:bodyPr/>
          <a:lstStyle/>
          <a:p>
            <a:fld id="{61B42049-DDF0-DF47-979B-8441749CCEC8}" type="slidenum">
              <a:rPr lang="en-IT" smtClean="0"/>
              <a:t>2</a:t>
            </a:fld>
            <a:endParaRPr lang="en-IT"/>
          </a:p>
        </p:txBody>
      </p:sp>
    </p:spTree>
    <p:extLst>
      <p:ext uri="{BB962C8B-B14F-4D97-AF65-F5344CB8AC3E}">
        <p14:creationId xmlns:p14="http://schemas.microsoft.com/office/powerpoint/2010/main" val="2467304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Kas </a:t>
            </a:r>
            <a:r>
              <a:rPr lang="en-GB" b="1" dirty="0" err="1"/>
              <a:t>yra</a:t>
            </a:r>
            <a:r>
              <a:rPr lang="en-GB" b="1" dirty="0"/>
              <a:t> IT </a:t>
            </a:r>
            <a:r>
              <a:rPr lang="en-GB" b="1" dirty="0" err="1"/>
              <a:t>saugumas</a:t>
            </a:r>
            <a:r>
              <a:rPr lang="en-GB" b="1" dirty="0"/>
              <a:t>?</a:t>
            </a:r>
            <a:endParaRPr lang="lt-LT" b="1" dirty="0"/>
          </a:p>
          <a:p>
            <a:endParaRPr lang="lt-LT" b="1" dirty="0"/>
          </a:p>
          <a:p>
            <a:r>
              <a:rPr lang="en-GB" b="1" dirty="0" err="1"/>
              <a:t>Šiame</a:t>
            </a:r>
            <a:r>
              <a:rPr lang="en-GB" b="1" dirty="0"/>
              <a:t> </a:t>
            </a:r>
            <a:r>
              <a:rPr lang="en-GB" b="1" dirty="0" err="1"/>
              <a:t>vaizdo</a:t>
            </a:r>
            <a:r>
              <a:rPr lang="en-GB" b="1" dirty="0"/>
              <a:t> </a:t>
            </a:r>
            <a:r>
              <a:rPr lang="en-GB" b="1" dirty="0" err="1"/>
              <a:t>įraše</a:t>
            </a:r>
            <a:r>
              <a:rPr lang="en-GB" b="1" dirty="0"/>
              <a:t> </a:t>
            </a:r>
            <a:r>
              <a:rPr lang="en-GB" b="1" dirty="0" err="1"/>
              <a:t>apžvelgiamas</a:t>
            </a:r>
            <a:r>
              <a:rPr lang="en-GB" b="1" dirty="0"/>
              <a:t> </a:t>
            </a:r>
            <a:r>
              <a:rPr lang="en-GB" b="1" dirty="0" err="1"/>
              <a:t>kibernetinis</a:t>
            </a:r>
            <a:r>
              <a:rPr lang="en-GB" b="1" dirty="0"/>
              <a:t> </a:t>
            </a:r>
            <a:r>
              <a:rPr lang="en-GB" b="1" dirty="0" err="1"/>
              <a:t>saugumas</a:t>
            </a:r>
            <a:r>
              <a:rPr lang="en-GB" b="1" dirty="0"/>
              <a:t>.</a:t>
            </a:r>
            <a:endParaRPr lang="en-GB" dirty="0"/>
          </a:p>
          <a:p>
            <a:pPr marL="228600" indent="-228600">
              <a:buFont typeface="+mj-lt"/>
              <a:buAutoNum type="arabicPeriod"/>
            </a:pPr>
            <a:endParaRPr lang="en-GB" dirty="0"/>
          </a:p>
          <a:p>
            <a:endParaRPr lang="en-GB" dirty="0"/>
          </a:p>
          <a:p>
            <a:endParaRPr lang="en-GB" dirty="0"/>
          </a:p>
          <a:p>
            <a:endParaRPr lang="en-IT" dirty="0"/>
          </a:p>
        </p:txBody>
      </p:sp>
      <p:sp>
        <p:nvSpPr>
          <p:cNvPr id="4" name="Slide Number Placeholder 3"/>
          <p:cNvSpPr>
            <a:spLocks noGrp="1"/>
          </p:cNvSpPr>
          <p:nvPr>
            <p:ph type="sldNum" sz="quarter" idx="5"/>
          </p:nvPr>
        </p:nvSpPr>
        <p:spPr/>
        <p:txBody>
          <a:bodyPr/>
          <a:lstStyle/>
          <a:p>
            <a:fld id="{61B42049-DDF0-DF47-979B-8441749CCEC8}" type="slidenum">
              <a:rPr lang="en-IT" smtClean="0"/>
              <a:t>3</a:t>
            </a:fld>
            <a:endParaRPr lang="en-IT"/>
          </a:p>
        </p:txBody>
      </p:sp>
    </p:spTree>
    <p:extLst>
      <p:ext uri="{BB962C8B-B14F-4D97-AF65-F5344CB8AC3E}">
        <p14:creationId xmlns:p14="http://schemas.microsoft.com/office/powerpoint/2010/main" val="2630200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b="1" dirty="0"/>
              <a:t>Kibernetinių atakų padaryta žala</a:t>
            </a:r>
          </a:p>
          <a:p>
            <a:endParaRPr lang="en-GB" b="1" dirty="0"/>
          </a:p>
          <a:p>
            <a:r>
              <a:rPr lang="lt-LT" dirty="0"/>
              <a:t>Šis pavyzdys padės suprasti, kokią žalą daro kibernetinės atakos. Pasaulio ekonomikoje dėl kibernetinių atakų patiriama maždaug 400 mlrd. dolerių žala. Daugiau panašių duomenų apie kibernetinių atakų daromą žalą ieškokite internete.  O kokia padėtis jūsų šalyje?</a:t>
            </a:r>
            <a:endParaRPr lang="en-GB" dirty="0"/>
          </a:p>
          <a:p>
            <a:endParaRPr lang="en-GB" dirty="0"/>
          </a:p>
          <a:p>
            <a:endParaRPr lang="en-IT" dirty="0"/>
          </a:p>
        </p:txBody>
      </p:sp>
      <p:sp>
        <p:nvSpPr>
          <p:cNvPr id="4" name="Slide Number Placeholder 3"/>
          <p:cNvSpPr>
            <a:spLocks noGrp="1"/>
          </p:cNvSpPr>
          <p:nvPr>
            <p:ph type="sldNum" sz="quarter" idx="5"/>
          </p:nvPr>
        </p:nvSpPr>
        <p:spPr/>
        <p:txBody>
          <a:bodyPr/>
          <a:lstStyle/>
          <a:p>
            <a:fld id="{61B42049-DDF0-DF47-979B-8441749CCEC8}" type="slidenum">
              <a:rPr lang="en-IT" smtClean="0"/>
              <a:t>4</a:t>
            </a:fld>
            <a:endParaRPr lang="en-IT"/>
          </a:p>
        </p:txBody>
      </p:sp>
    </p:spTree>
    <p:extLst>
      <p:ext uri="{BB962C8B-B14F-4D97-AF65-F5344CB8AC3E}">
        <p14:creationId xmlns:p14="http://schemas.microsoft.com/office/powerpoint/2010/main" val="3986711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b="1" dirty="0"/>
              <a:t>Apžvalga</a:t>
            </a:r>
          </a:p>
          <a:p>
            <a:r>
              <a:rPr lang="lt-LT" b="1" dirty="0"/>
              <a:t>Šioje skaidrėje pateikiama</a:t>
            </a:r>
            <a:r>
              <a:rPr lang="en-US" b="1" dirty="0"/>
              <a:t>s</a:t>
            </a:r>
            <a:r>
              <a:rPr lang="lt-LT" b="1" dirty="0"/>
              <a:t> IT saugumo įvadas. Keturiuose skyriuose, į kuriuos orientuojamės, pateikiama įvairi informacija:</a:t>
            </a:r>
          </a:p>
          <a:p>
            <a:r>
              <a:rPr lang="lt-LT" b="0" dirty="0"/>
              <a:t>Pirmajame skyriuje būsite supažindinti su informacijos saugumo svarba.</a:t>
            </a:r>
            <a:r>
              <a:rPr lang="en-US" b="0" dirty="0"/>
              <a:t> </a:t>
            </a:r>
            <a:r>
              <a:rPr lang="lt-LT" b="0" dirty="0"/>
              <a:t>Po to apžvelgsite, kokius IT sistemų elementus reikia apsaugoti.</a:t>
            </a:r>
          </a:p>
          <a:p>
            <a:r>
              <a:rPr lang="lt-LT" b="0" dirty="0"/>
              <a:t>Trečiajame skyriuje sužinosite daugiau apie galimas grėsmes ir užpuolikus bei atakos motyvus.</a:t>
            </a:r>
            <a:r>
              <a:rPr lang="en-US" b="0" dirty="0"/>
              <a:t> </a:t>
            </a:r>
            <a:r>
              <a:rPr lang="lt-LT" b="0" dirty="0"/>
              <a:t>Galiausiai apžvelgsite, ko reikia norint sukurti tinkamas saugumo priemones, kad apsisaugotumėte nuo įprastų grėsmių IT sistemai.</a:t>
            </a:r>
            <a:endParaRPr lang="en-GB" b="0" dirty="0"/>
          </a:p>
          <a:p>
            <a:pPr marL="228600" indent="-228600">
              <a:buFont typeface="+mj-lt"/>
              <a:buAutoNum type="arabicPeriod"/>
            </a:pPr>
            <a:endParaRPr lang="en-GB" dirty="0"/>
          </a:p>
          <a:p>
            <a:endParaRPr lang="en-GB" dirty="0"/>
          </a:p>
          <a:p>
            <a:endParaRPr lang="en-GB" dirty="0"/>
          </a:p>
          <a:p>
            <a:endParaRPr lang="en-IT" dirty="0"/>
          </a:p>
        </p:txBody>
      </p:sp>
      <p:sp>
        <p:nvSpPr>
          <p:cNvPr id="4" name="Slide Number Placeholder 3"/>
          <p:cNvSpPr>
            <a:spLocks noGrp="1"/>
          </p:cNvSpPr>
          <p:nvPr>
            <p:ph type="sldNum" sz="quarter" idx="5"/>
          </p:nvPr>
        </p:nvSpPr>
        <p:spPr/>
        <p:txBody>
          <a:bodyPr/>
          <a:lstStyle/>
          <a:p>
            <a:fld id="{61B42049-DDF0-DF47-979B-8441749CCEC8}" type="slidenum">
              <a:rPr lang="en-IT" smtClean="0"/>
              <a:t>5</a:t>
            </a:fld>
            <a:endParaRPr lang="en-IT"/>
          </a:p>
        </p:txBody>
      </p:sp>
    </p:spTree>
    <p:extLst>
      <p:ext uri="{BB962C8B-B14F-4D97-AF65-F5344CB8AC3E}">
        <p14:creationId xmlns:p14="http://schemas.microsoft.com/office/powerpoint/2010/main" val="1949390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lt-LT" b="1" dirty="0"/>
              <a:t>Kam reikalingas IT saugumas?</a:t>
            </a:r>
          </a:p>
          <a:p>
            <a:pPr marL="0" indent="0">
              <a:buNone/>
            </a:pPr>
            <a:endParaRPr lang="lt-LT" b="1" dirty="0"/>
          </a:p>
          <a:p>
            <a:pPr marL="0" indent="0">
              <a:buNone/>
            </a:pPr>
            <a:r>
              <a:rPr lang="lt-LT" b="0" dirty="0"/>
              <a:t>Informacinės sistemos yra esminis šiuolaikinio pasaulio komponentas. Jos padeda atlikti kasdienį darbą ir sudaro sąlygas visuotiniam žmonių ir įmonių tarpusavio ryšiui.  Jų galima rasti visur - tiek privačioje, tiek verslo aplinkoje, ir be jų sunku įsivaizduoti gyvenimą. Daugelis procesų, kuriuos anksčiau buvo galima atlikti tik rankiniu būdu ir sugaištant daug laiko, šiandien jau iš dalies arba visiškai automatizuoti IT pagalbos dėka. Kiekvieną dieną apdorojami ir sukuriami didžiuliai duomenų kiekiai. Šis informacijos apdorojimas turi būti apsaugotas. Beveik kasdien susiduriame su naujais duomenų nutekėjimais, įsilaužimais į kompiuterių sistemas ir virusų atakomis. Kadangi nemaža dalis įmonių informacijos yra laikoma skaitmeniniu pavidalu, ji turi būti pakankamai </a:t>
            </a:r>
            <a:r>
              <a:rPr lang="lt-LT" b="0" dirty="0" err="1"/>
              <a:t>apsaugota.Tikriausiai</a:t>
            </a:r>
            <a:r>
              <a:rPr lang="lt-LT" b="0" dirty="0"/>
              <a:t> esate girdėję ar skaitę apie atakas prieš kompiuterių sistemas arba patys tapote jų auka. Galbūt to net nesuvokdami. Duomenų vagystės, virusai ir šifravimo Trojos arkliai arba </a:t>
            </a:r>
            <a:r>
              <a:rPr lang="lt-LT" b="0" dirty="0" err="1"/>
              <a:t>botnetai</a:t>
            </a:r>
            <a:r>
              <a:rPr lang="lt-LT" b="0" dirty="0"/>
              <a:t> - tai sąvokos, kurios nuolat pasirodo naujienose, susijusiose su IT saugumu. Ar galite paaiškinti, kas slepiasi po šiais terminais? Kaip galite nuo jų apsaugoti save ir savo įmonę?</a:t>
            </a:r>
          </a:p>
          <a:p>
            <a:pPr marL="228600" indent="-228600">
              <a:buAutoNum type="arabicPeriod"/>
            </a:pPr>
            <a:endParaRPr lang="en-GB" sz="1200" dirty="0">
              <a:effectLst/>
              <a:latin typeface="Cambria" panose="02040503050406030204" pitchFamily="18" charset="0"/>
              <a:ea typeface="Cambria" panose="02040503050406030204" pitchFamily="18" charset="0"/>
              <a:cs typeface="Times New Roman" panose="02020603050405020304" pitchFamily="18" charset="0"/>
            </a:endParaRPr>
          </a:p>
          <a:p>
            <a:pPr algn="just">
              <a:spcBef>
                <a:spcPts val="900"/>
              </a:spcBef>
              <a:spcAft>
                <a:spcPts val="900"/>
              </a:spcAft>
            </a:pPr>
            <a:r>
              <a:rPr lang="lt-LT" sz="1200" dirty="0">
                <a:effectLst/>
                <a:latin typeface="Cambria" panose="02040503050406030204" pitchFamily="18" charset="0"/>
                <a:ea typeface="Cambria" panose="02040503050406030204" pitchFamily="18" charset="0"/>
                <a:cs typeface="Times New Roman" panose="02020603050405020304" pitchFamily="18" charset="0"/>
              </a:rPr>
              <a:t>Aptikti atakas paprastai nėra taip paprasta. Tokias atakas kai siekiama tikslingai išjungti sistemą, galima greitai atpažinti dėl susijusių gedimų, o duomenų vagystės ar infiltracijos dažnai nepavyksta aptikti, kol nebūna per vėlu. Kuo mažiau apsaugotos IT sistemos, tuo lengviau įsilaužėliams. Tačiau čia reikėtų atsižvelgti ne tik į techninę pusę, bet ir į tai, kad prie saugumo prisideda kiekvienas naudotojas. Šis modulis skirtas padėti suprasti, kaip gali atrodyti ataka ir kokių priemonių reikia imtis, kad nuo jos apsisaugotumėte. Tai taip sužinosite apie įvairius atakų tipus.</a:t>
            </a:r>
          </a:p>
          <a:p>
            <a:pPr algn="just">
              <a:spcBef>
                <a:spcPts val="900"/>
              </a:spcBef>
              <a:spcAft>
                <a:spcPts val="900"/>
              </a:spcAft>
            </a:pPr>
            <a:endParaRPr lang="en-GB" dirty="0"/>
          </a:p>
          <a:p>
            <a:r>
              <a:rPr lang="lt-LT" dirty="0"/>
              <a:t>Užtikrinti tinkamą apsaugą nėra paprasta. Informacinių technologijų plėtra vyksta labai sparčiai, todėl sistemos gali greitai pasenti arba kelti grėsmę dėl naujų atakų būdų ar žinomų saugumo spragų. Todėl dar svarbiau yra įdarbinti gerai apmokytą IT specialistą arba samdyti patikimus šios srities paslaugų teikėjus, kad apsaugotų sistemas. Tačiau neužtenka vieną kartą nustatyti tokią apsaugą - ji turi būti nuolat atnaujinama ją nuolat tobulinant.</a:t>
            </a:r>
          </a:p>
          <a:p>
            <a:endParaRPr lang="en-GB" dirty="0"/>
          </a:p>
          <a:p>
            <a:r>
              <a:rPr lang="lt-LT" dirty="0"/>
              <a:t>Taip pat nepakanka užtikrinti apsaugą naudojant tinkamą programinę įrangą, pavyzdžiui, apsaugą nuo virusų, ir techninę įrangą, pavyzdžiui, ugniasienę; taip pat būtina nuolat atnaujinti informaciją ir mokyti žmones, kurie kasdien dirba su IT sistemos palaikoma darbo įranga, kad būtų užtikrinta geriausia įmanoma apsauga. Aklas pasitikėjimas atskirais apsaugos mechanizmais yra toks pat pavojingas, kaip ir jų nenaudojimas.</a:t>
            </a:r>
            <a:endParaRPr lang="en-GB" sz="1200" dirty="0">
              <a:effectLst/>
              <a:latin typeface="Cambria" panose="02040503050406030204" pitchFamily="18" charset="0"/>
              <a:ea typeface="Cambria" panose="02040503050406030204" pitchFamily="18" charset="0"/>
              <a:cs typeface="Times New Roman" panose="02020603050405020304" pitchFamily="18" charset="0"/>
            </a:endParaRPr>
          </a:p>
          <a:p>
            <a:endParaRPr lang="en-GB" dirty="0"/>
          </a:p>
          <a:p>
            <a:endParaRPr lang="en-GB" dirty="0"/>
          </a:p>
          <a:p>
            <a:endParaRPr lang="en-IT" dirty="0"/>
          </a:p>
        </p:txBody>
      </p:sp>
      <p:sp>
        <p:nvSpPr>
          <p:cNvPr id="4" name="Slide Number Placeholder 3"/>
          <p:cNvSpPr>
            <a:spLocks noGrp="1"/>
          </p:cNvSpPr>
          <p:nvPr>
            <p:ph type="sldNum" sz="quarter" idx="5"/>
          </p:nvPr>
        </p:nvSpPr>
        <p:spPr/>
        <p:txBody>
          <a:bodyPr/>
          <a:lstStyle/>
          <a:p>
            <a:fld id="{61B42049-DDF0-DF47-979B-8441749CCEC8}" type="slidenum">
              <a:rPr lang="en-IT" smtClean="0"/>
              <a:t>6</a:t>
            </a:fld>
            <a:endParaRPr lang="en-IT"/>
          </a:p>
        </p:txBody>
      </p:sp>
    </p:spTree>
    <p:extLst>
      <p:ext uri="{BB962C8B-B14F-4D97-AF65-F5344CB8AC3E}">
        <p14:creationId xmlns:p14="http://schemas.microsoft.com/office/powerpoint/2010/main" val="71465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1000"/>
              </a:spcBef>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2. Ką reikėtų apsaugoti?</a:t>
            </a:r>
          </a:p>
          <a:p>
            <a:pPr algn="just">
              <a:spcBef>
                <a:spcPts val="1000"/>
              </a:spcBef>
            </a:pPr>
            <a:endPar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1000"/>
              </a:spcBef>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Kiekviena įmonė skaitmeniniu pavidalu apdoroja skirtingą informaciją. Tam reikia pradėti nuo įmonės IT vertybių ir išteklių apžvalgos, kad būtų galima rasti tinkamą jų apsaugos strategiją. Objektai, kuriuos reikėtų apsaugoti, yra, be kita ko, šie:</a:t>
            </a:r>
          </a:p>
          <a:p>
            <a:pPr algn="just">
              <a:spcBef>
                <a:spcPts val="1000"/>
              </a:spcBef>
            </a:pPr>
            <a:endPar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1000"/>
              </a:spcBef>
            </a:pP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Techninė įranga, pavyzdžiui, kompiuteriai, išmanieji telefonai ir planšetiniai kompiuteriai, serveriai ir tinklo įrenginiai;</a:t>
            </a:r>
          </a:p>
          <a:p>
            <a:pPr algn="just">
              <a:spcBef>
                <a:spcPts val="1000"/>
              </a:spcBef>
            </a:pP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Infrastruktūrą, pavyzdžiui, saugyklas, UPS sistemas, klimato kontrolės, telefono ir kitas ryšių sistemas;</a:t>
            </a:r>
          </a:p>
          <a:p>
            <a:pPr algn="just">
              <a:spcBef>
                <a:spcPts val="1000"/>
              </a:spcBef>
            </a:pP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taikomoji programinė įranga ir susijusios licencijos;</a:t>
            </a:r>
          </a:p>
          <a:p>
            <a:pPr algn="just">
              <a:spcBef>
                <a:spcPts val="1000"/>
              </a:spcBef>
            </a:pP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informacija, pavyzdžiui, klientų ir įmonės duomenys, el. laiškai, sutartys ir </a:t>
            </a:r>
            <a:r>
              <a:rPr lang="lt-LT" sz="1800" b="0"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kt</a:t>
            </a: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a:t>
            </a:r>
          </a:p>
          <a:p>
            <a:pPr algn="just">
              <a:spcBef>
                <a:spcPts val="1000"/>
              </a:spcBef>
            </a:pP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Ir galiausiai žmogiškieji ištekliai, ypač žinios ir kvalifikacija.</a:t>
            </a:r>
            <a:endParaRPr lang="en-GB" sz="1800" b="0" dirty="0">
              <a:effectLst/>
              <a:latin typeface="Cambria" panose="02040503050406030204" pitchFamily="18" charset="0"/>
              <a:ea typeface="Cambria" panose="02040503050406030204" pitchFamily="18" charset="0"/>
              <a:cs typeface="Times New Roman" panose="02020603050405020304" pitchFamily="18" charset="0"/>
            </a:endParaRPr>
          </a:p>
          <a:p>
            <a:pPr marL="800100" lvl="1" indent="-342900" algn="just">
              <a:spcBef>
                <a:spcPts val="900"/>
              </a:spcBef>
              <a:spcAft>
                <a:spcPts val="900"/>
              </a:spcAft>
              <a:buFont typeface="Symbol" pitchFamily="2" charset="2"/>
              <a:buChar char=""/>
            </a:pPr>
            <a:endParaRPr lang="en-IT" sz="1800" dirty="0">
              <a:effectLst/>
              <a:latin typeface="Cambria" panose="02040503050406030204" pitchFamily="18" charset="0"/>
              <a:ea typeface="Cambria" panose="02040503050406030204" pitchFamily="18" charset="0"/>
              <a:cs typeface="Times New Roman" panose="02020603050405020304" pitchFamily="18" charset="0"/>
            </a:endParaRPr>
          </a:p>
          <a:p>
            <a:pPr algn="just">
              <a:spcBef>
                <a:spcPts val="900"/>
              </a:spcBef>
              <a:spcAft>
                <a:spcPts val="900"/>
              </a:spcAft>
            </a:pPr>
            <a:r>
              <a:rPr lang="lt-LT" sz="1800" dirty="0">
                <a:effectLst/>
                <a:latin typeface="Cambria" panose="02040503050406030204" pitchFamily="18" charset="0"/>
                <a:ea typeface="Cambria" panose="02040503050406030204" pitchFamily="18" charset="0"/>
                <a:cs typeface="Times New Roman" panose="02020603050405020304" pitchFamily="18" charset="0"/>
              </a:rPr>
              <a:t>Atskirų elementų gedimas ar praradimas gali turėti skirtingą poveikį įmonei. Jei laikinai sugenda vienas kompiuteris, paprastai tai nėra tokia didelė nelaimė, kaip jei nebeveikia tinklo dalys. Todėl reikia apsvarstyti, ką toks praradimas ar gedimas reiškia įmonei.</a:t>
            </a:r>
          </a:p>
          <a:p>
            <a:pPr algn="just">
              <a:spcBef>
                <a:spcPts val="900"/>
              </a:spcBef>
              <a:spcAft>
                <a:spcPts val="900"/>
              </a:spcAft>
            </a:pPr>
            <a:r>
              <a:rPr lang="lt-LT" sz="1800" dirty="0">
                <a:effectLst/>
                <a:latin typeface="Cambria" panose="02040503050406030204" pitchFamily="18" charset="0"/>
                <a:ea typeface="Cambria" panose="02040503050406030204" pitchFamily="18" charset="0"/>
                <a:cs typeface="Times New Roman" panose="02020603050405020304" pitchFamily="18" charset="0"/>
              </a:rPr>
              <a:t>Kokios pasekmės gali kilti praradus tam tikrus duomenis arba jei juos gaus konkurentai? Kokia rizika kiltų, jei tam tikra informacija nutekėtų į </a:t>
            </a:r>
            <a:r>
              <a:rPr lang="lt-LT" sz="1800" dirty="0" err="1">
                <a:effectLst/>
                <a:latin typeface="Cambria" panose="02040503050406030204" pitchFamily="18" charset="0"/>
                <a:ea typeface="Cambria" panose="02040503050406030204" pitchFamily="18" charset="0"/>
                <a:cs typeface="Times New Roman" panose="02020603050405020304" pitchFamily="18" charset="0"/>
              </a:rPr>
              <a:t>viešumą?Kiek</a:t>
            </a:r>
            <a:r>
              <a:rPr lang="lt-LT" sz="1800" dirty="0">
                <a:effectLst/>
                <a:latin typeface="Cambria" panose="02040503050406030204" pitchFamily="18" charset="0"/>
                <a:ea typeface="Cambria" panose="02040503050406030204" pitchFamily="18" charset="0"/>
                <a:cs typeface="Times New Roman" panose="02020603050405020304" pitchFamily="18" charset="0"/>
              </a:rPr>
              <a:t> atskirų komponentų (kompiuterių, serverių ir pan.) gedimas riboja darbą ir kaip greitai gedimas gali būti pašalintas?</a:t>
            </a:r>
          </a:p>
          <a:p>
            <a:pPr algn="just">
              <a:spcBef>
                <a:spcPts val="900"/>
              </a:spcBef>
              <a:spcAft>
                <a:spcPts val="900"/>
              </a:spcAft>
            </a:pPr>
            <a:endParaRPr lang="lt-LT" sz="1800" dirty="0">
              <a:effectLst/>
              <a:latin typeface="Cambria" panose="02040503050406030204" pitchFamily="18" charset="0"/>
              <a:ea typeface="Cambria" panose="02040503050406030204" pitchFamily="18" charset="0"/>
              <a:cs typeface="Times New Roman" panose="02020603050405020304" pitchFamily="18" charset="0"/>
            </a:endParaRPr>
          </a:p>
          <a:p>
            <a:pPr algn="just">
              <a:spcBef>
                <a:spcPts val="900"/>
              </a:spcBef>
              <a:spcAft>
                <a:spcPts val="900"/>
              </a:spcAft>
            </a:pPr>
            <a:r>
              <a:rPr lang="lt-LT" sz="1800" dirty="0">
                <a:effectLst/>
                <a:latin typeface="Cambria" panose="02040503050406030204" pitchFamily="18" charset="0"/>
                <a:ea typeface="Cambria" panose="02040503050406030204" pitchFamily="18" charset="0"/>
                <a:cs typeface="Times New Roman" panose="02020603050405020304" pitchFamily="18" charset="0"/>
              </a:rPr>
              <a:t>Remiantis tokiais klausimais galima sudaryti prioritetų sąrašą, pagal kurį atskiroms sritims būtų galima taikyti apsaugos priemones. Kuo aukštesnis prioritetas, tuo daugiau dėmesio reikėtų skirti individualiai apsaugai.</a:t>
            </a:r>
            <a:endParaRPr lang="en-IT" sz="1200" dirty="0">
              <a:effectLst/>
              <a:latin typeface="Cambria" panose="02040503050406030204" pitchFamily="18" charset="0"/>
              <a:ea typeface="Cambria" panose="02040503050406030204" pitchFamily="18" charset="0"/>
              <a:cs typeface="Times New Roman" panose="02020603050405020304" pitchFamily="18" charset="0"/>
            </a:endParaRPr>
          </a:p>
          <a:p>
            <a:endParaRPr lang="en-IT" dirty="0"/>
          </a:p>
        </p:txBody>
      </p:sp>
      <p:sp>
        <p:nvSpPr>
          <p:cNvPr id="4" name="Slide Number Placeholder 3"/>
          <p:cNvSpPr>
            <a:spLocks noGrp="1"/>
          </p:cNvSpPr>
          <p:nvPr>
            <p:ph type="sldNum" sz="quarter" idx="5"/>
          </p:nvPr>
        </p:nvSpPr>
        <p:spPr/>
        <p:txBody>
          <a:bodyPr/>
          <a:lstStyle/>
          <a:p>
            <a:fld id="{61B42049-DDF0-DF47-979B-8441749CCEC8}" type="slidenum">
              <a:rPr lang="en-IT" smtClean="0"/>
              <a:t>7</a:t>
            </a:fld>
            <a:endParaRPr lang="en-IT"/>
          </a:p>
        </p:txBody>
      </p:sp>
    </p:spTree>
    <p:extLst>
      <p:ext uri="{BB962C8B-B14F-4D97-AF65-F5344CB8AC3E}">
        <p14:creationId xmlns:p14="http://schemas.microsoft.com/office/powerpoint/2010/main" val="2931669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Žiūrėkite vaizdo įrašą ir susipažinkite su įvairių tipų kibernetinėmis atakomis, kurias dažniausiai naudoja įsilaužėliai. </a:t>
            </a:r>
            <a:endParaRPr lang="de-DE" dirty="0"/>
          </a:p>
        </p:txBody>
      </p:sp>
      <p:sp>
        <p:nvSpPr>
          <p:cNvPr id="4" name="Slide Number Placeholder 3"/>
          <p:cNvSpPr>
            <a:spLocks noGrp="1"/>
          </p:cNvSpPr>
          <p:nvPr>
            <p:ph type="sldNum" sz="quarter" idx="5"/>
          </p:nvPr>
        </p:nvSpPr>
        <p:spPr/>
        <p:txBody>
          <a:bodyPr/>
          <a:lstStyle/>
          <a:p>
            <a:fld id="{61B42049-DDF0-DF47-979B-8441749CCEC8}" type="slidenum">
              <a:rPr lang="en-IT" smtClean="0"/>
              <a:t>8</a:t>
            </a:fld>
            <a:endParaRPr lang="en-IT"/>
          </a:p>
        </p:txBody>
      </p:sp>
    </p:spTree>
    <p:extLst>
      <p:ext uri="{BB962C8B-B14F-4D97-AF65-F5344CB8AC3E}">
        <p14:creationId xmlns:p14="http://schemas.microsoft.com/office/powerpoint/2010/main" val="1420223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1000"/>
              </a:spcBef>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3. Kokios galimos grėsmės?</a:t>
            </a:r>
          </a:p>
          <a:p>
            <a:pPr algn="just">
              <a:spcBef>
                <a:spcPts val="1000"/>
              </a:spcBef>
            </a:pPr>
            <a:endPar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1000"/>
              </a:spcBef>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3.1. Potencialios grėsmės</a:t>
            </a:r>
          </a:p>
          <a:p>
            <a:pPr algn="just">
              <a:spcBef>
                <a:spcPts val="1000"/>
              </a:spcBef>
            </a:pP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Verslui, įstaigai ar organizacijai gali kilti įvairių grėsmių. Kad galėtumėte apsisaugoti nuo grėsmių, turite būti su jomis susipažinę. Be įvairių tipų atakų, kurios bus aprašytos toliau, taip pat būtina atsižvelgti į technines problemas, pavyzdžiui, aparatinės įrangos gedimus, programinės įrangos veikimo sutrikimus ir pan. Reikėtų atsižvelgti į nepakankamai apmokytus darbuotojus ir aplaidų elgesį dėl netinkamai sukonfigūruotų sistemų arba force majeure aplinkybių.</a:t>
            </a:r>
          </a:p>
          <a:p>
            <a:pPr algn="just">
              <a:spcBef>
                <a:spcPts val="1000"/>
              </a:spcBef>
            </a:pPr>
            <a:endParaRPr lang="en-IT" sz="1800" dirty="0">
              <a:effectLst/>
              <a:latin typeface="Cambria" panose="02040503050406030204" pitchFamily="18" charset="0"/>
              <a:ea typeface="Cambria" panose="02040503050406030204" pitchFamily="18" charset="0"/>
              <a:cs typeface="Times New Roman" panose="02020603050405020304" pitchFamily="18" charset="0"/>
            </a:endParaRPr>
          </a:p>
          <a:p>
            <a:pPr marL="0" indent="0" algn="just">
              <a:spcBef>
                <a:spcPts val="1000"/>
              </a:spcBef>
              <a:buFontTx/>
              <a:buNone/>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Išpirkos reikalaujanti programinė įranga</a:t>
            </a:r>
          </a:p>
          <a:p>
            <a:pPr marL="0" indent="0" algn="just">
              <a:spcBef>
                <a:spcPts val="1000"/>
              </a:spcBef>
              <a:buFontTx/>
              <a:buNone/>
            </a:pP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Pastaraisiais metais išpirkos reikalaujanti programinė įranga tapo viena didžiausių grėsmių. Išpirkos reikalaujanti programinė įranga užšifruoja failus ir visas sistemas arba bando užblokuoti naudotojus nuo sistemos. Norint atgauti prieigą prie užšifruotų duomenų arba galimybę toliau dirbti, reikia sumokėti išpirką. Tokia kenkėjiška programinė įranga paprastai plinta per el. laiškų priedus, iš pažiūros nekenksmingas programas ar iš interneto atsisiųstus dokumentus. Iš pradžių jos savo darbą atlieka fone, vartotojui nematomai. Vėliau naudotojui pranešama apie padarytą žalą ir prašoma sumokėti išpirką, paprastai anonimine valiuta, pavyzdžiui, "</a:t>
            </a:r>
            <a:r>
              <a:rPr lang="lt-LT" sz="1800" b="0" dirty="0" err="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Bitcoin</a:t>
            </a: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a:t>
            </a:r>
          </a:p>
          <a:p>
            <a:pPr marL="0" indent="0" algn="just">
              <a:spcBef>
                <a:spcPts val="1000"/>
              </a:spcBef>
              <a:buFontTx/>
              <a:buNone/>
            </a:pPr>
            <a:r>
              <a:rPr lang="lt-LT" sz="1800" dirty="0">
                <a:effectLst/>
                <a:latin typeface="Cambria" panose="02040503050406030204" pitchFamily="18" charset="0"/>
                <a:ea typeface="Cambria" panose="02040503050406030204" pitchFamily="18" charset="0"/>
                <a:cs typeface="Times New Roman" panose="02020603050405020304" pitchFamily="18" charset="0"/>
              </a:rPr>
              <a:t>Tokie išpuoliai gali padaryti daug žalos. Užkrėtę vieną kompiuterį, jie bando persikelti į kitas sistemas tinkle ir gali paralyžiuoti ištisas įmones ir organizacijas. Net jei sumokama reikalaujama išpirka, nėra garantijos, kad duomenys bus iššifruoti arba kad prieiga bus visiškai atkurta.</a:t>
            </a:r>
          </a:p>
          <a:p>
            <a:pPr marL="0" indent="0" algn="just">
              <a:spcBef>
                <a:spcPts val="1000"/>
              </a:spcBef>
              <a:buFontTx/>
              <a:buNone/>
            </a:pPr>
            <a:r>
              <a:rPr lang="lt-LT" sz="1800" dirty="0">
                <a:effectLst/>
                <a:latin typeface="Cambria" panose="02040503050406030204" pitchFamily="18" charset="0"/>
                <a:ea typeface="Cambria" panose="02040503050406030204" pitchFamily="18" charset="0"/>
                <a:cs typeface="Times New Roman" panose="02020603050405020304" pitchFamily="18" charset="0"/>
              </a:rPr>
              <a:t>Viena pirmųjų žinomų išpirkos reikalaujančių programų užblokuodavo galimybę naudotis kompiuteriu, ekrane rodydama pranešimą, kurio nebuvo galima panaikinti spustelėjimu. Daugeliu atvejų Federalinės policijos ar kitų institucijų įspėjimas atkreipdavo dėmesį į neteisėtą naudojimą. Tokios atakos paprastai nesukelia jokių duomenų praradimo nuostolių ir jas galima pašalinti arba tiesiogiai išvengti naudojant antivirusines programas.</a:t>
            </a:r>
          </a:p>
          <a:p>
            <a:pPr marL="0" indent="0" algn="just">
              <a:spcBef>
                <a:spcPts val="1000"/>
              </a:spcBef>
              <a:buFontTx/>
              <a:buNone/>
            </a:pPr>
            <a:r>
              <a:rPr lang="lt-LT" sz="1800" dirty="0">
                <a:effectLst/>
                <a:latin typeface="Cambria" panose="02040503050406030204" pitchFamily="18" charset="0"/>
                <a:ea typeface="Cambria" panose="02040503050406030204" pitchFamily="18" charset="0"/>
                <a:cs typeface="Times New Roman" panose="02020603050405020304" pitchFamily="18" charset="0"/>
              </a:rPr>
              <a:t>Kur kas didesnį poveikį sukelia šifravimo arba kriptografiniai </a:t>
            </a:r>
            <a:r>
              <a:rPr lang="lt-LT" sz="1800" dirty="0" err="1">
                <a:effectLst/>
                <a:latin typeface="Cambria" panose="02040503050406030204" pitchFamily="18" charset="0"/>
                <a:ea typeface="Cambria" panose="02040503050406030204" pitchFamily="18" charset="0"/>
                <a:cs typeface="Times New Roman" panose="02020603050405020304" pitchFamily="18" charset="0"/>
              </a:rPr>
              <a:t>trojanai</a:t>
            </a:r>
            <a:r>
              <a:rPr lang="lt-LT" sz="1800" dirty="0">
                <a:effectLst/>
                <a:latin typeface="Cambria" panose="02040503050406030204" pitchFamily="18" charset="0"/>
                <a:ea typeface="Cambria" panose="02040503050406030204" pitchFamily="18" charset="0"/>
                <a:cs typeface="Times New Roman" panose="02020603050405020304" pitchFamily="18" charset="0"/>
              </a:rPr>
              <a:t>. Šios rūšies kenkėjiškos programos užšifruoja kompiuteryje esančius naudotojo failus, pavyzdžiui, biuro dokumentus, nuotraukas, garso ir vaizdo įrašus. Jei prisijungęs naudotojas turi administravimo teises, gali būti užšifruojami net sisteminiai failai, todėl neįmanoma tęsti operacinės sistemos vykdymo. Tokie Trojos arkliai plinta tinkle ir </a:t>
            </a:r>
            <a:r>
              <a:rPr lang="lt-LT" sz="1800" dirty="0" err="1">
                <a:effectLst/>
                <a:latin typeface="Cambria" panose="02040503050406030204" pitchFamily="18" charset="0"/>
                <a:ea typeface="Cambria" panose="02040503050406030204" pitchFamily="18" charset="0"/>
                <a:cs typeface="Times New Roman" panose="02020603050405020304" pitchFamily="18" charset="0"/>
              </a:rPr>
              <a:t>užkrėčia</a:t>
            </a:r>
            <a:r>
              <a:rPr lang="lt-LT" sz="1800" dirty="0">
                <a:effectLst/>
                <a:latin typeface="Cambria" panose="02040503050406030204" pitchFamily="18" charset="0"/>
                <a:ea typeface="Cambria" panose="02040503050406030204" pitchFamily="18" charset="0"/>
                <a:cs typeface="Times New Roman" panose="02020603050405020304" pitchFamily="18" charset="0"/>
              </a:rPr>
              <a:t> vis daugiau sistemų. Kaip dažnai nurodoma naujienų pranešimuose, tai gali paralyžiuoti ištisas įmones ar net institucijas, pavyzdžiui, ligonines.</a:t>
            </a:r>
          </a:p>
          <a:p>
            <a:pPr marL="0" indent="0" algn="just">
              <a:spcBef>
                <a:spcPts val="1000"/>
              </a:spcBef>
              <a:buFontTx/>
              <a:buNone/>
            </a:pPr>
            <a:endParaRPr lang="lt-LT" sz="1800" dirty="0">
              <a:effectLst/>
              <a:latin typeface="Cambria" panose="02040503050406030204" pitchFamily="18" charset="0"/>
              <a:ea typeface="Cambria" panose="02040503050406030204" pitchFamily="18" charset="0"/>
              <a:cs typeface="Times New Roman" panose="02020603050405020304" pitchFamily="18" charset="0"/>
            </a:endParaRPr>
          </a:p>
          <a:p>
            <a:pPr marL="0" indent="0" algn="just">
              <a:spcBef>
                <a:spcPts val="1000"/>
              </a:spcBef>
              <a:buFontTx/>
              <a:buNone/>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a:t>
            </a:r>
            <a:r>
              <a:rPr lang="en-GB"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Phishing</a:t>
            </a: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 duomenų vagystės</a:t>
            </a:r>
            <a:endParaRPr lang="en-I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900"/>
              </a:spcBef>
              <a:spcAft>
                <a:spcPts val="900"/>
              </a:spcAft>
            </a:pPr>
            <a:r>
              <a:rPr lang="lt-LT" sz="1800" dirty="0">
                <a:effectLst/>
                <a:latin typeface="Cambria" panose="02040503050406030204" pitchFamily="18" charset="0"/>
                <a:ea typeface="Cambria" panose="02040503050406030204" pitchFamily="18" charset="0"/>
                <a:cs typeface="Times New Roman" panose="02020603050405020304" pitchFamily="18" charset="0"/>
              </a:rPr>
              <a:t>"</a:t>
            </a:r>
            <a:r>
              <a:rPr lang="lt-LT" sz="1800" dirty="0" err="1">
                <a:effectLst/>
                <a:latin typeface="Cambria" panose="02040503050406030204" pitchFamily="18" charset="0"/>
                <a:ea typeface="Cambria" panose="02040503050406030204" pitchFamily="18" charset="0"/>
                <a:cs typeface="Times New Roman" panose="02020603050405020304" pitchFamily="18" charset="0"/>
              </a:rPr>
              <a:t>Phishing</a:t>
            </a:r>
            <a:r>
              <a:rPr lang="lt-LT" sz="1800" dirty="0">
                <a:effectLst/>
                <a:latin typeface="Cambria" panose="02040503050406030204" pitchFamily="18" charset="0"/>
                <a:ea typeface="Cambria" panose="02040503050406030204" pitchFamily="18" charset="0"/>
                <a:cs typeface="Times New Roman" panose="02020603050405020304" pitchFamily="18" charset="0"/>
              </a:rPr>
              <a:t>" - tai bandymas gauti informacijos ar prieigą, per elektroninį paštą, SMS žinutę ar kitas pranešimų siuntimo paslaugas ar programėles, pvz., "WhatsApp". Tai gali būti pranešimas iš banko, kuriame prašoma atnaujinti duomenis. Arba informacija iš siuntų tarnybos, kad būtų galima sekti siuntinį. Tokie sukčiavimo elektroniniai laiškai gali būti gana bendro pobūdžio ir siunčiami masiškai arba gali būti skirti konkrečiam asmeniui ar žmonių </a:t>
            </a:r>
            <a:r>
              <a:rPr lang="lt-LT" sz="1800" dirty="0" err="1">
                <a:effectLst/>
                <a:latin typeface="Cambria" panose="02040503050406030204" pitchFamily="18" charset="0"/>
                <a:ea typeface="Cambria" panose="02040503050406030204" pitchFamily="18" charset="0"/>
                <a:cs typeface="Times New Roman" panose="02020603050405020304" pitchFamily="18" charset="0"/>
              </a:rPr>
              <a:t>grupei.Bandymą</a:t>
            </a:r>
            <a:r>
              <a:rPr lang="lt-LT" sz="1800" dirty="0">
                <a:effectLst/>
                <a:latin typeface="Cambria" panose="02040503050406030204" pitchFamily="18" charset="0"/>
                <a:ea typeface="Cambria" panose="02040503050406030204" pitchFamily="18" charset="0"/>
                <a:cs typeface="Times New Roman" panose="02020603050405020304" pitchFamily="18" charset="0"/>
              </a:rPr>
              <a:t> sukčiauti paprastai galima atpažinti iš nevykusios rašybos ar neįprastos žodžių tvarkos, kurią lemia vertimo programos arba automatiškai sugeneruotas tekstas. Tokiuose pranešimuose paprastai būna nuorodų į tikroviškai atkurtas interneto svetaines. Kad sukčiavimo bandymas būtų sėkmingas, reikia įvesti ir pateikti prašomus duomenis. Tačiau žala gali būti padaryta tiesiog atidarius nuorodą, dėl to nepastebimai gali būti atsisiųsta arba įvykdyta kenkėjiška programa.</a:t>
            </a:r>
          </a:p>
          <a:p>
            <a:pPr algn="just">
              <a:spcBef>
                <a:spcPts val="900"/>
              </a:spcBef>
              <a:spcAft>
                <a:spcPts val="900"/>
              </a:spcAft>
            </a:pPr>
            <a:endParaRPr lang="en-IT" sz="1800" dirty="0">
              <a:effectLst/>
              <a:latin typeface="Cambria" panose="02040503050406030204" pitchFamily="18" charset="0"/>
              <a:ea typeface="Cambria" panose="02040503050406030204" pitchFamily="18" charset="0"/>
              <a:cs typeface="Times New Roman" panose="02020603050405020304" pitchFamily="18" charset="0"/>
            </a:endParaRPr>
          </a:p>
          <a:p>
            <a:pPr algn="just">
              <a:spcBef>
                <a:spcPts val="1000"/>
              </a:spcBef>
            </a:pPr>
            <a:r>
              <a:rPr lang="lt-LT" sz="1800" b="1"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Socialinė inžinerija</a:t>
            </a:r>
          </a:p>
          <a:p>
            <a:pPr algn="just">
              <a:spcBef>
                <a:spcPts val="1000"/>
              </a:spcBef>
            </a:pPr>
            <a:r>
              <a:rPr lang="lt-LT" sz="1800" b="0"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Socialinė inžinerija - tai manipuliavimas žmonėmis siekiant gauti prieigą prie konfidencialios informacijos ar sistemų. Dažniausiai socialinės inžinerijos atakos vykdomos telefonu. Užpuolikas apsimeta darbdaviu, klientu ar IT specialistu ir gudriai apgaudinėdamas auką įtikina ją patikėti suklastota tapatybe. Tačiau elektroninis paštas ir socialiniai tinklai šiandien taip pat yra populiarūs tokio tipo atakų kanalai. Toks bendravimas paprastai vyksta keliais etapais, per kuriuos užpuolikas įgyja aukos pasitikėjimą, kad galiausiai gautų konfidencialią informaciją arba prieigą prie kompiuterinės sistemos. Vienas iš pavyzdžių - vadinamasis CEO sukčiavimas, kai sukčius prisistato įmonės vadovu ir, pavyzdžiui, reikalauja pervesti pinigus už slaptą įmonės perėmimą.</a:t>
            </a:r>
            <a:endParaRPr lang="en-IT" b="0" dirty="0"/>
          </a:p>
        </p:txBody>
      </p:sp>
      <p:sp>
        <p:nvSpPr>
          <p:cNvPr id="4" name="Slide Number Placeholder 3"/>
          <p:cNvSpPr>
            <a:spLocks noGrp="1"/>
          </p:cNvSpPr>
          <p:nvPr>
            <p:ph type="sldNum" sz="quarter" idx="5"/>
          </p:nvPr>
        </p:nvSpPr>
        <p:spPr/>
        <p:txBody>
          <a:bodyPr/>
          <a:lstStyle/>
          <a:p>
            <a:fld id="{61B42049-DDF0-DF47-979B-8441749CCEC8}" type="slidenum">
              <a:rPr lang="en-IT" smtClean="0"/>
              <a:t>9</a:t>
            </a:fld>
            <a:endParaRPr lang="en-IT"/>
          </a:p>
        </p:txBody>
      </p:sp>
    </p:spTree>
    <p:extLst>
      <p:ext uri="{BB962C8B-B14F-4D97-AF65-F5344CB8AC3E}">
        <p14:creationId xmlns:p14="http://schemas.microsoft.com/office/powerpoint/2010/main" val="3441837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34675-70B7-BC20-980E-CBF6A9992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602432-36DE-D963-CF6C-F4D996E031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4C11F8-0E74-7AF8-F72E-8E5E6E792177}"/>
              </a:ext>
            </a:extLst>
          </p:cNvPr>
          <p:cNvSpPr>
            <a:spLocks noGrp="1"/>
          </p:cNvSpPr>
          <p:nvPr>
            <p:ph type="dt" sz="half" idx="10"/>
          </p:nvPr>
        </p:nvSpPr>
        <p:spPr/>
        <p:txBody>
          <a:bodyPr/>
          <a:lstStyle/>
          <a:p>
            <a:fld id="{EFAF9C8D-7651-437C-9A94-C815D5F0DB23}" type="datetimeFigureOut">
              <a:rPr lang="en-US" smtClean="0"/>
              <a:t>10/18/2024</a:t>
            </a:fld>
            <a:endParaRPr lang="en-US"/>
          </a:p>
        </p:txBody>
      </p:sp>
      <p:sp>
        <p:nvSpPr>
          <p:cNvPr id="5" name="Footer Placeholder 4">
            <a:extLst>
              <a:ext uri="{FF2B5EF4-FFF2-40B4-BE49-F238E27FC236}">
                <a16:creationId xmlns:a16="http://schemas.microsoft.com/office/drawing/2014/main" id="{D5C2028B-B1CF-3087-67B5-AFB7A9238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F3121-C28B-64A6-B188-5ED16A5EC208}"/>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353759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9D2C7-49E0-3D2C-B049-80956D8683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30B569-4C74-24E8-2D71-1B2B558415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E6171-64A2-FE82-9F27-165A05F9BBC1}"/>
              </a:ext>
            </a:extLst>
          </p:cNvPr>
          <p:cNvSpPr>
            <a:spLocks noGrp="1"/>
          </p:cNvSpPr>
          <p:nvPr>
            <p:ph type="dt" sz="half" idx="10"/>
          </p:nvPr>
        </p:nvSpPr>
        <p:spPr/>
        <p:txBody>
          <a:bodyPr/>
          <a:lstStyle/>
          <a:p>
            <a:fld id="{EFAF9C8D-7651-437C-9A94-C815D5F0DB23}" type="datetimeFigureOut">
              <a:rPr lang="en-US" smtClean="0"/>
              <a:t>10/18/2024</a:t>
            </a:fld>
            <a:endParaRPr lang="en-US"/>
          </a:p>
        </p:txBody>
      </p:sp>
      <p:sp>
        <p:nvSpPr>
          <p:cNvPr id="5" name="Footer Placeholder 4">
            <a:extLst>
              <a:ext uri="{FF2B5EF4-FFF2-40B4-BE49-F238E27FC236}">
                <a16:creationId xmlns:a16="http://schemas.microsoft.com/office/drawing/2014/main" id="{BCE46BEE-7101-9053-952B-40F488677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9B0AC-272C-6B07-F6E1-AD647AF44CCE}"/>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28847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6422AD-DB14-9FD8-5A06-6A6EDF1565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A17BFA-6A73-10F8-0E3E-C2E1D6C990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365AC-D688-8B1F-EFA4-31F36CFA8D5E}"/>
              </a:ext>
            </a:extLst>
          </p:cNvPr>
          <p:cNvSpPr>
            <a:spLocks noGrp="1"/>
          </p:cNvSpPr>
          <p:nvPr>
            <p:ph type="dt" sz="half" idx="10"/>
          </p:nvPr>
        </p:nvSpPr>
        <p:spPr/>
        <p:txBody>
          <a:bodyPr/>
          <a:lstStyle/>
          <a:p>
            <a:fld id="{EFAF9C8D-7651-437C-9A94-C815D5F0DB23}" type="datetimeFigureOut">
              <a:rPr lang="en-US" smtClean="0"/>
              <a:t>10/18/2024</a:t>
            </a:fld>
            <a:endParaRPr lang="en-US"/>
          </a:p>
        </p:txBody>
      </p:sp>
      <p:sp>
        <p:nvSpPr>
          <p:cNvPr id="5" name="Footer Placeholder 4">
            <a:extLst>
              <a:ext uri="{FF2B5EF4-FFF2-40B4-BE49-F238E27FC236}">
                <a16:creationId xmlns:a16="http://schemas.microsoft.com/office/drawing/2014/main" id="{2678BD7F-4E30-0E92-1141-103D04097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EABD-AF84-0413-2F24-0C5D075B6755}"/>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684754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A04D6-2608-9107-D23C-649188673F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948B1F-44CF-1AAC-F886-D14B560B6A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92D47-F1E2-F911-6529-135F875CA672}"/>
              </a:ext>
            </a:extLst>
          </p:cNvPr>
          <p:cNvSpPr>
            <a:spLocks noGrp="1"/>
          </p:cNvSpPr>
          <p:nvPr>
            <p:ph type="dt" sz="half" idx="10"/>
          </p:nvPr>
        </p:nvSpPr>
        <p:spPr/>
        <p:txBody>
          <a:bodyPr/>
          <a:lstStyle/>
          <a:p>
            <a:fld id="{EFAF9C8D-7651-437C-9A94-C815D5F0DB23}" type="datetimeFigureOut">
              <a:rPr lang="en-US" smtClean="0"/>
              <a:t>10/18/2024</a:t>
            </a:fld>
            <a:endParaRPr lang="en-US"/>
          </a:p>
        </p:txBody>
      </p:sp>
      <p:sp>
        <p:nvSpPr>
          <p:cNvPr id="5" name="Footer Placeholder 4">
            <a:extLst>
              <a:ext uri="{FF2B5EF4-FFF2-40B4-BE49-F238E27FC236}">
                <a16:creationId xmlns:a16="http://schemas.microsoft.com/office/drawing/2014/main" id="{495A51CE-B663-6EFE-42E1-5A253F2B6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78D01-70E5-265E-1C45-3BA032888F4C}"/>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2369095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044F-BD8B-C11D-21E7-FFA5D7FF9F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ACFAE9-2C99-825F-356B-421E741B4C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49096-E73D-F83B-4336-EA5BEDCB01AB}"/>
              </a:ext>
            </a:extLst>
          </p:cNvPr>
          <p:cNvSpPr>
            <a:spLocks noGrp="1"/>
          </p:cNvSpPr>
          <p:nvPr>
            <p:ph type="dt" sz="half" idx="10"/>
          </p:nvPr>
        </p:nvSpPr>
        <p:spPr/>
        <p:txBody>
          <a:bodyPr/>
          <a:lstStyle/>
          <a:p>
            <a:fld id="{EFAF9C8D-7651-437C-9A94-C815D5F0DB23}" type="datetimeFigureOut">
              <a:rPr lang="en-US" smtClean="0"/>
              <a:t>10/18/2024</a:t>
            </a:fld>
            <a:endParaRPr lang="en-US"/>
          </a:p>
        </p:txBody>
      </p:sp>
      <p:sp>
        <p:nvSpPr>
          <p:cNvPr id="5" name="Footer Placeholder 4">
            <a:extLst>
              <a:ext uri="{FF2B5EF4-FFF2-40B4-BE49-F238E27FC236}">
                <a16:creationId xmlns:a16="http://schemas.microsoft.com/office/drawing/2014/main" id="{A52EB17A-D8A4-0FD7-D8AD-6D46A216D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CB323-DF6C-488F-8A54-820B76FB7254}"/>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2689637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4924-7CA4-986B-798C-47C6D9A38E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CBB736-90F9-9D82-6901-4D391B784A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B2A509-CED1-D3F3-0EB7-40F76E8272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E25661-EB84-B3FA-66B4-78DF129A6BC4}"/>
              </a:ext>
            </a:extLst>
          </p:cNvPr>
          <p:cNvSpPr>
            <a:spLocks noGrp="1"/>
          </p:cNvSpPr>
          <p:nvPr>
            <p:ph type="dt" sz="half" idx="10"/>
          </p:nvPr>
        </p:nvSpPr>
        <p:spPr/>
        <p:txBody>
          <a:bodyPr/>
          <a:lstStyle/>
          <a:p>
            <a:fld id="{EFAF9C8D-7651-437C-9A94-C815D5F0DB23}" type="datetimeFigureOut">
              <a:rPr lang="en-US" smtClean="0"/>
              <a:t>10/18/2024</a:t>
            </a:fld>
            <a:endParaRPr lang="en-US"/>
          </a:p>
        </p:txBody>
      </p:sp>
      <p:sp>
        <p:nvSpPr>
          <p:cNvPr id="6" name="Footer Placeholder 5">
            <a:extLst>
              <a:ext uri="{FF2B5EF4-FFF2-40B4-BE49-F238E27FC236}">
                <a16:creationId xmlns:a16="http://schemas.microsoft.com/office/drawing/2014/main" id="{0A0CE544-145E-316F-2E6C-15D49AA01C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46678-FAAD-4BE6-D407-23427A680173}"/>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2477300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7119C-08D8-6D45-9A25-70E1E0DFC1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CFB928-F489-AE5C-D725-1550C4A29B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2776EB-E9E0-FC0D-2D2B-0699035F3E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5546C2-BAAE-3153-2E83-2BDFDDB3A2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DFB735-1548-BA71-84CB-9A9FBBE27B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D5CDA3-697D-D4D2-2865-C5D60E65BCF6}"/>
              </a:ext>
            </a:extLst>
          </p:cNvPr>
          <p:cNvSpPr>
            <a:spLocks noGrp="1"/>
          </p:cNvSpPr>
          <p:nvPr>
            <p:ph type="dt" sz="half" idx="10"/>
          </p:nvPr>
        </p:nvSpPr>
        <p:spPr/>
        <p:txBody>
          <a:bodyPr/>
          <a:lstStyle/>
          <a:p>
            <a:fld id="{EFAF9C8D-7651-437C-9A94-C815D5F0DB23}" type="datetimeFigureOut">
              <a:rPr lang="en-US" smtClean="0"/>
              <a:t>10/18/2024</a:t>
            </a:fld>
            <a:endParaRPr lang="en-US"/>
          </a:p>
        </p:txBody>
      </p:sp>
      <p:sp>
        <p:nvSpPr>
          <p:cNvPr id="8" name="Footer Placeholder 7">
            <a:extLst>
              <a:ext uri="{FF2B5EF4-FFF2-40B4-BE49-F238E27FC236}">
                <a16:creationId xmlns:a16="http://schemas.microsoft.com/office/drawing/2014/main" id="{84195480-E3F2-ACDC-80F2-5294FE982A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75F03B-AF0C-6186-9A05-55A79C2D8F80}"/>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1582521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C775-CA56-2E87-EC2D-3FEBEEA10F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1560BB-1734-7803-8B36-FC0FB94C10BF}"/>
              </a:ext>
            </a:extLst>
          </p:cNvPr>
          <p:cNvSpPr>
            <a:spLocks noGrp="1"/>
          </p:cNvSpPr>
          <p:nvPr>
            <p:ph type="dt" sz="half" idx="10"/>
          </p:nvPr>
        </p:nvSpPr>
        <p:spPr/>
        <p:txBody>
          <a:bodyPr/>
          <a:lstStyle/>
          <a:p>
            <a:fld id="{EFAF9C8D-7651-437C-9A94-C815D5F0DB23}" type="datetimeFigureOut">
              <a:rPr lang="en-US" smtClean="0"/>
              <a:t>10/18/2024</a:t>
            </a:fld>
            <a:endParaRPr lang="en-US"/>
          </a:p>
        </p:txBody>
      </p:sp>
      <p:sp>
        <p:nvSpPr>
          <p:cNvPr id="4" name="Footer Placeholder 3">
            <a:extLst>
              <a:ext uri="{FF2B5EF4-FFF2-40B4-BE49-F238E27FC236}">
                <a16:creationId xmlns:a16="http://schemas.microsoft.com/office/drawing/2014/main" id="{0DE40A8C-0707-E713-C7C0-223A334C28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8654A3-5F68-AF8A-0FBA-8578E4BF2F6C}"/>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317092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C3A1B3-2744-EEF9-7DA5-221941F2EFDC}"/>
              </a:ext>
            </a:extLst>
          </p:cNvPr>
          <p:cNvSpPr>
            <a:spLocks noGrp="1"/>
          </p:cNvSpPr>
          <p:nvPr>
            <p:ph type="dt" sz="half" idx="10"/>
          </p:nvPr>
        </p:nvSpPr>
        <p:spPr/>
        <p:txBody>
          <a:bodyPr/>
          <a:lstStyle/>
          <a:p>
            <a:fld id="{EFAF9C8D-7651-437C-9A94-C815D5F0DB23}" type="datetimeFigureOut">
              <a:rPr lang="en-US" smtClean="0"/>
              <a:t>10/18/2024</a:t>
            </a:fld>
            <a:endParaRPr lang="en-US"/>
          </a:p>
        </p:txBody>
      </p:sp>
      <p:sp>
        <p:nvSpPr>
          <p:cNvPr id="3" name="Footer Placeholder 2">
            <a:extLst>
              <a:ext uri="{FF2B5EF4-FFF2-40B4-BE49-F238E27FC236}">
                <a16:creationId xmlns:a16="http://schemas.microsoft.com/office/drawing/2014/main" id="{D9771630-C3FE-4660-AFA5-6243179EA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E89297-E96A-B2B1-B9CA-9885AF8309A2}"/>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393705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D1348-262C-10D7-2D62-CBF5E6ABFD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9F3F9A-8EB8-F809-D1DF-6DC6E678C1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B6DBC7-7FE3-2DE6-9E90-1CFFD9F8E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991279-981F-4C19-74B0-56C790612F85}"/>
              </a:ext>
            </a:extLst>
          </p:cNvPr>
          <p:cNvSpPr>
            <a:spLocks noGrp="1"/>
          </p:cNvSpPr>
          <p:nvPr>
            <p:ph type="dt" sz="half" idx="10"/>
          </p:nvPr>
        </p:nvSpPr>
        <p:spPr/>
        <p:txBody>
          <a:bodyPr/>
          <a:lstStyle/>
          <a:p>
            <a:fld id="{EFAF9C8D-7651-437C-9A94-C815D5F0DB23}" type="datetimeFigureOut">
              <a:rPr lang="en-US" smtClean="0"/>
              <a:t>10/18/2024</a:t>
            </a:fld>
            <a:endParaRPr lang="en-US"/>
          </a:p>
        </p:txBody>
      </p:sp>
      <p:sp>
        <p:nvSpPr>
          <p:cNvPr id="6" name="Footer Placeholder 5">
            <a:extLst>
              <a:ext uri="{FF2B5EF4-FFF2-40B4-BE49-F238E27FC236}">
                <a16:creationId xmlns:a16="http://schemas.microsoft.com/office/drawing/2014/main" id="{3FEFD2BA-8F3C-1B33-3F98-A7BE3C460C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4E5C9-8DD4-04FA-C5AA-91FD759B1A8B}"/>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176830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8AC6-3964-E1C8-DCF1-D64F3CFBDA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707B4E-9C2F-5CEB-4E5E-0F86E1FB1A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8DEB5A-FB5E-4A82-8D3C-EE1F0D7D6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C765A-57C5-E765-E618-C37B1D263632}"/>
              </a:ext>
            </a:extLst>
          </p:cNvPr>
          <p:cNvSpPr>
            <a:spLocks noGrp="1"/>
          </p:cNvSpPr>
          <p:nvPr>
            <p:ph type="dt" sz="half" idx="10"/>
          </p:nvPr>
        </p:nvSpPr>
        <p:spPr/>
        <p:txBody>
          <a:bodyPr/>
          <a:lstStyle/>
          <a:p>
            <a:fld id="{EFAF9C8D-7651-437C-9A94-C815D5F0DB23}" type="datetimeFigureOut">
              <a:rPr lang="en-US" smtClean="0"/>
              <a:t>10/18/2024</a:t>
            </a:fld>
            <a:endParaRPr lang="en-US"/>
          </a:p>
        </p:txBody>
      </p:sp>
      <p:sp>
        <p:nvSpPr>
          <p:cNvPr id="6" name="Footer Placeholder 5">
            <a:extLst>
              <a:ext uri="{FF2B5EF4-FFF2-40B4-BE49-F238E27FC236}">
                <a16:creationId xmlns:a16="http://schemas.microsoft.com/office/drawing/2014/main" id="{375AD102-E133-FED3-4D5D-DD23C348A4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1F463-2FAE-CC99-0740-5A4B8E88E61D}"/>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587495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A951A7-CB74-A90E-391E-7005DC451A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9253F0-7A1F-9C56-E83C-274CEF601C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4622-A56D-F229-E58D-8D712BC18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F9C8D-7651-437C-9A94-C815D5F0DB23}" type="datetimeFigureOut">
              <a:rPr lang="en-US" smtClean="0"/>
              <a:t>10/18/2024</a:t>
            </a:fld>
            <a:endParaRPr lang="en-US"/>
          </a:p>
        </p:txBody>
      </p:sp>
      <p:sp>
        <p:nvSpPr>
          <p:cNvPr id="5" name="Footer Placeholder 4">
            <a:extLst>
              <a:ext uri="{FF2B5EF4-FFF2-40B4-BE49-F238E27FC236}">
                <a16:creationId xmlns:a16="http://schemas.microsoft.com/office/drawing/2014/main" id="{8FFC888F-C7A8-E50B-EC52-A4F9B23A5E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8B2A54-ED4B-4122-A796-79590F12B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1C175-0F7F-45CF-AD2A-52A5689186F6}" type="slidenum">
              <a:rPr lang="en-US" smtClean="0"/>
              <a:t>‹#›</a:t>
            </a:fld>
            <a:endParaRPr lang="en-US"/>
          </a:p>
        </p:txBody>
      </p:sp>
    </p:spTree>
    <p:extLst>
      <p:ext uri="{BB962C8B-B14F-4D97-AF65-F5344CB8AC3E}">
        <p14:creationId xmlns:p14="http://schemas.microsoft.com/office/powerpoint/2010/main" val="1870481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slideLayout" Target="../slideLayouts/slideLayout4.xml"/><Relationship Id="rId7" Type="http://schemas.openxmlformats.org/officeDocument/2006/relationships/diagramData" Target="../diagrams/data5.xml"/><Relationship Id="rId12"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g"/><Relationship Id="rId11" Type="http://schemas.microsoft.com/office/2007/relationships/diagramDrawing" Target="../diagrams/drawing5.xml"/><Relationship Id="rId5" Type="http://schemas.openxmlformats.org/officeDocument/2006/relationships/image" Target="../media/image2.png"/><Relationship Id="rId10" Type="http://schemas.openxmlformats.org/officeDocument/2006/relationships/diagramColors" Target="../diagrams/colors5.xml"/><Relationship Id="rId4" Type="http://schemas.openxmlformats.org/officeDocument/2006/relationships/notesSlide" Target="../notesSlides/notesSlide10.xml"/><Relationship Id="rId9"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12"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6.xml"/><Relationship Id="rId11" Type="http://schemas.openxmlformats.org/officeDocument/2006/relationships/image" Target="../media/image1.jpg"/><Relationship Id="rId5" Type="http://schemas.openxmlformats.org/officeDocument/2006/relationships/diagramData" Target="../diagrams/data6.xml"/><Relationship Id="rId10" Type="http://schemas.openxmlformats.org/officeDocument/2006/relationships/image" Target="../media/image2.png"/><Relationship Id="rId4" Type="http://schemas.openxmlformats.org/officeDocument/2006/relationships/notesSlide" Target="../notesSlides/notesSlide11.xml"/><Relationship Id="rId9" Type="http://schemas.microsoft.com/office/2007/relationships/diagramDrawing" Target="../diagrams/drawing6.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12"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7.xml"/><Relationship Id="rId11" Type="http://schemas.openxmlformats.org/officeDocument/2006/relationships/image" Target="../media/image1.jpg"/><Relationship Id="rId5" Type="http://schemas.openxmlformats.org/officeDocument/2006/relationships/diagramData" Target="../diagrams/data7.xml"/><Relationship Id="rId10" Type="http://schemas.openxmlformats.org/officeDocument/2006/relationships/image" Target="../media/image2.png"/><Relationship Id="rId4" Type="http://schemas.openxmlformats.org/officeDocument/2006/relationships/notesSlide" Target="../notesSlides/notesSlide12.xml"/><Relationship Id="rId9" Type="http://schemas.microsoft.com/office/2007/relationships/diagramDrawing" Target="../diagrams/drawing7.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12"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8.xml"/><Relationship Id="rId11" Type="http://schemas.openxmlformats.org/officeDocument/2006/relationships/image" Target="../media/image1.jpg"/><Relationship Id="rId5" Type="http://schemas.openxmlformats.org/officeDocument/2006/relationships/diagramData" Target="../diagrams/data8.xml"/><Relationship Id="rId10" Type="http://schemas.openxmlformats.org/officeDocument/2006/relationships/image" Target="../media/image2.png"/><Relationship Id="rId4" Type="http://schemas.openxmlformats.org/officeDocument/2006/relationships/notesSlide" Target="../notesSlides/notesSlide13.xml"/><Relationship Id="rId9" Type="http://schemas.microsoft.com/office/2007/relationships/diagramDrawing" Target="../diagrams/drawing8.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jpg"/><Relationship Id="rId7"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3.m4a"/><Relationship Id="rId7" Type="http://schemas.openxmlformats.org/officeDocument/2006/relationships/image" Target="../media/image1.jpg"/><Relationship Id="rId2" Type="http://schemas.microsoft.com/office/2007/relationships/media" Target="../media/media3.m4a"/><Relationship Id="rId1" Type="http://schemas.openxmlformats.org/officeDocument/2006/relationships/video" Target="https://www.youtube.com/embed/inWWhr5tnEA?feature=oembed" TargetMode="Externa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11" Type="http://schemas.openxmlformats.org/officeDocument/2006/relationships/image" Target="../media/image1.jpg"/><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12"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11" Type="http://schemas.openxmlformats.org/officeDocument/2006/relationships/image" Target="../media/image1.jpg"/><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12"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11" Type="http://schemas.openxmlformats.org/officeDocument/2006/relationships/image" Target="../media/image1.jpg"/><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7.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media8.m4a"/><Relationship Id="rId7" Type="http://schemas.openxmlformats.org/officeDocument/2006/relationships/image" Target="../media/image1.jpg"/><Relationship Id="rId2" Type="http://schemas.microsoft.com/office/2007/relationships/media" Target="../media/media8.m4a"/><Relationship Id="rId1" Type="http://schemas.openxmlformats.org/officeDocument/2006/relationships/video" Target="https://www.youtube.com/embed/Dk-ZqQ-bfy4?feature=oembed" TargetMode="Externa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slideLayout" Target="../slideLayouts/slideLayout4.xml"/><Relationship Id="rId7" Type="http://schemas.openxmlformats.org/officeDocument/2006/relationships/diagramData" Target="../diagrams/data4.xml"/><Relationship Id="rId12"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jpg"/><Relationship Id="rId11" Type="http://schemas.microsoft.com/office/2007/relationships/diagramDrawing" Target="../diagrams/drawing4.xml"/><Relationship Id="rId5" Type="http://schemas.openxmlformats.org/officeDocument/2006/relationships/image" Target="../media/image2.png"/><Relationship Id="rId10" Type="http://schemas.openxmlformats.org/officeDocument/2006/relationships/diagramColors" Target="../diagrams/colors4.xml"/><Relationship Id="rId4" Type="http://schemas.openxmlformats.org/officeDocument/2006/relationships/notesSlide" Target="../notesSlides/notesSlide9.xml"/><Relationship Id="rId9"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6BEE1-516E-6D33-3AE3-F8283C252D1F}"/>
              </a:ext>
            </a:extLst>
          </p:cNvPr>
          <p:cNvSpPr>
            <a:spLocks noGrp="1"/>
          </p:cNvSpPr>
          <p:nvPr>
            <p:ph type="ctrTitle"/>
          </p:nvPr>
        </p:nvSpPr>
        <p:spPr>
          <a:xfrm>
            <a:off x="4049754" y="2686449"/>
            <a:ext cx="6454220" cy="526239"/>
          </a:xfrm>
        </p:spPr>
        <p:txBody>
          <a:bodyPr>
            <a:normAutofit fontScale="90000"/>
          </a:bodyPr>
          <a:lstStyle/>
          <a:p>
            <a:br>
              <a:rPr lang="lt-LT" sz="3600" dirty="0"/>
            </a:br>
            <a:r>
              <a:rPr kumimoji="0" lang="lt-LT" sz="3600" b="1" i="0" u="none" strike="noStrike" kern="0" cap="none" spc="0" normalizeH="0" baseline="0" noProof="0" dirty="0">
                <a:ln>
                  <a:noFill/>
                </a:ln>
                <a:solidFill>
                  <a:srgbClr val="000000"/>
                </a:solidFill>
                <a:effectLst/>
                <a:uLnTx/>
                <a:uFillTx/>
                <a:latin typeface="Calibri"/>
                <a:ea typeface="Calibri"/>
                <a:cs typeface="Calibri"/>
                <a:sym typeface="Calibri"/>
              </a:rPr>
              <a:t>Mišraus mokymosi kursas</a:t>
            </a:r>
            <a:endParaRPr lang="en-US" sz="3600" b="1" dirty="0"/>
          </a:p>
        </p:txBody>
      </p:sp>
      <p:sp>
        <p:nvSpPr>
          <p:cNvPr id="3" name="Subtitle 2">
            <a:extLst>
              <a:ext uri="{FF2B5EF4-FFF2-40B4-BE49-F238E27FC236}">
                <a16:creationId xmlns:a16="http://schemas.microsoft.com/office/drawing/2014/main" id="{FBF38C2F-F40C-3E10-95AF-AE764182241E}"/>
              </a:ext>
            </a:extLst>
          </p:cNvPr>
          <p:cNvSpPr>
            <a:spLocks noGrp="1"/>
          </p:cNvSpPr>
          <p:nvPr>
            <p:ph type="subTitle" idx="1"/>
          </p:nvPr>
        </p:nvSpPr>
        <p:spPr>
          <a:xfrm>
            <a:off x="4114148" y="3564198"/>
            <a:ext cx="6454219" cy="1607774"/>
          </a:xfrm>
        </p:spPr>
        <p:txBody>
          <a:bodyPr vert="horz" lIns="91440" tIns="45720" rIns="91440" bIns="45720" rtlCol="0" anchor="t">
            <a:normAutofit/>
          </a:bodyPr>
          <a:lstStyle/>
          <a:p>
            <a:r>
              <a:rPr lang="lt-LT" b="1" dirty="0"/>
              <a:t>2 modulis: </a:t>
            </a:r>
            <a:r>
              <a:rPr lang="de-DE" b="1" dirty="0"/>
              <a:t>IT </a:t>
            </a:r>
            <a:r>
              <a:rPr lang="de-DE" b="1" dirty="0" err="1"/>
              <a:t>saugumas</a:t>
            </a:r>
            <a:endParaRPr lang="lt-LT" b="1" dirty="0"/>
          </a:p>
          <a:p>
            <a:r>
              <a:rPr lang="lt-LT" b="1" dirty="0"/>
              <a:t>1 užsiėmimas</a:t>
            </a:r>
            <a:r>
              <a:rPr lang="de-DE" b="1" dirty="0"/>
              <a:t>: </a:t>
            </a:r>
            <a:r>
              <a:rPr lang="lt-LT" b="1" dirty="0"/>
              <a:t>Kodėl svarbus IT saugumas?</a:t>
            </a:r>
          </a:p>
          <a:p>
            <a:r>
              <a:rPr lang="lt-LT" dirty="0"/>
              <a:t>Parengė:</a:t>
            </a:r>
            <a:r>
              <a:rPr lang="de-DE" dirty="0"/>
              <a:t> </a:t>
            </a:r>
            <a:r>
              <a:rPr lang="lt-LT" dirty="0"/>
              <a:t>B</a:t>
            </a:r>
            <a:r>
              <a:rPr lang="de-DE" dirty="0" err="1"/>
              <a:t>rainplus</a:t>
            </a:r>
            <a:r>
              <a:rPr lang="de-DE" dirty="0"/>
              <a:t> LTD</a:t>
            </a:r>
            <a:endParaRPr lang="lt-LT" dirty="0"/>
          </a:p>
        </p:txBody>
      </p:sp>
      <p:pic>
        <p:nvPicPr>
          <p:cNvPr id="5" name="Picture 4">
            <a:extLst>
              <a:ext uri="{FF2B5EF4-FFF2-40B4-BE49-F238E27FC236}">
                <a16:creationId xmlns:a16="http://schemas.microsoft.com/office/drawing/2014/main" id="{64F837AD-48EE-2E4B-083D-866489FEE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1027" y="6148955"/>
            <a:ext cx="2505895" cy="526238"/>
          </a:xfrm>
          <a:prstGeom prst="rect">
            <a:avLst/>
          </a:prstGeom>
        </p:spPr>
      </p:pic>
      <p:pic>
        <p:nvPicPr>
          <p:cNvPr id="7" name="Picture 6">
            <a:extLst>
              <a:ext uri="{FF2B5EF4-FFF2-40B4-BE49-F238E27FC236}">
                <a16:creationId xmlns:a16="http://schemas.microsoft.com/office/drawing/2014/main" id="{34D3BBD3-8E1D-E319-CA6D-3F600E545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154" y="-39188"/>
            <a:ext cx="2557807" cy="2557807"/>
          </a:xfrm>
          <a:prstGeom prst="rect">
            <a:avLst/>
          </a:prstGeom>
        </p:spPr>
      </p:pic>
      <p:sp>
        <p:nvSpPr>
          <p:cNvPr id="9" name="TextBox 8">
            <a:extLst>
              <a:ext uri="{FF2B5EF4-FFF2-40B4-BE49-F238E27FC236}">
                <a16:creationId xmlns:a16="http://schemas.microsoft.com/office/drawing/2014/main" id="{2F9A5588-6CC5-D4D8-00D2-83A2B97E9837}"/>
              </a:ext>
            </a:extLst>
          </p:cNvPr>
          <p:cNvSpPr txBox="1"/>
          <p:nvPr/>
        </p:nvSpPr>
        <p:spPr>
          <a:xfrm>
            <a:off x="491069" y="6280395"/>
            <a:ext cx="8444971" cy="577081"/>
          </a:xfrm>
          <a:prstGeom prst="rect">
            <a:avLst/>
          </a:prstGeom>
          <a:noFill/>
        </p:spPr>
        <p:txBody>
          <a:bodyPr wrap="square">
            <a:spAutoFit/>
          </a:bodyPr>
          <a:lstStyle/>
          <a:p>
            <a:pPr marL="0" marR="0" lvl="0" indent="0" algn="l" rtl="0">
              <a:lnSpc>
                <a:spcPct val="100000"/>
              </a:lnSpc>
              <a:spcBef>
                <a:spcPts val="0"/>
              </a:spcBef>
              <a:spcAft>
                <a:spcPts val="0"/>
              </a:spcAft>
              <a:buNone/>
            </a:pPr>
            <a:r>
              <a:rPr lang="lt-LT" sz="1050" dirty="0"/>
              <a:t>Šį projektą Nr. 2022-1-AT01-KA220-ADU-00008513 finansavo Europos Sąjunga. Tačiau išreiškiamas požiūris ar nuomonė yra tik autoriaus (-</a:t>
            </a:r>
            <a:r>
              <a:rPr lang="lt-LT" sz="1050" dirty="0" err="1"/>
              <a:t>ių</a:t>
            </a:r>
            <a:r>
              <a:rPr lang="lt-LT" sz="1050" dirty="0"/>
              <a:t>) ir nebūtinai atspindi Europos Sąjungos ar </a:t>
            </a:r>
            <a:r>
              <a:rPr lang="lt-LT" sz="1050" dirty="0" err="1"/>
              <a:t>OeAD-GmbH</a:t>
            </a:r>
            <a:r>
              <a:rPr lang="lt-LT" sz="1050" dirty="0"/>
              <a:t> požiūrį ir nuomonę. Nei Europos Sąjunga, nei pagalbą teikianti institucija negali būti laikoma už juos atsakinga. </a:t>
            </a:r>
          </a:p>
        </p:txBody>
      </p:sp>
      <p:sp>
        <p:nvSpPr>
          <p:cNvPr id="12" name="Isosceles Triangle 11">
            <a:extLst>
              <a:ext uri="{FF2B5EF4-FFF2-40B4-BE49-F238E27FC236}">
                <a16:creationId xmlns:a16="http://schemas.microsoft.com/office/drawing/2014/main" id="{43096DA6-0AE1-D801-2844-BD5875387814}"/>
              </a:ext>
            </a:extLst>
          </p:cNvPr>
          <p:cNvSpPr/>
          <p:nvPr/>
        </p:nvSpPr>
        <p:spPr>
          <a:xfrm rot="5400000">
            <a:off x="-114992" y="3041120"/>
            <a:ext cx="3485945" cy="3255962"/>
          </a:xfrm>
          <a:prstGeom prst="triangle">
            <a:avLst/>
          </a:prstGeom>
          <a:gradFill flip="none" rotWithShape="1">
            <a:gsLst>
              <a:gs pos="0">
                <a:schemeClr val="accent1">
                  <a:tint val="66000"/>
                  <a:satMod val="160000"/>
                  <a:shade val="30000"/>
                  <a:satMod val="115000"/>
                </a:schemeClr>
              </a:gs>
              <a:gs pos="50000">
                <a:schemeClr val="accent1">
                  <a:tint val="66000"/>
                  <a:satMod val="160000"/>
                  <a:shade val="67500"/>
                  <a:satMod val="115000"/>
                </a:schemeClr>
              </a:gs>
              <a:gs pos="100000">
                <a:schemeClr val="accent1">
                  <a:tint val="66000"/>
                  <a:satMod val="16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0A2BFD75-0274-317D-51EC-9804F0A7DEA5}"/>
              </a:ext>
            </a:extLst>
          </p:cNvPr>
          <p:cNvSpPr/>
          <p:nvPr/>
        </p:nvSpPr>
        <p:spPr>
          <a:xfrm rot="5400000">
            <a:off x="-114993" y="1801018"/>
            <a:ext cx="3485945" cy="3255962"/>
          </a:xfrm>
          <a:prstGeom prst="triangl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DFD5EC8-C790-E705-7B40-83524A67D584}"/>
              </a:ext>
            </a:extLst>
          </p:cNvPr>
          <p:cNvSpPr/>
          <p:nvPr/>
        </p:nvSpPr>
        <p:spPr>
          <a:xfrm>
            <a:off x="3832264" y="716530"/>
            <a:ext cx="7017988" cy="1938992"/>
          </a:xfrm>
          <a:prstGeom prst="rect">
            <a:avLst/>
          </a:prstGeom>
          <a:noFill/>
        </p:spPr>
        <p:txBody>
          <a:bodyPr wrap="square" lIns="91440" tIns="45720" rIns="91440" bIns="45720">
            <a:spAutoFit/>
          </a:bodyPr>
          <a:lstStyle/>
          <a:p>
            <a:pPr marL="0" marR="0" lvl="0" indent="0" algn="ctr" rtl="0">
              <a:lnSpc>
                <a:spcPct val="100000"/>
              </a:lnSpc>
              <a:spcBef>
                <a:spcPts val="0"/>
              </a:spcBef>
              <a:spcAft>
                <a:spcPts val="0"/>
              </a:spcAft>
              <a:buClr>
                <a:srgbClr val="000000"/>
              </a:buClr>
              <a:buSzPts val="4000"/>
              <a:buFont typeface="Arial"/>
              <a:buNone/>
            </a:pPr>
            <a:r>
              <a:rPr lang="lt-LT" sz="4000" b="0" i="0" u="none" strike="noStrike" cap="none" dirty="0">
                <a:solidFill>
                  <a:schemeClr val="accent1"/>
                </a:solidFill>
                <a:latin typeface="Calibri"/>
                <a:ea typeface="Calibri"/>
                <a:cs typeface="Calibri"/>
                <a:sym typeface="Calibri"/>
              </a:rPr>
              <a:t>„Įtraukiojo užimtumo skatinimas diegiant atviras inovacijas GLAM sektoriuje“</a:t>
            </a:r>
          </a:p>
        </p:txBody>
      </p:sp>
      <p:pic>
        <p:nvPicPr>
          <p:cNvPr id="4" name="Audio 3">
            <a:hlinkClick r:id="" action="ppaction://media"/>
            <a:extLst>
              <a:ext uri="{FF2B5EF4-FFF2-40B4-BE49-F238E27FC236}">
                <a16:creationId xmlns:a16="http://schemas.microsoft.com/office/drawing/2014/main" id="{552F7602-8723-20F5-3640-813817553A4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22027111"/>
      </p:ext>
    </p:extLst>
  </p:cSld>
  <p:clrMapOvr>
    <a:masterClrMapping/>
  </p:clrMapOvr>
  <mc:AlternateContent xmlns:mc="http://schemas.openxmlformats.org/markup-compatibility/2006" xmlns:p14="http://schemas.microsoft.com/office/powerpoint/2010/main">
    <mc:Choice Requires="p14">
      <p:transition spd="slow" p14:dur="2000" advTm="7357"/>
    </mc:Choice>
    <mc:Fallback xmlns="">
      <p:transition spd="slow" advTm="7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ln w="0"/>
                <a:solidFill>
                  <a:schemeClr val="accent1"/>
                </a:solidFill>
                <a:effectLst>
                  <a:outerShdw blurRad="38100" dist="25400" dir="5400000" algn="ctr" rotWithShape="0">
                    <a:srgbClr val="6E747A">
                      <a:alpha val="43000"/>
                    </a:srgbClr>
                  </a:outerShdw>
                </a:effectLst>
              </a:rPr>
              <a:t>3. </a:t>
            </a:r>
            <a:r>
              <a:rPr lang="lt-LT" dirty="0">
                <a:ln w="0"/>
                <a:solidFill>
                  <a:schemeClr val="accent1"/>
                </a:solidFill>
                <a:effectLst>
                  <a:outerShdw blurRad="38100" dist="25400" dir="5400000" algn="ctr" rotWithShape="0">
                    <a:srgbClr val="6E747A">
                      <a:alpha val="43000"/>
                    </a:srgbClr>
                  </a:outerShdw>
                </a:effectLst>
              </a:rPr>
              <a:t>Kokios yra galimos grėsmės?</a:t>
            </a:r>
            <a:endParaRPr lang="en-US" dirty="0">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graphicFrame>
        <p:nvGraphicFramePr>
          <p:cNvPr id="8" name="Diagram 7">
            <a:extLst>
              <a:ext uri="{FF2B5EF4-FFF2-40B4-BE49-F238E27FC236}">
                <a16:creationId xmlns:a16="http://schemas.microsoft.com/office/drawing/2014/main" id="{14EDA36D-4EC3-F5BC-6863-1E0ED84A32F1}"/>
              </a:ext>
            </a:extLst>
          </p:cNvPr>
          <p:cNvGraphicFramePr/>
          <p:nvPr>
            <p:extLst>
              <p:ext uri="{D42A27DB-BD31-4B8C-83A1-F6EECF244321}">
                <p14:modId xmlns:p14="http://schemas.microsoft.com/office/powerpoint/2010/main" val="1318086032"/>
              </p:ext>
            </p:extLst>
          </p:nvPr>
        </p:nvGraphicFramePr>
        <p:xfrm>
          <a:off x="1502575" y="1598918"/>
          <a:ext cx="8420913" cy="44638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Audio 6">
            <a:hlinkClick r:id="" action="ppaction://media"/>
            <a:extLst>
              <a:ext uri="{FF2B5EF4-FFF2-40B4-BE49-F238E27FC236}">
                <a16:creationId xmlns:a16="http://schemas.microsoft.com/office/drawing/2014/main" id="{D4A15B24-1E6E-10A4-B109-BE1F0B8FB01A}"/>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2246624"/>
      </p:ext>
    </p:extLst>
  </p:cSld>
  <p:clrMapOvr>
    <a:masterClrMapping/>
  </p:clrMapOvr>
  <mc:AlternateContent xmlns:mc="http://schemas.openxmlformats.org/markup-compatibility/2006">
    <mc:Choice xmlns:p14="http://schemas.microsoft.com/office/powerpoint/2010/main" Requires="p14">
      <p:transition spd="slow" p14:dur="2000" advTm="259610"/>
    </mc:Choice>
    <mc:Fallback>
      <p:transition spd="slow" advTm="259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ln w="0"/>
                <a:solidFill>
                  <a:schemeClr val="accent1"/>
                </a:solidFill>
                <a:effectLst>
                  <a:outerShdw blurRad="38100" dist="25400" dir="5400000" algn="ctr" rotWithShape="0">
                    <a:srgbClr val="6E747A">
                      <a:alpha val="43000"/>
                    </a:srgbClr>
                  </a:outerShdw>
                </a:effectLst>
              </a:rPr>
              <a:t>4. </a:t>
            </a:r>
            <a:r>
              <a:rPr lang="lt-LT" dirty="0">
                <a:ln w="0"/>
                <a:solidFill>
                  <a:schemeClr val="accent1"/>
                </a:solidFill>
                <a:effectLst>
                  <a:outerShdw blurRad="38100" dist="25400" dir="5400000" algn="ctr" rotWithShape="0">
                    <a:srgbClr val="6E747A">
                      <a:alpha val="43000"/>
                    </a:srgbClr>
                  </a:outerShdw>
                </a:effectLst>
              </a:rPr>
              <a:t>Kaip kuriamos saugumo priemonės?</a:t>
            </a:r>
            <a:endParaRPr lang="en-US" dirty="0">
              <a:ln w="0"/>
              <a:solidFill>
                <a:schemeClr val="accent1"/>
              </a:solidFill>
              <a:effectLst>
                <a:outerShdw blurRad="38100" dist="25400" dir="5400000" algn="ctr" rotWithShape="0">
                  <a:srgbClr val="6E747A">
                    <a:alpha val="43000"/>
                  </a:srgbClr>
                </a:outerShdw>
              </a:effectLst>
            </a:endParaRPr>
          </a:p>
        </p:txBody>
      </p:sp>
      <p:graphicFrame>
        <p:nvGraphicFramePr>
          <p:cNvPr id="7" name="Content Placeholder 2">
            <a:extLst>
              <a:ext uri="{FF2B5EF4-FFF2-40B4-BE49-F238E27FC236}">
                <a16:creationId xmlns:a16="http://schemas.microsoft.com/office/drawing/2014/main" id="{A0D9B598-A7E2-F6CB-2B65-25408CCF21F3}"/>
              </a:ext>
            </a:extLst>
          </p:cNvPr>
          <p:cNvGraphicFramePr>
            <a:graphicFrameLocks noGrp="1"/>
          </p:cNvGraphicFramePr>
          <p:nvPr>
            <p:ph idx="1"/>
            <p:extLst>
              <p:ext uri="{D42A27DB-BD31-4B8C-83A1-F6EECF244321}">
                <p14:modId xmlns:p14="http://schemas.microsoft.com/office/powerpoint/2010/main" val="407270091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descr="A group of people standing under a building&#10;&#10;Description automatically generated">
            <a:extLst>
              <a:ext uri="{FF2B5EF4-FFF2-40B4-BE49-F238E27FC236}">
                <a16:creationId xmlns:a16="http://schemas.microsoft.com/office/drawing/2014/main" id="{91B35C6B-B859-44F2-25DC-8EAA66F712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descr="A close-up of a logo&#10;&#10;Description automatically generated">
            <a:extLst>
              <a:ext uri="{FF2B5EF4-FFF2-40B4-BE49-F238E27FC236}">
                <a16:creationId xmlns:a16="http://schemas.microsoft.com/office/drawing/2014/main" id="{5B300C7E-74AF-2FEA-6812-7E1DF250EB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Audio 2">
            <a:hlinkClick r:id="" action="ppaction://media"/>
            <a:extLst>
              <a:ext uri="{FF2B5EF4-FFF2-40B4-BE49-F238E27FC236}">
                <a16:creationId xmlns:a16="http://schemas.microsoft.com/office/drawing/2014/main" id="{1B57F85C-457F-4CB3-F0BF-357750ABB27E}"/>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836846253"/>
      </p:ext>
    </p:extLst>
  </p:cSld>
  <p:clrMapOvr>
    <a:masterClrMapping/>
  </p:clrMapOvr>
  <mc:AlternateContent xmlns:mc="http://schemas.openxmlformats.org/markup-compatibility/2006" xmlns:p14="http://schemas.microsoft.com/office/powerpoint/2010/main">
    <mc:Choice Requires="p14">
      <p:transition spd="slow" p14:dur="2000" advTm="102606"/>
    </mc:Choice>
    <mc:Fallback xmlns="">
      <p:transition spd="slow" advTm="102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ln w="0"/>
                <a:solidFill>
                  <a:schemeClr val="accent1"/>
                </a:solidFill>
                <a:effectLst>
                  <a:outerShdw blurRad="38100" dist="25400" dir="5400000" algn="ctr" rotWithShape="0">
                    <a:srgbClr val="6E747A">
                      <a:alpha val="43000"/>
                    </a:srgbClr>
                  </a:outerShdw>
                </a:effectLst>
              </a:rPr>
              <a:t>4. </a:t>
            </a:r>
            <a:r>
              <a:rPr lang="lt-LT" dirty="0">
                <a:ln w="0"/>
                <a:solidFill>
                  <a:schemeClr val="accent1"/>
                </a:solidFill>
                <a:effectLst>
                  <a:outerShdw blurRad="38100" dist="25400" dir="5400000" algn="ctr" rotWithShape="0">
                    <a:srgbClr val="6E747A">
                      <a:alpha val="43000"/>
                    </a:srgbClr>
                  </a:outerShdw>
                </a:effectLst>
              </a:rPr>
              <a:t>Kaip kuriamos saugumo priemonės?</a:t>
            </a:r>
            <a:endParaRPr lang="en-US" dirty="0">
              <a:ln w="0"/>
              <a:solidFill>
                <a:schemeClr val="accent1"/>
              </a:solidFill>
              <a:effectLst>
                <a:outerShdw blurRad="38100" dist="25400" dir="5400000" algn="ctr" rotWithShape="0">
                  <a:srgbClr val="6E747A">
                    <a:alpha val="43000"/>
                  </a:srgbClr>
                </a:outerShdw>
              </a:effectLst>
            </a:endParaRPr>
          </a:p>
        </p:txBody>
      </p:sp>
      <p:graphicFrame>
        <p:nvGraphicFramePr>
          <p:cNvPr id="7" name="Content Placeholder 2">
            <a:extLst>
              <a:ext uri="{FF2B5EF4-FFF2-40B4-BE49-F238E27FC236}">
                <a16:creationId xmlns:a16="http://schemas.microsoft.com/office/drawing/2014/main" id="{A0D9B598-A7E2-F6CB-2B65-25408CCF21F3}"/>
              </a:ext>
            </a:extLst>
          </p:cNvPr>
          <p:cNvGraphicFramePr>
            <a:graphicFrameLocks noGrp="1"/>
          </p:cNvGraphicFramePr>
          <p:nvPr>
            <p:ph idx="1"/>
            <p:extLst>
              <p:ext uri="{D42A27DB-BD31-4B8C-83A1-F6EECF244321}">
                <p14:modId xmlns:p14="http://schemas.microsoft.com/office/powerpoint/2010/main" val="94764119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descr="A group of people standing under a building&#10;&#10;Description automatically generated">
            <a:extLst>
              <a:ext uri="{FF2B5EF4-FFF2-40B4-BE49-F238E27FC236}">
                <a16:creationId xmlns:a16="http://schemas.microsoft.com/office/drawing/2014/main" id="{91B35C6B-B859-44F2-25DC-8EAA66F712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descr="A close-up of a logo&#10;&#10;Description automatically generated">
            <a:extLst>
              <a:ext uri="{FF2B5EF4-FFF2-40B4-BE49-F238E27FC236}">
                <a16:creationId xmlns:a16="http://schemas.microsoft.com/office/drawing/2014/main" id="{5B300C7E-74AF-2FEA-6812-7E1DF250EB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Audio 5">
            <a:hlinkClick r:id="" action="ppaction://media"/>
            <a:extLst>
              <a:ext uri="{FF2B5EF4-FFF2-40B4-BE49-F238E27FC236}">
                <a16:creationId xmlns:a16="http://schemas.microsoft.com/office/drawing/2014/main" id="{4B4665FD-C88D-D680-F01F-30CD806DA578}"/>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97900257"/>
      </p:ext>
    </p:extLst>
  </p:cSld>
  <p:clrMapOvr>
    <a:masterClrMapping/>
  </p:clrMapOvr>
  <mc:AlternateContent xmlns:mc="http://schemas.openxmlformats.org/markup-compatibility/2006" xmlns:p14="http://schemas.microsoft.com/office/powerpoint/2010/main">
    <mc:Choice Requires="p14">
      <p:transition spd="slow" p14:dur="2000" advTm="30534"/>
    </mc:Choice>
    <mc:Fallback xmlns="">
      <p:transition spd="slow" advTm="30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ln w="0"/>
                <a:solidFill>
                  <a:schemeClr val="accent1"/>
                </a:solidFill>
                <a:effectLst>
                  <a:outerShdw blurRad="38100" dist="25400" dir="5400000" algn="ctr" rotWithShape="0">
                    <a:srgbClr val="6E747A">
                      <a:alpha val="43000"/>
                    </a:srgbClr>
                  </a:outerShdw>
                </a:effectLst>
              </a:rPr>
              <a:t>4. </a:t>
            </a:r>
            <a:r>
              <a:rPr lang="lt-LT" dirty="0">
                <a:ln w="0"/>
                <a:solidFill>
                  <a:schemeClr val="accent1"/>
                </a:solidFill>
                <a:effectLst>
                  <a:outerShdw blurRad="38100" dist="25400" dir="5400000" algn="ctr" rotWithShape="0">
                    <a:srgbClr val="6E747A">
                      <a:alpha val="43000"/>
                    </a:srgbClr>
                  </a:outerShdw>
                </a:effectLst>
              </a:rPr>
              <a:t>Kaip kuriamos saugumo priemonės?</a:t>
            </a:r>
            <a:endParaRPr lang="en-US" dirty="0">
              <a:ln w="0"/>
              <a:solidFill>
                <a:schemeClr val="accent1"/>
              </a:solidFill>
              <a:effectLst>
                <a:outerShdw blurRad="38100" dist="25400" dir="5400000" algn="ctr" rotWithShape="0">
                  <a:srgbClr val="6E747A">
                    <a:alpha val="43000"/>
                  </a:srgbClr>
                </a:outerShdw>
              </a:effectLst>
            </a:endParaRPr>
          </a:p>
        </p:txBody>
      </p:sp>
      <p:graphicFrame>
        <p:nvGraphicFramePr>
          <p:cNvPr id="7" name="Content Placeholder 2">
            <a:extLst>
              <a:ext uri="{FF2B5EF4-FFF2-40B4-BE49-F238E27FC236}">
                <a16:creationId xmlns:a16="http://schemas.microsoft.com/office/drawing/2014/main" id="{A0D9B598-A7E2-F6CB-2B65-25408CCF21F3}"/>
              </a:ext>
            </a:extLst>
          </p:cNvPr>
          <p:cNvGraphicFramePr>
            <a:graphicFrameLocks noGrp="1"/>
          </p:cNvGraphicFramePr>
          <p:nvPr>
            <p:ph idx="1"/>
            <p:extLst>
              <p:ext uri="{D42A27DB-BD31-4B8C-83A1-F6EECF244321}">
                <p14:modId xmlns:p14="http://schemas.microsoft.com/office/powerpoint/2010/main" val="77608361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descr="A group of people standing under a building&#10;&#10;Description automatically generated">
            <a:extLst>
              <a:ext uri="{FF2B5EF4-FFF2-40B4-BE49-F238E27FC236}">
                <a16:creationId xmlns:a16="http://schemas.microsoft.com/office/drawing/2014/main" id="{91B35C6B-B859-44F2-25DC-8EAA66F712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descr="A close-up of a logo&#10;&#10;Description automatically generated">
            <a:extLst>
              <a:ext uri="{FF2B5EF4-FFF2-40B4-BE49-F238E27FC236}">
                <a16:creationId xmlns:a16="http://schemas.microsoft.com/office/drawing/2014/main" id="{5B300C7E-74AF-2FEA-6812-7E1DF250EB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Audio 2">
            <a:hlinkClick r:id="" action="ppaction://media"/>
            <a:extLst>
              <a:ext uri="{FF2B5EF4-FFF2-40B4-BE49-F238E27FC236}">
                <a16:creationId xmlns:a16="http://schemas.microsoft.com/office/drawing/2014/main" id="{63E699C8-324E-89E8-2159-6A2D00CAE167}"/>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604980416"/>
      </p:ext>
    </p:extLst>
  </p:cSld>
  <p:clrMapOvr>
    <a:masterClrMapping/>
  </p:clrMapOvr>
  <mc:AlternateContent xmlns:mc="http://schemas.openxmlformats.org/markup-compatibility/2006" xmlns:p14="http://schemas.microsoft.com/office/powerpoint/2010/main">
    <mc:Choice Requires="p14">
      <p:transition spd="slow" p14:dur="2000" advTm="59663"/>
    </mc:Choice>
    <mc:Fallback xmlns="">
      <p:transition spd="slow" advTm="59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pPr algn="ctr"/>
            <a:r>
              <a:rPr lang="lt-LT" sz="4400" b="0" i="1" dirty="0">
                <a:ln w="0"/>
                <a:solidFill>
                  <a:schemeClr val="accent1"/>
                </a:solidFill>
                <a:effectLst>
                  <a:outerShdw blurRad="38100" dist="25400" dir="5400000" algn="ctr" rotWithShape="0">
                    <a:srgbClr val="6E747A">
                      <a:alpha val="43000"/>
                    </a:srgbClr>
                  </a:outerShdw>
                </a:effectLst>
              </a:rPr>
              <a:t>Šaltiniai</a:t>
            </a:r>
            <a:br>
              <a:rPr lang="en-US" sz="4400" dirty="0"/>
            </a:br>
            <a:endParaRPr lang="en-US" dirty="0"/>
          </a:p>
        </p:txBody>
      </p:sp>
      <p:sp>
        <p:nvSpPr>
          <p:cNvPr id="3" name="Content Placeholder 2">
            <a:extLst>
              <a:ext uri="{FF2B5EF4-FFF2-40B4-BE49-F238E27FC236}">
                <a16:creationId xmlns:a16="http://schemas.microsoft.com/office/drawing/2014/main" id="{CBA7F6A9-D4B7-55D5-BF13-F84DC1EB7AEC}"/>
              </a:ext>
            </a:extLst>
          </p:cNvPr>
          <p:cNvSpPr>
            <a:spLocks noGrp="1"/>
          </p:cNvSpPr>
          <p:nvPr>
            <p:ph idx="1"/>
          </p:nvPr>
        </p:nvSpPr>
        <p:spPr/>
        <p:txBody>
          <a:bodyPr/>
          <a:lstStyle/>
          <a:p>
            <a:pPr marL="0" indent="0">
              <a:buNone/>
            </a:pPr>
            <a:r>
              <a:rPr lang="en-US" b="1" dirty="0"/>
              <a:t>Script Project Missile </a:t>
            </a:r>
            <a:r>
              <a:rPr lang="en-US" dirty="0"/>
              <a:t>- </a:t>
            </a:r>
            <a:r>
              <a:rPr lang="en-US" dirty="0" err="1"/>
              <a:t>Technologiniai</a:t>
            </a:r>
            <a:r>
              <a:rPr lang="en-US" dirty="0"/>
              <a:t> </a:t>
            </a:r>
            <a:r>
              <a:rPr lang="en-US" dirty="0" err="1"/>
              <a:t>informacijos</a:t>
            </a:r>
            <a:r>
              <a:rPr lang="en-US" dirty="0"/>
              <a:t> </a:t>
            </a:r>
            <a:r>
              <a:rPr lang="en-US" dirty="0" err="1"/>
              <a:t>saugumo</a:t>
            </a:r>
            <a:r>
              <a:rPr lang="en-US" dirty="0"/>
              <a:t> </a:t>
            </a:r>
            <a:r>
              <a:rPr lang="en-US" dirty="0" err="1"/>
              <a:t>aspektai</a:t>
            </a:r>
            <a:endParaRPr lang="lt-LT" dirty="0"/>
          </a:p>
          <a:p>
            <a:pPr marL="0" indent="0">
              <a:buNone/>
            </a:pPr>
            <a:endParaRPr lang="en-US" dirty="0"/>
          </a:p>
          <a:p>
            <a:pPr marL="0" indent="0">
              <a:buNone/>
            </a:pPr>
            <a:r>
              <a:rPr lang="en-US" b="1" dirty="0" err="1"/>
              <a:t>Youtube</a:t>
            </a:r>
            <a:r>
              <a:rPr lang="en-US" b="1" dirty="0"/>
              <a:t> </a:t>
            </a:r>
            <a:r>
              <a:rPr lang="lt-LT" b="1"/>
              <a:t>vaizdo įrašai</a:t>
            </a:r>
            <a:r>
              <a:rPr lang="en-US" b="1"/>
              <a:t>:</a:t>
            </a:r>
            <a:endParaRPr lang="en-US" b="1" dirty="0"/>
          </a:p>
          <a:p>
            <a:pPr marL="0" indent="0">
              <a:buNone/>
            </a:pPr>
            <a:r>
              <a:rPr lang="en-US" dirty="0"/>
              <a:t>Cyber Security In 7 Minutes | What Is Cyber Security: How It Works? | Cyber Security | </a:t>
            </a:r>
            <a:r>
              <a:rPr lang="en-US" dirty="0" err="1"/>
              <a:t>Simplilearn</a:t>
            </a:r>
            <a:r>
              <a:rPr lang="en-US" dirty="0"/>
              <a:t> (youtube.com)</a:t>
            </a:r>
          </a:p>
          <a:p>
            <a:pPr marL="0" indent="0">
              <a:buNone/>
            </a:pPr>
            <a:endParaRPr lang="en-US" dirty="0"/>
          </a:p>
          <a:p>
            <a:pPr marL="0" indent="0">
              <a:buNone/>
            </a:pPr>
            <a:r>
              <a:rPr lang="en-US" dirty="0"/>
              <a:t>8 Most Common Cybersecurity Threats | Types of Cyber Attacks | Cybersecurity for Beginners | </a:t>
            </a:r>
            <a:r>
              <a:rPr lang="en-US" dirty="0" err="1"/>
              <a:t>Edureka</a:t>
            </a:r>
            <a:r>
              <a:rPr lang="en-US" dirty="0"/>
              <a:t> (youtube.com)</a:t>
            </a:r>
          </a:p>
          <a:p>
            <a:pPr marL="0" indent="0">
              <a:buNone/>
            </a:pP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Tree>
    <p:extLst>
      <p:ext uri="{BB962C8B-B14F-4D97-AF65-F5344CB8AC3E}">
        <p14:creationId xmlns:p14="http://schemas.microsoft.com/office/powerpoint/2010/main" val="2915908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F837AD-48EE-2E4B-083D-866489FEE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027" y="6148955"/>
            <a:ext cx="2505895" cy="526238"/>
          </a:xfrm>
          <a:prstGeom prst="rect">
            <a:avLst/>
          </a:prstGeom>
        </p:spPr>
      </p:pic>
      <p:pic>
        <p:nvPicPr>
          <p:cNvPr id="7" name="Picture 6">
            <a:extLst>
              <a:ext uri="{FF2B5EF4-FFF2-40B4-BE49-F238E27FC236}">
                <a16:creationId xmlns:a16="http://schemas.microsoft.com/office/drawing/2014/main" id="{34D3BBD3-8E1D-E319-CA6D-3F600E545B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325" y="97715"/>
            <a:ext cx="2557807" cy="2557807"/>
          </a:xfrm>
          <a:prstGeom prst="rect">
            <a:avLst/>
          </a:prstGeom>
        </p:spPr>
      </p:pic>
      <p:sp>
        <p:nvSpPr>
          <p:cNvPr id="12" name="Isosceles Triangle 11">
            <a:extLst>
              <a:ext uri="{FF2B5EF4-FFF2-40B4-BE49-F238E27FC236}">
                <a16:creationId xmlns:a16="http://schemas.microsoft.com/office/drawing/2014/main" id="{43096DA6-0AE1-D801-2844-BD5875387814}"/>
              </a:ext>
            </a:extLst>
          </p:cNvPr>
          <p:cNvSpPr/>
          <p:nvPr/>
        </p:nvSpPr>
        <p:spPr>
          <a:xfrm rot="5400000">
            <a:off x="-114994" y="3487047"/>
            <a:ext cx="3485945" cy="3255962"/>
          </a:xfrm>
          <a:prstGeom prst="triangle">
            <a:avLst/>
          </a:prstGeom>
          <a:gradFill flip="none" rotWithShape="1">
            <a:gsLst>
              <a:gs pos="0">
                <a:schemeClr val="accent1">
                  <a:tint val="66000"/>
                  <a:satMod val="160000"/>
                  <a:shade val="30000"/>
                  <a:satMod val="115000"/>
                </a:schemeClr>
              </a:gs>
              <a:gs pos="50000">
                <a:schemeClr val="accent1">
                  <a:tint val="66000"/>
                  <a:satMod val="160000"/>
                  <a:shade val="67500"/>
                  <a:satMod val="115000"/>
                </a:schemeClr>
              </a:gs>
              <a:gs pos="100000">
                <a:schemeClr val="accent1">
                  <a:tint val="66000"/>
                  <a:satMod val="16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0A2BFD75-0274-317D-51EC-9804F0A7DEA5}"/>
              </a:ext>
            </a:extLst>
          </p:cNvPr>
          <p:cNvSpPr/>
          <p:nvPr/>
        </p:nvSpPr>
        <p:spPr>
          <a:xfrm rot="5400000">
            <a:off x="-114991" y="2091470"/>
            <a:ext cx="3485945" cy="3255962"/>
          </a:xfrm>
          <a:prstGeom prst="triangl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DFD5EC8-C790-E705-7B40-83524A67D584}"/>
              </a:ext>
            </a:extLst>
          </p:cNvPr>
          <p:cNvSpPr/>
          <p:nvPr/>
        </p:nvSpPr>
        <p:spPr>
          <a:xfrm>
            <a:off x="3832264" y="716530"/>
            <a:ext cx="7017988" cy="1938992"/>
          </a:xfrm>
          <a:prstGeom prst="rect">
            <a:avLst/>
          </a:prstGeom>
          <a:noFill/>
        </p:spPr>
        <p:txBody>
          <a:bodyPr wrap="square" lIns="91440" tIns="45720" rIns="91440" bIns="45720">
            <a:spAutoFit/>
          </a:bodyPr>
          <a:lstStyle/>
          <a:p>
            <a:pPr marL="0" marR="0" lvl="0" indent="0" algn="ctr" rtl="0">
              <a:lnSpc>
                <a:spcPct val="100000"/>
              </a:lnSpc>
              <a:spcBef>
                <a:spcPts val="0"/>
              </a:spcBef>
              <a:spcAft>
                <a:spcPts val="0"/>
              </a:spcAft>
              <a:buClr>
                <a:srgbClr val="000000"/>
              </a:buClr>
              <a:buSzPts val="4000"/>
              <a:buFont typeface="Arial"/>
              <a:buNone/>
            </a:pPr>
            <a:r>
              <a:rPr lang="lt-LT" sz="4000" b="0" i="0" u="none" strike="noStrike" cap="none" dirty="0">
                <a:solidFill>
                  <a:schemeClr val="accent1"/>
                </a:solidFill>
                <a:latin typeface="Calibri"/>
                <a:ea typeface="Calibri"/>
                <a:cs typeface="Calibri"/>
                <a:sym typeface="Calibri"/>
              </a:rPr>
              <a:t>„Įtraukiojo užimtumo skatinimas diegiant atviras inovacijas GLAM sektoriuje“</a:t>
            </a:r>
          </a:p>
        </p:txBody>
      </p:sp>
      <p:pic>
        <p:nvPicPr>
          <p:cNvPr id="11" name="Picture 10">
            <a:extLst>
              <a:ext uri="{FF2B5EF4-FFF2-40B4-BE49-F238E27FC236}">
                <a16:creationId xmlns:a16="http://schemas.microsoft.com/office/drawing/2014/main" id="{55BBC107-BF3A-A599-554A-906F158F9C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4893" y="3103160"/>
            <a:ext cx="1524273" cy="979627"/>
          </a:xfrm>
          <a:prstGeom prst="rect">
            <a:avLst/>
          </a:prstGeom>
        </p:spPr>
      </p:pic>
      <p:pic>
        <p:nvPicPr>
          <p:cNvPr id="13" name="Picture 12">
            <a:extLst>
              <a:ext uri="{FF2B5EF4-FFF2-40B4-BE49-F238E27FC236}">
                <a16:creationId xmlns:a16="http://schemas.microsoft.com/office/drawing/2014/main" id="{57E2E022-DA44-AD8F-EAD5-7010EECA30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0074" y="4675114"/>
            <a:ext cx="2129231" cy="1086684"/>
          </a:xfrm>
          <a:prstGeom prst="rect">
            <a:avLst/>
          </a:prstGeom>
        </p:spPr>
      </p:pic>
      <p:pic>
        <p:nvPicPr>
          <p:cNvPr id="15" name="Picture 14">
            <a:extLst>
              <a:ext uri="{FF2B5EF4-FFF2-40B4-BE49-F238E27FC236}">
                <a16:creationId xmlns:a16="http://schemas.microsoft.com/office/drawing/2014/main" id="{E0164455-A3AE-5D30-914C-AE49A4636B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1827" y="4739380"/>
            <a:ext cx="2869200" cy="723043"/>
          </a:xfrm>
          <a:prstGeom prst="rect">
            <a:avLst/>
          </a:prstGeom>
        </p:spPr>
      </p:pic>
      <p:pic>
        <p:nvPicPr>
          <p:cNvPr id="18" name="Picture 17">
            <a:extLst>
              <a:ext uri="{FF2B5EF4-FFF2-40B4-BE49-F238E27FC236}">
                <a16:creationId xmlns:a16="http://schemas.microsoft.com/office/drawing/2014/main" id="{360E0629-858F-4CDB-42F4-2DEF125F0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7014" y="4638603"/>
            <a:ext cx="1003238" cy="823820"/>
          </a:xfrm>
          <a:prstGeom prst="rect">
            <a:avLst/>
          </a:prstGeom>
        </p:spPr>
      </p:pic>
      <p:pic>
        <p:nvPicPr>
          <p:cNvPr id="19" name="Picture 18">
            <a:extLst>
              <a:ext uri="{FF2B5EF4-FFF2-40B4-BE49-F238E27FC236}">
                <a16:creationId xmlns:a16="http://schemas.microsoft.com/office/drawing/2014/main" id="{2BB46B8E-01E2-0477-3AD6-F9297499AC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5240" y="2759937"/>
            <a:ext cx="1773548" cy="1773548"/>
          </a:xfrm>
          <a:prstGeom prst="rect">
            <a:avLst/>
          </a:prstGeom>
        </p:spPr>
      </p:pic>
      <p:sp>
        <p:nvSpPr>
          <p:cNvPr id="21" name="TextBox 20">
            <a:extLst>
              <a:ext uri="{FF2B5EF4-FFF2-40B4-BE49-F238E27FC236}">
                <a16:creationId xmlns:a16="http://schemas.microsoft.com/office/drawing/2014/main" id="{2736A386-6AB9-863F-738A-4CE215808972}"/>
              </a:ext>
            </a:extLst>
          </p:cNvPr>
          <p:cNvSpPr txBox="1"/>
          <p:nvPr/>
        </p:nvSpPr>
        <p:spPr>
          <a:xfrm>
            <a:off x="2396766" y="6305861"/>
            <a:ext cx="6094428" cy="369332"/>
          </a:xfrm>
          <a:prstGeom prst="rect">
            <a:avLst/>
          </a:prstGeom>
          <a:noFill/>
        </p:spPr>
        <p:txBody>
          <a:bodyPr wrap="square">
            <a:spAutoFit/>
          </a:bodyPr>
          <a:lstStyle/>
          <a:p>
            <a:r>
              <a:rPr lang="en-GB" sz="1800" dirty="0" err="1"/>
              <a:t>Proje</a:t>
            </a:r>
            <a:r>
              <a:rPr lang="lt-LT" sz="1800" dirty="0" err="1"/>
              <a:t>kto</a:t>
            </a:r>
            <a:r>
              <a:rPr lang="en-GB" sz="1800" dirty="0"/>
              <a:t> N</a:t>
            </a:r>
            <a:r>
              <a:rPr lang="lt-LT" sz="1800" dirty="0"/>
              <a:t>r</a:t>
            </a:r>
            <a:r>
              <a:rPr lang="en-GB" sz="1800" dirty="0"/>
              <a:t>: 2022-1-AT01-KA220-ADU-00008513</a:t>
            </a:r>
            <a:endParaRPr lang="en-US" dirty="0"/>
          </a:p>
        </p:txBody>
      </p:sp>
      <p:pic>
        <p:nvPicPr>
          <p:cNvPr id="2" name="Google Shape;227;p6">
            <a:extLst>
              <a:ext uri="{FF2B5EF4-FFF2-40B4-BE49-F238E27FC236}">
                <a16:creationId xmlns:a16="http://schemas.microsoft.com/office/drawing/2014/main" id="{1FAEED93-0286-877E-C96D-832FB1D7C0C3}"/>
              </a:ext>
            </a:extLst>
          </p:cNvPr>
          <p:cNvPicPr preferRelativeResize="0"/>
          <p:nvPr/>
        </p:nvPicPr>
        <p:blipFill rotWithShape="1">
          <a:blip r:embed="rId10">
            <a:alphaModFix/>
          </a:blip>
          <a:srcRect/>
          <a:stretch/>
        </p:blipFill>
        <p:spPr>
          <a:xfrm>
            <a:off x="6009305" y="3327261"/>
            <a:ext cx="2860897" cy="676113"/>
          </a:xfrm>
          <a:prstGeom prst="rect">
            <a:avLst/>
          </a:prstGeom>
          <a:noFill/>
          <a:ln>
            <a:noFill/>
          </a:ln>
        </p:spPr>
      </p:pic>
    </p:spTree>
    <p:extLst>
      <p:ext uri="{BB962C8B-B14F-4D97-AF65-F5344CB8AC3E}">
        <p14:creationId xmlns:p14="http://schemas.microsoft.com/office/powerpoint/2010/main" val="1217613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55F22C5-9D28-7D27-E682-F7A32ED71873}"/>
              </a:ext>
            </a:extLst>
          </p:cNvPr>
          <p:cNvSpPr>
            <a:spLocks noGrp="1"/>
          </p:cNvSpPr>
          <p:nvPr>
            <p:ph type="body" idx="1"/>
          </p:nvPr>
        </p:nvSpPr>
        <p:spPr>
          <a:xfrm>
            <a:off x="839787" y="668337"/>
            <a:ext cx="5157787" cy="585428"/>
          </a:xfrm>
        </p:spPr>
        <p:txBody>
          <a:bodyPr>
            <a:normAutofit/>
          </a:bodyPr>
          <a:lstStyle/>
          <a:p>
            <a:r>
              <a:rPr lang="lt-LT" sz="2800" b="0" dirty="0">
                <a:ln w="0"/>
                <a:solidFill>
                  <a:schemeClr val="accent1"/>
                </a:solidFill>
                <a:effectLst>
                  <a:outerShdw blurRad="38100" dist="25400" dir="5400000" algn="ctr" rotWithShape="0">
                    <a:srgbClr val="6E747A">
                      <a:alpha val="43000"/>
                    </a:srgbClr>
                  </a:outerShdw>
                </a:effectLst>
              </a:rPr>
              <a:t>Užsiėmimo tikslai:</a:t>
            </a:r>
          </a:p>
        </p:txBody>
      </p:sp>
      <p:sp>
        <p:nvSpPr>
          <p:cNvPr id="10" name="Content Placeholder 9">
            <a:extLst>
              <a:ext uri="{FF2B5EF4-FFF2-40B4-BE49-F238E27FC236}">
                <a16:creationId xmlns:a16="http://schemas.microsoft.com/office/drawing/2014/main" id="{B6B7984B-E8FB-4555-F2F4-2CD0B4F04F41}"/>
              </a:ext>
            </a:extLst>
          </p:cNvPr>
          <p:cNvSpPr>
            <a:spLocks noGrp="1"/>
          </p:cNvSpPr>
          <p:nvPr>
            <p:ph sz="half" idx="2"/>
          </p:nvPr>
        </p:nvSpPr>
        <p:spPr>
          <a:xfrm>
            <a:off x="839788" y="1338606"/>
            <a:ext cx="5157787" cy="4851057"/>
          </a:xfrm>
        </p:spPr>
        <p:txBody>
          <a:bodyPr/>
          <a:lstStyle/>
          <a:p>
            <a:r>
              <a:rPr lang="lt-LT" dirty="0"/>
              <a:t>įgyti žinių apie kibernetinį saugumą.</a:t>
            </a:r>
            <a:endParaRPr lang="en-US" dirty="0"/>
          </a:p>
        </p:txBody>
      </p:sp>
      <p:sp>
        <p:nvSpPr>
          <p:cNvPr id="12" name="Content Placeholder 11">
            <a:extLst>
              <a:ext uri="{FF2B5EF4-FFF2-40B4-BE49-F238E27FC236}">
                <a16:creationId xmlns:a16="http://schemas.microsoft.com/office/drawing/2014/main" id="{34E73E1B-CCBF-772F-3DCE-B8C193592A2B}"/>
              </a:ext>
            </a:extLst>
          </p:cNvPr>
          <p:cNvSpPr>
            <a:spLocks noGrp="1"/>
          </p:cNvSpPr>
          <p:nvPr>
            <p:ph sz="quarter" idx="4"/>
          </p:nvPr>
        </p:nvSpPr>
        <p:spPr>
          <a:xfrm>
            <a:off x="6172200" y="1338606"/>
            <a:ext cx="5183188" cy="4851057"/>
          </a:xfrm>
        </p:spPr>
        <p:txBody>
          <a:bodyPr vert="horz" lIns="91440" tIns="45720" rIns="91440" bIns="45720" rtlCol="0" anchor="t">
            <a:normAutofit/>
          </a:bodyPr>
          <a:lstStyle/>
          <a:p>
            <a:r>
              <a:rPr lang="en-US" dirty="0" err="1"/>
              <a:t>suprasti</a:t>
            </a:r>
            <a:r>
              <a:rPr lang="en-US" dirty="0"/>
              <a:t> </a:t>
            </a:r>
            <a:r>
              <a:rPr lang="en-US" dirty="0" err="1"/>
              <a:t>kam</a:t>
            </a:r>
            <a:r>
              <a:rPr lang="en-US" dirty="0"/>
              <a:t> </a:t>
            </a:r>
            <a:r>
              <a:rPr lang="en-US" dirty="0" err="1"/>
              <a:t>reikalingas</a:t>
            </a:r>
            <a:r>
              <a:rPr lang="en-US" dirty="0"/>
              <a:t> </a:t>
            </a:r>
            <a:r>
              <a:rPr lang="en-US" dirty="0" err="1"/>
              <a:t>kibernetinis</a:t>
            </a:r>
            <a:r>
              <a:rPr lang="en-US" dirty="0"/>
              <a:t> </a:t>
            </a:r>
            <a:r>
              <a:rPr lang="en-US" dirty="0" err="1"/>
              <a:t>saugumas</a:t>
            </a:r>
            <a:r>
              <a:rPr lang="lt-LT" dirty="0"/>
              <a:t>.</a:t>
            </a:r>
          </a:p>
          <a:p>
            <a:r>
              <a:rPr lang="lt-LT" dirty="0"/>
              <a:t>susipažinti su kibernetinio saugumo grėsmėmis.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17" name="Text Placeholder 8">
            <a:extLst>
              <a:ext uri="{FF2B5EF4-FFF2-40B4-BE49-F238E27FC236}">
                <a16:creationId xmlns:a16="http://schemas.microsoft.com/office/drawing/2014/main" id="{29ECDDB3-BE2B-3E65-7862-268E6BA8DF68}"/>
              </a:ext>
            </a:extLst>
          </p:cNvPr>
          <p:cNvSpPr txBox="1">
            <a:spLocks/>
          </p:cNvSpPr>
          <p:nvPr/>
        </p:nvSpPr>
        <p:spPr>
          <a:xfrm>
            <a:off x="6172200" y="668337"/>
            <a:ext cx="5157787" cy="58542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lt-LT" sz="2800" b="0" dirty="0">
                <a:ln w="0"/>
                <a:solidFill>
                  <a:schemeClr val="accent1"/>
                </a:solidFill>
                <a:effectLst>
                  <a:outerShdw blurRad="38100" dist="25400" dir="5400000" algn="ctr" rotWithShape="0">
                    <a:srgbClr val="6E747A">
                      <a:alpha val="43000"/>
                    </a:srgbClr>
                  </a:outerShdw>
                </a:effectLst>
              </a:rPr>
              <a:t>Mokymosi rezultatai:</a:t>
            </a:r>
          </a:p>
        </p:txBody>
      </p:sp>
      <p:pic>
        <p:nvPicPr>
          <p:cNvPr id="2" name="Audio 1">
            <a:hlinkClick r:id="" action="ppaction://media"/>
            <a:extLst>
              <a:ext uri="{FF2B5EF4-FFF2-40B4-BE49-F238E27FC236}">
                <a16:creationId xmlns:a16="http://schemas.microsoft.com/office/drawing/2014/main" id="{BB429326-0E96-0C03-A7A2-EDD3F5068BC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01038154"/>
      </p:ext>
    </p:extLst>
  </p:cSld>
  <p:clrMapOvr>
    <a:masterClrMapping/>
  </p:clrMapOvr>
  <mc:AlternateContent xmlns:mc="http://schemas.openxmlformats.org/markup-compatibility/2006" xmlns:p14="http://schemas.microsoft.com/office/powerpoint/2010/main">
    <mc:Choice Requires="p14">
      <p:transition spd="slow" p14:dur="2000" advTm="12906"/>
    </mc:Choice>
    <mc:Fallback xmlns="">
      <p:transition spd="slow" advTm="12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ln w="0"/>
                <a:solidFill>
                  <a:schemeClr val="accent1"/>
                </a:solidFill>
                <a:effectLst>
                  <a:outerShdw blurRad="38100" dist="25400" dir="5400000" algn="ctr" rotWithShape="0">
                    <a:srgbClr val="6E747A">
                      <a:alpha val="43000"/>
                    </a:srgbClr>
                  </a:outerShdw>
                </a:effectLst>
              </a:rPr>
              <a:t>Kas </a:t>
            </a:r>
            <a:r>
              <a:rPr lang="en-US" dirty="0" err="1">
                <a:ln w="0"/>
                <a:solidFill>
                  <a:schemeClr val="accent1"/>
                </a:solidFill>
                <a:effectLst>
                  <a:outerShdw blurRad="38100" dist="25400" dir="5400000" algn="ctr" rotWithShape="0">
                    <a:srgbClr val="6E747A">
                      <a:alpha val="43000"/>
                    </a:srgbClr>
                  </a:outerShdw>
                </a:effectLst>
              </a:rPr>
              <a:t>yra</a:t>
            </a:r>
            <a:r>
              <a:rPr lang="en-US" dirty="0">
                <a:ln w="0"/>
                <a:solidFill>
                  <a:schemeClr val="accent1"/>
                </a:solidFill>
                <a:effectLst>
                  <a:outerShdw blurRad="38100" dist="25400" dir="5400000" algn="ctr" rotWithShape="0">
                    <a:srgbClr val="6E747A">
                      <a:alpha val="43000"/>
                    </a:srgbClr>
                  </a:outerShdw>
                </a:effectLst>
              </a:rPr>
              <a:t> IT </a:t>
            </a:r>
            <a:r>
              <a:rPr lang="en-US" dirty="0" err="1">
                <a:ln w="0"/>
                <a:solidFill>
                  <a:schemeClr val="accent1"/>
                </a:solidFill>
                <a:effectLst>
                  <a:outerShdw blurRad="38100" dist="25400" dir="5400000" algn="ctr" rotWithShape="0">
                    <a:srgbClr val="6E747A">
                      <a:alpha val="43000"/>
                    </a:srgbClr>
                  </a:outerShdw>
                </a:effectLst>
              </a:rPr>
              <a:t>saugumas</a:t>
            </a:r>
            <a:r>
              <a:rPr lang="en-US" dirty="0">
                <a:ln w="0"/>
                <a:solidFill>
                  <a:schemeClr val="accent1"/>
                </a:solidFill>
                <a:effectLst>
                  <a:outerShdw blurRad="38100" dist="25400" dir="5400000" algn="ctr" rotWithShape="0">
                    <a:srgbClr val="6E747A">
                      <a:alpha val="43000"/>
                    </a:srgbClr>
                  </a:outerShdw>
                </a:effectLst>
              </a:rPr>
              <a:t>?</a:t>
            </a:r>
            <a:endParaRPr lang="en-US" dirty="0">
              <a:solidFill>
                <a:schemeClr val="accent1"/>
              </a:solidFill>
            </a:endParaRP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Inhaltsplatzhalter 5">
            <a:extLst>
              <a:ext uri="{FF2B5EF4-FFF2-40B4-BE49-F238E27FC236}">
                <a16:creationId xmlns:a16="http://schemas.microsoft.com/office/drawing/2014/main" id="{9F494B17-1678-4C24-7764-4E776EEA4627}"/>
              </a:ext>
            </a:extLst>
          </p:cNvPr>
          <p:cNvSpPr>
            <a:spLocks noGrp="1"/>
          </p:cNvSpPr>
          <p:nvPr>
            <p:ph idx="1"/>
          </p:nvPr>
        </p:nvSpPr>
        <p:spPr>
          <a:xfrm>
            <a:off x="838200" y="1345017"/>
            <a:ext cx="10515600" cy="498230"/>
          </a:xfrm>
        </p:spPr>
        <p:txBody>
          <a:bodyPr vert="horz" lIns="91440" tIns="45720" rIns="91440" bIns="45720" rtlCol="0" anchor="t">
            <a:normAutofit/>
          </a:bodyPr>
          <a:lstStyle/>
          <a:p>
            <a:pPr marL="0" indent="0">
              <a:buNone/>
            </a:pPr>
            <a:r>
              <a:rPr lang="lt-LT" dirty="0">
                <a:ea typeface="Calibri"/>
                <a:cs typeface="Calibri"/>
              </a:rPr>
              <a:t>Žiūrėkite vaizdo įrašą</a:t>
            </a:r>
            <a:r>
              <a:rPr lang="en-US" dirty="0">
                <a:ea typeface="Calibri"/>
                <a:cs typeface="Calibri"/>
              </a:rPr>
              <a:t>:</a:t>
            </a:r>
            <a:endParaRPr lang="en-US" dirty="0"/>
          </a:p>
          <a:p>
            <a:endParaRPr lang="en-US" dirty="0">
              <a:ea typeface="Calibri"/>
              <a:cs typeface="Calibri"/>
            </a:endParaRPr>
          </a:p>
        </p:txBody>
      </p:sp>
      <p:pic>
        <p:nvPicPr>
          <p:cNvPr id="3" name="Online Media 2" title="Cyber Security In 7 Minutes | What Is Cyber Security: How It Works? | Cyber Security | Simplilearn">
            <a:hlinkClick r:id="" action="ppaction://media"/>
            <a:extLst>
              <a:ext uri="{FF2B5EF4-FFF2-40B4-BE49-F238E27FC236}">
                <a16:creationId xmlns:a16="http://schemas.microsoft.com/office/drawing/2014/main" id="{BE455611-5CA8-D39D-66C3-2FFB3980032F}"/>
              </a:ext>
            </a:extLst>
          </p:cNvPr>
          <p:cNvPicPr>
            <a:picLocks noRot="1" noChangeAspect="1"/>
          </p:cNvPicPr>
          <p:nvPr>
            <a:videoFile r:link="rId1"/>
          </p:nvPr>
        </p:nvPicPr>
        <p:blipFill>
          <a:blip r:embed="rId8"/>
          <a:stretch>
            <a:fillRect/>
          </a:stretch>
        </p:blipFill>
        <p:spPr>
          <a:xfrm>
            <a:off x="1804606" y="1843247"/>
            <a:ext cx="7474051" cy="4219538"/>
          </a:xfrm>
          <a:prstGeom prst="rect">
            <a:avLst/>
          </a:prstGeom>
        </p:spPr>
      </p:pic>
      <p:pic>
        <p:nvPicPr>
          <p:cNvPr id="8" name="Audio 7">
            <a:hlinkClick r:id="" action="ppaction://media"/>
            <a:extLst>
              <a:ext uri="{FF2B5EF4-FFF2-40B4-BE49-F238E27FC236}">
                <a16:creationId xmlns:a16="http://schemas.microsoft.com/office/drawing/2014/main" id="{4CAF9B2E-2A71-9792-B2F1-0256F5610ABE}"/>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53471683"/>
      </p:ext>
    </p:extLst>
  </p:cSld>
  <p:clrMapOvr>
    <a:masterClrMapping/>
  </p:clrMapOvr>
  <mc:AlternateContent xmlns:mc="http://schemas.openxmlformats.org/markup-compatibility/2006" xmlns:p14="http://schemas.microsoft.com/office/powerpoint/2010/main">
    <mc:Choice Requires="p14">
      <p:transition spd="slow" p14:dur="2000" advTm="6757"/>
    </mc:Choice>
    <mc:Fallback xmlns="">
      <p:transition spd="slow" advTm="6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ln w="0"/>
                <a:solidFill>
                  <a:schemeClr val="accent1"/>
                </a:solidFill>
                <a:effectLst>
                  <a:outerShdw blurRad="38100" dist="25400" dir="5400000" algn="ctr" rotWithShape="0">
                    <a:srgbClr val="6E747A">
                      <a:alpha val="43000"/>
                    </a:srgbClr>
                  </a:outerShdw>
                </a:effectLst>
              </a:rPr>
              <a:t>Kibernetinių atakų padaryta žala</a:t>
            </a:r>
            <a:endParaRPr lang="en-US" dirty="0">
              <a:solidFill>
                <a:schemeClr val="accent1"/>
              </a:solidFill>
            </a:endParaRP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Inhaltsplatzhalter 5">
            <a:extLst>
              <a:ext uri="{FF2B5EF4-FFF2-40B4-BE49-F238E27FC236}">
                <a16:creationId xmlns:a16="http://schemas.microsoft.com/office/drawing/2014/main" id="{9F494B17-1678-4C24-7764-4E776EEA4627}"/>
              </a:ext>
            </a:extLst>
          </p:cNvPr>
          <p:cNvSpPr>
            <a:spLocks noGrp="1"/>
          </p:cNvSpPr>
          <p:nvPr>
            <p:ph idx="1"/>
          </p:nvPr>
        </p:nvSpPr>
        <p:spPr/>
        <p:txBody>
          <a:bodyPr vert="horz" lIns="91440" tIns="45720" rIns="91440" bIns="45720" rtlCol="0" anchor="t">
            <a:normAutofit/>
          </a:bodyPr>
          <a:lstStyle/>
          <a:p>
            <a:pPr marL="0" indent="0">
              <a:buNone/>
            </a:pPr>
            <a:r>
              <a:rPr lang="lt-LT" dirty="0">
                <a:ea typeface="+mn-lt"/>
                <a:cs typeface="+mn-lt"/>
              </a:rPr>
              <a:t>Pasaulio ekonomika dėl kibernetinių atakų patiria maždaug 400 mlrd. dolerių žalą (Fischer Citation2016; </a:t>
            </a:r>
            <a:r>
              <a:rPr lang="lt-LT" dirty="0" err="1">
                <a:ea typeface="+mn-lt"/>
                <a:cs typeface="+mn-lt"/>
              </a:rPr>
              <a:t>Kirat</a:t>
            </a:r>
            <a:r>
              <a:rPr lang="lt-LT" dirty="0">
                <a:ea typeface="+mn-lt"/>
                <a:cs typeface="+mn-lt"/>
              </a:rPr>
              <a:t>, </a:t>
            </a:r>
            <a:r>
              <a:rPr lang="lt-LT" dirty="0" err="1">
                <a:ea typeface="+mn-lt"/>
                <a:cs typeface="+mn-lt"/>
              </a:rPr>
              <a:t>Jang</a:t>
            </a:r>
            <a:r>
              <a:rPr lang="lt-LT" dirty="0">
                <a:ea typeface="+mn-lt"/>
                <a:cs typeface="+mn-lt"/>
              </a:rPr>
              <a:t> ir </a:t>
            </a:r>
            <a:r>
              <a:rPr lang="lt-LT" dirty="0" err="1">
                <a:ea typeface="+mn-lt"/>
                <a:cs typeface="+mn-lt"/>
              </a:rPr>
              <a:t>Stoecklin</a:t>
            </a:r>
            <a:r>
              <a:rPr lang="lt-LT" dirty="0">
                <a:ea typeface="+mn-lt"/>
                <a:cs typeface="+mn-lt"/>
              </a:rPr>
              <a:t> Citation2018). </a:t>
            </a:r>
          </a:p>
          <a:p>
            <a:pPr marL="0" indent="0">
              <a:buNone/>
            </a:pPr>
            <a:endParaRPr lang="lt-LT" dirty="0">
              <a:ea typeface="+mn-lt"/>
              <a:cs typeface="+mn-lt"/>
            </a:endParaRPr>
          </a:p>
          <a:p>
            <a:pPr marL="0" indent="0">
              <a:buNone/>
            </a:pPr>
            <a:r>
              <a:rPr lang="lt-LT" dirty="0">
                <a:ea typeface="+mn-lt"/>
                <a:cs typeface="+mn-lt"/>
              </a:rPr>
              <a:t>Internete galite rasti daugiau panašių duomenų.</a:t>
            </a:r>
            <a:endParaRPr lang="en-US" dirty="0"/>
          </a:p>
          <a:p>
            <a:pPr marL="0" indent="0">
              <a:buNone/>
            </a:pPr>
            <a:endParaRPr lang="en-US" dirty="0"/>
          </a:p>
          <a:p>
            <a:pPr marL="0" indent="0">
              <a:buNone/>
            </a:pPr>
            <a:r>
              <a:rPr lang="lt-LT" dirty="0">
                <a:ea typeface="+mn-lt"/>
                <a:cs typeface="+mn-lt"/>
              </a:rPr>
              <a:t>Kokia padėtis jūsų šalyje?</a:t>
            </a:r>
            <a:endParaRPr lang="de-DE" dirty="0">
              <a:ea typeface="+mn-lt"/>
              <a:cs typeface="+mn-lt"/>
            </a:endParaRPr>
          </a:p>
        </p:txBody>
      </p:sp>
      <p:pic>
        <p:nvPicPr>
          <p:cNvPr id="3" name="Audio 2">
            <a:hlinkClick r:id="" action="ppaction://media"/>
            <a:extLst>
              <a:ext uri="{FF2B5EF4-FFF2-40B4-BE49-F238E27FC236}">
                <a16:creationId xmlns:a16="http://schemas.microsoft.com/office/drawing/2014/main" id="{99B6BE1E-2017-47F5-1756-BCD5090A1FD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915055173"/>
      </p:ext>
    </p:extLst>
  </p:cSld>
  <p:clrMapOvr>
    <a:masterClrMapping/>
  </p:clrMapOvr>
  <mc:AlternateContent xmlns:mc="http://schemas.openxmlformats.org/markup-compatibility/2006" xmlns:p14="http://schemas.microsoft.com/office/powerpoint/2010/main">
    <mc:Choice Requires="p14">
      <p:transition spd="slow" p14:dur="2000" advTm="23090"/>
    </mc:Choice>
    <mc:Fallback xmlns="">
      <p:transition spd="slow" advTm="23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ln w="0"/>
                <a:solidFill>
                  <a:schemeClr val="accent1"/>
                </a:solidFill>
                <a:effectLst>
                  <a:outerShdw blurRad="38100" dist="25400" dir="5400000" algn="ctr" rotWithShape="0">
                    <a:srgbClr val="6E747A">
                      <a:alpha val="43000"/>
                    </a:srgbClr>
                  </a:outerShdw>
                </a:effectLst>
              </a:rPr>
              <a:t>Kam </a:t>
            </a:r>
            <a:r>
              <a:rPr lang="en-US" dirty="0" err="1">
                <a:ln w="0"/>
                <a:solidFill>
                  <a:schemeClr val="accent1"/>
                </a:solidFill>
                <a:effectLst>
                  <a:outerShdw blurRad="38100" dist="25400" dir="5400000" algn="ctr" rotWithShape="0">
                    <a:srgbClr val="6E747A">
                      <a:alpha val="43000"/>
                    </a:srgbClr>
                  </a:outerShdw>
                </a:effectLst>
              </a:rPr>
              <a:t>reikalingas</a:t>
            </a:r>
            <a:r>
              <a:rPr lang="en-US" dirty="0">
                <a:ln w="0"/>
                <a:solidFill>
                  <a:schemeClr val="accent1"/>
                </a:solidFill>
                <a:effectLst>
                  <a:outerShdw blurRad="38100" dist="25400" dir="5400000" algn="ctr" rotWithShape="0">
                    <a:srgbClr val="6E747A">
                      <a:alpha val="43000"/>
                    </a:srgbClr>
                  </a:outerShdw>
                </a:effectLst>
              </a:rPr>
              <a:t> IT </a:t>
            </a:r>
            <a:r>
              <a:rPr lang="en-US" dirty="0" err="1">
                <a:ln w="0"/>
                <a:solidFill>
                  <a:schemeClr val="accent1"/>
                </a:solidFill>
                <a:effectLst>
                  <a:outerShdw blurRad="38100" dist="25400" dir="5400000" algn="ctr" rotWithShape="0">
                    <a:srgbClr val="6E747A">
                      <a:alpha val="43000"/>
                    </a:srgbClr>
                  </a:outerShdw>
                </a:effectLst>
              </a:rPr>
              <a:t>saugumas</a:t>
            </a:r>
            <a:r>
              <a:rPr lang="en-US" dirty="0">
                <a:ln w="0"/>
                <a:solidFill>
                  <a:schemeClr val="accent1"/>
                </a:solidFill>
                <a:effectLst>
                  <a:outerShdw blurRad="38100" dist="25400" dir="5400000" algn="ctr" rotWithShape="0">
                    <a:srgbClr val="6E747A">
                      <a:alpha val="43000"/>
                    </a:srgbClr>
                  </a:outerShdw>
                </a:effectLst>
              </a:rPr>
              <a:t>?</a:t>
            </a:r>
            <a:endParaRPr lang="en-US" dirty="0">
              <a:solidFill>
                <a:schemeClr val="accent1"/>
              </a:solidFill>
            </a:endParaRPr>
          </a:p>
        </p:txBody>
      </p:sp>
      <p:graphicFrame>
        <p:nvGraphicFramePr>
          <p:cNvPr id="8" name="Content Placeholder 5">
            <a:extLst>
              <a:ext uri="{FF2B5EF4-FFF2-40B4-BE49-F238E27FC236}">
                <a16:creationId xmlns:a16="http://schemas.microsoft.com/office/drawing/2014/main" id="{66D9F05F-0E92-88FA-11AA-BE75D0F55132}"/>
              </a:ext>
            </a:extLst>
          </p:cNvPr>
          <p:cNvGraphicFramePr>
            <a:graphicFrameLocks noGrp="1"/>
          </p:cNvGraphicFramePr>
          <p:nvPr>
            <p:ph idx="1"/>
            <p:extLst>
              <p:ext uri="{D42A27DB-BD31-4B8C-83A1-F6EECF244321}">
                <p14:modId xmlns:p14="http://schemas.microsoft.com/office/powerpoint/2010/main" val="16602850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Audio 5">
            <a:hlinkClick r:id="" action="ppaction://media"/>
            <a:extLst>
              <a:ext uri="{FF2B5EF4-FFF2-40B4-BE49-F238E27FC236}">
                <a16:creationId xmlns:a16="http://schemas.microsoft.com/office/drawing/2014/main" id="{E026B76D-78E3-E977-F56E-354C247EDCFB}"/>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100479920"/>
      </p:ext>
    </p:extLst>
  </p:cSld>
  <p:clrMapOvr>
    <a:masterClrMapping/>
  </p:clrMapOvr>
  <mc:AlternateContent xmlns:mc="http://schemas.openxmlformats.org/markup-compatibility/2006" xmlns:p14="http://schemas.microsoft.com/office/powerpoint/2010/main">
    <mc:Choice Requires="p14">
      <p:transition spd="slow" p14:dur="2000" advTm="37760"/>
    </mc:Choice>
    <mc:Fallback xmlns="">
      <p:transition spd="slow" advTm="37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ln w="0"/>
                <a:solidFill>
                  <a:schemeClr val="accent1"/>
                </a:solidFill>
                <a:effectLst>
                  <a:outerShdw blurRad="38100" dist="25400" dir="5400000" algn="ctr" rotWithShape="0">
                    <a:srgbClr val="6E747A">
                      <a:alpha val="43000"/>
                    </a:srgbClr>
                  </a:outerShdw>
                </a:effectLst>
              </a:rPr>
              <a:t>1. Kam </a:t>
            </a:r>
            <a:r>
              <a:rPr lang="en-US" dirty="0" err="1">
                <a:ln w="0"/>
                <a:solidFill>
                  <a:schemeClr val="accent1"/>
                </a:solidFill>
                <a:effectLst>
                  <a:outerShdw blurRad="38100" dist="25400" dir="5400000" algn="ctr" rotWithShape="0">
                    <a:srgbClr val="6E747A">
                      <a:alpha val="43000"/>
                    </a:srgbClr>
                  </a:outerShdw>
                </a:effectLst>
              </a:rPr>
              <a:t>reikalingas</a:t>
            </a:r>
            <a:r>
              <a:rPr lang="en-US" dirty="0">
                <a:ln w="0"/>
                <a:solidFill>
                  <a:schemeClr val="accent1"/>
                </a:solidFill>
                <a:effectLst>
                  <a:outerShdw blurRad="38100" dist="25400" dir="5400000" algn="ctr" rotWithShape="0">
                    <a:srgbClr val="6E747A">
                      <a:alpha val="43000"/>
                    </a:srgbClr>
                  </a:outerShdw>
                </a:effectLst>
              </a:rPr>
              <a:t> IT </a:t>
            </a:r>
            <a:r>
              <a:rPr lang="en-US" dirty="0" err="1">
                <a:ln w="0"/>
                <a:solidFill>
                  <a:schemeClr val="accent1"/>
                </a:solidFill>
                <a:effectLst>
                  <a:outerShdw blurRad="38100" dist="25400" dir="5400000" algn="ctr" rotWithShape="0">
                    <a:srgbClr val="6E747A">
                      <a:alpha val="43000"/>
                    </a:srgbClr>
                  </a:outerShdw>
                </a:effectLst>
              </a:rPr>
              <a:t>saugumas</a:t>
            </a:r>
            <a:r>
              <a:rPr lang="en-US" dirty="0">
                <a:ln w="0"/>
                <a:solidFill>
                  <a:schemeClr val="accent1"/>
                </a:solidFill>
                <a:effectLst>
                  <a:outerShdw blurRad="38100" dist="25400" dir="5400000" algn="ctr" rotWithShape="0">
                    <a:srgbClr val="6E747A">
                      <a:alpha val="43000"/>
                    </a:srgbClr>
                  </a:outerShdw>
                </a:effectLst>
              </a:rPr>
              <a:t>?</a:t>
            </a:r>
          </a:p>
        </p:txBody>
      </p:sp>
      <p:graphicFrame>
        <p:nvGraphicFramePr>
          <p:cNvPr id="3" name="Content Placeholder 2">
            <a:extLst>
              <a:ext uri="{FF2B5EF4-FFF2-40B4-BE49-F238E27FC236}">
                <a16:creationId xmlns:a16="http://schemas.microsoft.com/office/drawing/2014/main" id="{699DECD8-CCD3-6EFB-18F9-8116F4E3087C}"/>
              </a:ext>
            </a:extLst>
          </p:cNvPr>
          <p:cNvGraphicFramePr>
            <a:graphicFrameLocks noGrp="1"/>
          </p:cNvGraphicFramePr>
          <p:nvPr>
            <p:ph idx="1"/>
            <p:extLst>
              <p:ext uri="{D42A27DB-BD31-4B8C-83A1-F6EECF244321}">
                <p14:modId xmlns:p14="http://schemas.microsoft.com/office/powerpoint/2010/main" val="1432713211"/>
              </p:ext>
            </p:extLst>
          </p:nvPr>
        </p:nvGraphicFramePr>
        <p:xfrm>
          <a:off x="838200" y="1799303"/>
          <a:ext cx="10515600" cy="43776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7" name="Audio 6">
            <a:hlinkClick r:id="" action="ppaction://media"/>
            <a:extLst>
              <a:ext uri="{FF2B5EF4-FFF2-40B4-BE49-F238E27FC236}">
                <a16:creationId xmlns:a16="http://schemas.microsoft.com/office/drawing/2014/main" id="{71D31DD8-6B44-1F16-F3DD-EB5CD3D7F7DA}"/>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99179585"/>
      </p:ext>
    </p:extLst>
  </p:cSld>
  <p:clrMapOvr>
    <a:masterClrMapping/>
  </p:clrMapOvr>
  <mc:AlternateContent xmlns:mc="http://schemas.openxmlformats.org/markup-compatibility/2006" xmlns:p14="http://schemas.microsoft.com/office/powerpoint/2010/main">
    <mc:Choice Requires="p14">
      <p:transition spd="slow" p14:dur="2000" advTm="198871"/>
    </mc:Choice>
    <mc:Fallback xmlns="">
      <p:transition spd="slow" advTm="198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ln w="0"/>
                <a:solidFill>
                  <a:schemeClr val="accent1"/>
                </a:solidFill>
                <a:effectLst>
                  <a:outerShdw blurRad="38100" dist="25400" dir="5400000" algn="ctr" rotWithShape="0">
                    <a:srgbClr val="6E747A">
                      <a:alpha val="43000"/>
                    </a:srgbClr>
                  </a:outerShdw>
                </a:effectLst>
              </a:rPr>
              <a:t>2. </a:t>
            </a:r>
            <a:r>
              <a:rPr lang="en-US" dirty="0" err="1">
                <a:ln w="0"/>
                <a:solidFill>
                  <a:schemeClr val="accent1"/>
                </a:solidFill>
                <a:effectLst>
                  <a:outerShdw blurRad="38100" dist="25400" dir="5400000" algn="ctr" rotWithShape="0">
                    <a:srgbClr val="6E747A">
                      <a:alpha val="43000"/>
                    </a:srgbClr>
                  </a:outerShdw>
                </a:effectLst>
              </a:rPr>
              <a:t>Ką</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reikia</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saugoti</a:t>
            </a:r>
            <a:r>
              <a:rPr lang="en-US" dirty="0">
                <a:ln w="0"/>
                <a:solidFill>
                  <a:schemeClr val="accent1"/>
                </a:solidFill>
                <a:effectLst>
                  <a:outerShdw blurRad="38100" dist="25400" dir="5400000" algn="ctr" rotWithShape="0">
                    <a:srgbClr val="6E747A">
                      <a:alpha val="43000"/>
                    </a:srgbClr>
                  </a:outerShdw>
                </a:effectLst>
              </a:rPr>
              <a:t>?</a:t>
            </a:r>
          </a:p>
        </p:txBody>
      </p:sp>
      <p:graphicFrame>
        <p:nvGraphicFramePr>
          <p:cNvPr id="9" name="Content Placeholder 2">
            <a:extLst>
              <a:ext uri="{FF2B5EF4-FFF2-40B4-BE49-F238E27FC236}">
                <a16:creationId xmlns:a16="http://schemas.microsoft.com/office/drawing/2014/main" id="{96B58004-FF0F-B7F0-F8BD-F6952C493FB4}"/>
              </a:ext>
            </a:extLst>
          </p:cNvPr>
          <p:cNvGraphicFramePr>
            <a:graphicFrameLocks noGrp="1"/>
          </p:cNvGraphicFramePr>
          <p:nvPr>
            <p:ph idx="1"/>
            <p:extLst>
              <p:ext uri="{D42A27DB-BD31-4B8C-83A1-F6EECF244321}">
                <p14:modId xmlns:p14="http://schemas.microsoft.com/office/powerpoint/2010/main" val="27035779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descr="A group of people standing under a building&#10;&#10;Description automatically generated">
            <a:extLst>
              <a:ext uri="{FF2B5EF4-FFF2-40B4-BE49-F238E27FC236}">
                <a16:creationId xmlns:a16="http://schemas.microsoft.com/office/drawing/2014/main" id="{91B35C6B-B859-44F2-25DC-8EAA66F712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descr="A close-up of a logo&#10;&#10;Description automatically generated">
            <a:extLst>
              <a:ext uri="{FF2B5EF4-FFF2-40B4-BE49-F238E27FC236}">
                <a16:creationId xmlns:a16="http://schemas.microsoft.com/office/drawing/2014/main" id="{5B300C7E-74AF-2FEA-6812-7E1DF250EB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Audio 5">
            <a:hlinkClick r:id="" action="ppaction://media"/>
            <a:extLst>
              <a:ext uri="{FF2B5EF4-FFF2-40B4-BE49-F238E27FC236}">
                <a16:creationId xmlns:a16="http://schemas.microsoft.com/office/drawing/2014/main" id="{8E165A3B-7593-3E1C-46B6-4839238C7F34}"/>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86022200"/>
      </p:ext>
    </p:extLst>
  </p:cSld>
  <p:clrMapOvr>
    <a:masterClrMapping/>
  </p:clrMapOvr>
  <mc:AlternateContent xmlns:mc="http://schemas.openxmlformats.org/markup-compatibility/2006" xmlns:p14="http://schemas.microsoft.com/office/powerpoint/2010/main">
    <mc:Choice Requires="p14">
      <p:transition spd="slow" p14:dur="2000" advTm="117251"/>
    </mc:Choice>
    <mc:Fallback xmlns="">
      <p:transition spd="slow" advTm="117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ln w="0"/>
                <a:solidFill>
                  <a:schemeClr val="accent1"/>
                </a:solidFill>
                <a:effectLst>
                  <a:outerShdw blurRad="38100" dist="25400" dir="5400000" algn="ctr" rotWithShape="0">
                    <a:srgbClr val="6E747A">
                      <a:alpha val="43000"/>
                    </a:srgbClr>
                  </a:outerShdw>
                </a:effectLst>
              </a:rPr>
              <a:t>3. </a:t>
            </a:r>
            <a:r>
              <a:rPr lang="lt-LT" dirty="0">
                <a:ln w="0"/>
                <a:solidFill>
                  <a:schemeClr val="accent1"/>
                </a:solidFill>
                <a:effectLst>
                  <a:outerShdw blurRad="38100" dist="25400" dir="5400000" algn="ctr" rotWithShape="0">
                    <a:srgbClr val="6E747A">
                      <a:alpha val="43000"/>
                    </a:srgbClr>
                  </a:outerShdw>
                </a:effectLst>
              </a:rPr>
              <a:t>Kokios yra kibernetinio saugumo grėsmės</a:t>
            </a:r>
            <a:r>
              <a:rPr lang="en-US" dirty="0">
                <a:ln w="0"/>
                <a:solidFill>
                  <a:schemeClr val="accent1"/>
                </a:solidFill>
                <a:effectLst>
                  <a:outerShdw blurRad="38100" dist="25400" dir="5400000" algn="ctr" rotWithShape="0">
                    <a:srgbClr val="6E747A">
                      <a:alpha val="43000"/>
                    </a:srgbClr>
                  </a:outerShdw>
                </a:effectLst>
              </a:rPr>
              <a:t>?</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7" name="Inhaltsplatzhalter 5">
            <a:extLst>
              <a:ext uri="{FF2B5EF4-FFF2-40B4-BE49-F238E27FC236}">
                <a16:creationId xmlns:a16="http://schemas.microsoft.com/office/drawing/2014/main" id="{4B06E56E-CF99-62DE-E139-131F20FE5F7C}"/>
              </a:ext>
            </a:extLst>
          </p:cNvPr>
          <p:cNvSpPr>
            <a:spLocks noGrp="1"/>
          </p:cNvSpPr>
          <p:nvPr>
            <p:ph sz="half" idx="1"/>
          </p:nvPr>
        </p:nvSpPr>
        <p:spPr>
          <a:xfrm>
            <a:off x="838200" y="1353677"/>
            <a:ext cx="10515600" cy="445627"/>
          </a:xfrm>
        </p:spPr>
        <p:txBody>
          <a:bodyPr vert="horz" lIns="91440" tIns="45720" rIns="91440" bIns="45720" rtlCol="0" anchor="t">
            <a:normAutofit lnSpcReduction="10000"/>
          </a:bodyPr>
          <a:lstStyle/>
          <a:p>
            <a:pPr marL="0" indent="0">
              <a:buNone/>
            </a:pPr>
            <a:r>
              <a:rPr lang="lt-LT" dirty="0">
                <a:ea typeface="Calibri"/>
                <a:cs typeface="Calibri"/>
              </a:rPr>
              <a:t>Žiūrėkite </a:t>
            </a:r>
            <a:r>
              <a:rPr lang="lt-LT" dirty="0" err="1">
                <a:ea typeface="Calibri"/>
                <a:cs typeface="Calibri"/>
              </a:rPr>
              <a:t>vaizo</a:t>
            </a:r>
            <a:r>
              <a:rPr lang="lt-LT" dirty="0">
                <a:ea typeface="Calibri"/>
                <a:cs typeface="Calibri"/>
              </a:rPr>
              <a:t> įrašą:</a:t>
            </a:r>
            <a:endParaRPr lang="en-US" dirty="0"/>
          </a:p>
          <a:p>
            <a:pPr marL="0" indent="0">
              <a:buNone/>
            </a:pPr>
            <a:endParaRPr lang="en-US" dirty="0">
              <a:ea typeface="Calibri"/>
              <a:cs typeface="Calibri"/>
            </a:endParaRPr>
          </a:p>
        </p:txBody>
      </p:sp>
      <p:pic>
        <p:nvPicPr>
          <p:cNvPr id="3" name="Online Media 2" title="8 Most Common Cybersecurity Threats | Types of Cyber Attacks | Cybersecurity for Beginners | Edureka">
            <a:hlinkClick r:id="" action="ppaction://media"/>
            <a:extLst>
              <a:ext uri="{FF2B5EF4-FFF2-40B4-BE49-F238E27FC236}">
                <a16:creationId xmlns:a16="http://schemas.microsoft.com/office/drawing/2014/main" id="{6183931D-7B24-9D65-5813-EAB84E947685}"/>
              </a:ext>
            </a:extLst>
          </p:cNvPr>
          <p:cNvPicPr>
            <a:picLocks noRot="1" noChangeAspect="1"/>
          </p:cNvPicPr>
          <p:nvPr>
            <a:videoFile r:link="rId1"/>
          </p:nvPr>
        </p:nvPicPr>
        <p:blipFill>
          <a:blip r:embed="rId8"/>
          <a:stretch>
            <a:fillRect/>
          </a:stretch>
        </p:blipFill>
        <p:spPr>
          <a:xfrm>
            <a:off x="1755058" y="1865077"/>
            <a:ext cx="7668378" cy="4329246"/>
          </a:xfrm>
          <a:prstGeom prst="rect">
            <a:avLst/>
          </a:prstGeom>
        </p:spPr>
      </p:pic>
      <p:pic>
        <p:nvPicPr>
          <p:cNvPr id="6" name="Audio 5">
            <a:hlinkClick r:id="" action="ppaction://media"/>
            <a:extLst>
              <a:ext uri="{FF2B5EF4-FFF2-40B4-BE49-F238E27FC236}">
                <a16:creationId xmlns:a16="http://schemas.microsoft.com/office/drawing/2014/main" id="{24E7FA87-349F-4C1E-9B4E-00718ABD6321}"/>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14588817"/>
      </p:ext>
    </p:extLst>
  </p:cSld>
  <p:clrMapOvr>
    <a:masterClrMapping/>
  </p:clrMapOvr>
  <mc:AlternateContent xmlns:mc="http://schemas.openxmlformats.org/markup-compatibility/2006" xmlns:p14="http://schemas.microsoft.com/office/powerpoint/2010/main">
    <mc:Choice Requires="p14">
      <p:transition spd="slow" p14:dur="2000" advTm="12898"/>
    </mc:Choice>
    <mc:Fallback xmlns="">
      <p:transition spd="slow" advTm="12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ln w="0"/>
                <a:solidFill>
                  <a:schemeClr val="accent1"/>
                </a:solidFill>
                <a:effectLst>
                  <a:outerShdw blurRad="38100" dist="25400" dir="5400000" algn="ctr" rotWithShape="0">
                    <a:srgbClr val="6E747A">
                      <a:alpha val="43000"/>
                    </a:srgbClr>
                  </a:outerShdw>
                </a:effectLst>
              </a:rPr>
              <a:t>3. </a:t>
            </a:r>
            <a:r>
              <a:rPr lang="lt-LT" dirty="0">
                <a:ln w="0"/>
                <a:solidFill>
                  <a:schemeClr val="accent1"/>
                </a:solidFill>
                <a:effectLst>
                  <a:outerShdw blurRad="38100" dist="25400" dir="5400000" algn="ctr" rotWithShape="0">
                    <a:srgbClr val="6E747A">
                      <a:alpha val="43000"/>
                    </a:srgbClr>
                  </a:outerShdw>
                </a:effectLst>
              </a:rPr>
              <a:t>Kokios yra galimos grėsmės?</a:t>
            </a:r>
            <a:endParaRPr lang="en-US" dirty="0">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graphicFrame>
        <p:nvGraphicFramePr>
          <p:cNvPr id="8" name="Diagram 7">
            <a:extLst>
              <a:ext uri="{FF2B5EF4-FFF2-40B4-BE49-F238E27FC236}">
                <a16:creationId xmlns:a16="http://schemas.microsoft.com/office/drawing/2014/main" id="{14EDA36D-4EC3-F5BC-6863-1E0ED84A32F1}"/>
              </a:ext>
            </a:extLst>
          </p:cNvPr>
          <p:cNvGraphicFramePr/>
          <p:nvPr>
            <p:extLst>
              <p:ext uri="{D42A27DB-BD31-4B8C-83A1-F6EECF244321}">
                <p14:modId xmlns:p14="http://schemas.microsoft.com/office/powerpoint/2010/main" val="2304672379"/>
              </p:ext>
            </p:extLst>
          </p:nvPr>
        </p:nvGraphicFramePr>
        <p:xfrm>
          <a:off x="1502575" y="1598918"/>
          <a:ext cx="8420913" cy="44638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Audio 2">
            <a:hlinkClick r:id="" action="ppaction://media"/>
            <a:extLst>
              <a:ext uri="{FF2B5EF4-FFF2-40B4-BE49-F238E27FC236}">
                <a16:creationId xmlns:a16="http://schemas.microsoft.com/office/drawing/2014/main" id="{DECE1060-46B6-E66E-7A66-2DB08ABB5D8D}"/>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38849485"/>
      </p:ext>
    </p:extLst>
  </p:cSld>
  <p:clrMapOvr>
    <a:masterClrMapping/>
  </p:clrMapOvr>
  <mc:AlternateContent xmlns:mc="http://schemas.openxmlformats.org/markup-compatibility/2006">
    <mc:Choice xmlns:p14="http://schemas.microsoft.com/office/powerpoint/2010/main" Requires="p14">
      <p:transition spd="slow" p14:dur="2000" advTm="313149"/>
    </mc:Choice>
    <mc:Fallback>
      <p:transition spd="slow" advTm="313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2785</Words>
  <Application>Microsoft Office PowerPoint</Application>
  <PresentationFormat>Widescreen</PresentationFormat>
  <Paragraphs>183</Paragraphs>
  <Slides>15</Slides>
  <Notes>14</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Cambria</vt:lpstr>
      <vt:lpstr>Symbol</vt:lpstr>
      <vt:lpstr>Office Theme</vt:lpstr>
      <vt:lpstr> Mišraus mokymosi kursas</vt:lpstr>
      <vt:lpstr>PowerPoint Presentation</vt:lpstr>
      <vt:lpstr>Kas yra IT saugumas?</vt:lpstr>
      <vt:lpstr>Kibernetinių atakų padaryta žala</vt:lpstr>
      <vt:lpstr>Kam reikalingas IT saugumas?</vt:lpstr>
      <vt:lpstr>1. Kam reikalingas IT saugumas?</vt:lpstr>
      <vt:lpstr>2. Ką reikia saugoti?</vt:lpstr>
      <vt:lpstr>3. Kokios yra kibernetinio saugumo grėsmės?</vt:lpstr>
      <vt:lpstr>3. Kokios yra galimos grėsmės?</vt:lpstr>
      <vt:lpstr>3. Kokios yra galimos grėsmės?</vt:lpstr>
      <vt:lpstr>4. Kaip kuriamos saugumo priemonės?</vt:lpstr>
      <vt:lpstr>4. Kaip kuriamos saugumo priemonės?</vt:lpstr>
      <vt:lpstr>4. Kaip kuriamos saugumo priemonės?</vt:lpstr>
      <vt:lpstr>Šaltiniai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Blended learning course</dc:title>
  <dc:creator>admin</dc:creator>
  <cp:lastModifiedBy>admin</cp:lastModifiedBy>
  <cp:revision>139</cp:revision>
  <dcterms:created xsi:type="dcterms:W3CDTF">2023-12-01T07:14:57Z</dcterms:created>
  <dcterms:modified xsi:type="dcterms:W3CDTF">2024-10-18T05:50:58Z</dcterms:modified>
</cp:coreProperties>
</file>