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6THZbYLT4icavh7zgf9bcyqu7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99" d="100"/>
          <a:sy n="99" d="100"/>
        </p:scale>
        <p:origin x="9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97f7a43d3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b97f7a43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97f7a43d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b97f7a43d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97f7a43d3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Riassumiamo alcune aree chiave discusse in questa sessione.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lt-LT"/>
              <a:t>Perché le competenze digitali sono importanti per GLAM?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lt-LT"/>
              <a:t>Quali sono le competenze digitali chiave necessarie per lavorare nel settore GLAM?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2b97f7a43d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9196cdd9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Riassumiamo alcune aree chiave discusse in questa sessione.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lt-LT"/>
              <a:t>Perché le competenze digitali sono importanti per GLAM?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lt-LT"/>
              <a:t>Quali sono le competenze digitali chiave necessarie per lavorare nel settore GLAM?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2b9196cdd9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>
                <a:solidFill>
                  <a:schemeClr val="dk1"/>
                </a:solidFill>
              </a:rPr>
              <a:t>Benvenuti al modulo sul settore digitale GLAM. </a:t>
            </a:r>
            <a:r>
              <a:rPr lang="lt-LT"/>
              <a:t>Gli obiettivi di questa sessione sono due: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In primo luogo, per </a:t>
            </a:r>
            <a:r>
              <a:rPr lang="lt-LT">
                <a:solidFill>
                  <a:schemeClr val="dk1"/>
                </a:solidFill>
              </a:rPr>
              <a:t>suscitare l'interesse verso le competenze digitali necessarie per il settore GLAM.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>
                <a:solidFill>
                  <a:schemeClr val="dk1"/>
                </a:solidFill>
              </a:rPr>
              <a:t>In secondo luogo, collegare le competenze digitali e i diversi ruoli lavorativi nel settore GLAM.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>
                <a:solidFill>
                  <a:schemeClr val="dk1"/>
                </a:solidFill>
              </a:rPr>
              <a:t>In termini di risultati di apprendimento previsti, al completamento di questa sessione online, ci si aspetta che il discente scopra le competenze digitali fondamentali relative al lavoro nel settore GLAM.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>
                <a:solidFill>
                  <a:schemeClr val="dk1"/>
                </a:solidFill>
              </a:rPr>
              <a:t>Inoltre, al termine di questi compiti, ci si aspetta che il discente sia in grado di definire e ricordare le competenze chiave necessarie per il successo nel settore GLAM.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97f7a43d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2b97f7a43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97f7a43d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b97f7a43d3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2b97f7a43d3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t-L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cafbdc8a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g2acafbdc8a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9942129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g2b9942129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97f7a43d3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b97f7a43d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Un recente progetto europeo, BoostDigiCulture, esplora i percorsi di sostenibilità per l'aggiornamento digitale dei professionisti della cultura, in particolare di quelli che lavorano nel settore GLAM. A questo proposito, il progetto, finanziato da Erasmus, ha condotto una ricerca con focus group e ha prodotto un rapporto che funge da guida per le aree di competenze e abilità digitali, necessarie per i professionisti della cultura in un'era post-Covida.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La ricerca ha individuato tre aree, derivate dal DigiComp 2.0 (The Digital Competence Framework 2.0) della Commissione Europea, che identifica un insieme di competenze digitali chiave per i cittadini europei.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L'area uno è l'alfabetizzazione all'informazione e ai dati.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L'area due è Comunicazione e collaborazione.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L'area tre è la creazione di contenuti digitali.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Ogni area ha tre elementi di competenza digitale rilevanti. Diamo un'occhiata più da vicino a ciascuna area.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9196cdd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b9196cdd9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13kjxnqnhcmn2.cloudfront.net/AcuCustom/Sitename/DAM/051/HD_DMS_guide_final.pdf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13kjxnqnhcmn2.cloudfront.net/AcuCustom/Sitename/DAM/051/HD_DMS_guide_final.pdf" TargetMode="External"/><Relationship Id="rId3" Type="http://schemas.openxmlformats.org/officeDocument/2006/relationships/hyperlink" Target="https://pro.europeana.eu/files/Europeana_Professional/Publications/Digital%20transformation%20reports/The%20digital%20transformation%20agenda%20and%20GLAMs%20-%20Culture24,%20findings%20and%20outcomes.pdf" TargetMode="External"/><Relationship Id="rId7" Type="http://schemas.openxmlformats.org/officeDocument/2006/relationships/hyperlink" Target="https://d13kjxnqnhcmn2.cloudfront.net/AcuCustom/Sitename/DAM/041/Heritage_Digital_Introduction_Guide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ultura.gencat.cat/web/.content/dgpc/museus/06-actualitat/noticies/20201118_Digital-Profiles-Skills-in-Museums_v3_ConxaRod_2022.pdf" TargetMode="External"/><Relationship Id="rId5" Type="http://schemas.openxmlformats.org/officeDocument/2006/relationships/hyperlink" Target="https://www.museumnext.com/digital-skills-for-museum-professionals/" TargetMode="External"/><Relationship Id="rId10" Type="http://schemas.openxmlformats.org/officeDocument/2006/relationships/image" Target="../media/image1.jpg"/><Relationship Id="rId4" Type="http://schemas.openxmlformats.org/officeDocument/2006/relationships/hyperlink" Target="https://www.museumsgalleriesscotland.org.uk/project/the-digital-literacy-for-leadership-programme/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hyperlink" Target="http://drive.google.com/file/d/1AS7OWBcZjiBWT8f83U9QOzvv6N5UX4F9/view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lt-LT" sz="3600"/>
            </a:br>
            <a:r>
              <a:rPr lang="lt-LT" sz="3600" b="1"/>
              <a:t>Corso di apprendimento misto</a:t>
            </a:r>
            <a:endParaRPr sz="3600"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079803" y="3673350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b="1"/>
              <a:t>Modulo 1: Il settore GLAM digitale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b="1"/>
              <a:t>Sessione 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/>
              <a:t>Sviluppato da: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/>
              <a:t>Centro SYNTHESIS per la ricerca e l'educazione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91069" y="6189800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050" dirty="0"/>
              <a:t>"Finanziato dall'Unione Europea. I punti di vista e le opinioni espresse sono tuttavia esclusivamente quelli dell'autore o degli autori e non riflettono necessariamente quelli dell'Unione Europea o dell'</a:t>
            </a:r>
            <a:r>
              <a:rPr lang="en-GB" sz="1050" dirty="0" err="1"/>
              <a:t>OeAD-GmbH</a:t>
            </a:r>
            <a:r>
              <a:rPr lang="en-GB" sz="1050" dirty="0"/>
              <a:t>. Né l'Unione Europea né l'autorità che ha concesso il finanziamento possono essere ritenute responsabili". Progetto n.: 2022-1-AT01-KA220-ADU-00008513</a:t>
            </a:r>
          </a:p>
        </p:txBody>
      </p:sp>
      <p:sp>
        <p:nvSpPr>
          <p:cNvPr id="89" name="Google Shape;89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 l'occupazione inclusiva nel settore GLAM attraverso l'innovazione aperta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97f7a43d3_0_2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5200"/>
              <a:t>Parte 4: Strategia di marketing digitale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5200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/>
              <a:t> </a:t>
            </a:r>
            <a:endParaRPr/>
          </a:p>
        </p:txBody>
      </p:sp>
      <p:pic>
        <p:nvPicPr>
          <p:cNvPr id="169" name="Google Shape;169;g2b97f7a43d3_0_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b97f7a43d3_0_258"/>
          <p:cNvSpPr/>
          <p:nvPr/>
        </p:nvSpPr>
        <p:spPr>
          <a:xfrm>
            <a:off x="1068499" y="3898606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b97f7a43d3_0_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1027" y="6148955"/>
            <a:ext cx="2505896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97f7a43d3_0_2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288" y="152400"/>
            <a:ext cx="7115314" cy="400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97f7a43d3_0_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Quattro aree di miglioramento digitale per il settore del patrimonio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78" name="Google Shape;178;g2b97f7a43d3_0_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6650" y="1690825"/>
            <a:ext cx="527685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b97f7a43d3_0_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6526" y="1806226"/>
            <a:ext cx="2375775" cy="9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b97f7a43d3_0_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b97f7a43d3_0_1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97f7a43d3_0_2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Strategia di marketing digitale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87" name="Google Shape;187;g2b97f7a43d3_0_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b97f7a43d3_0_2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b97f7a43d3_0_268"/>
          <p:cNvSpPr txBox="1"/>
          <p:nvPr/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I componenti chiave di una strategia di marketing digitale includono: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Conoscere la propria visione e missione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Valutare la situazione attuale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Sapere dove si vuole arrivare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Misurare il successo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Consultate la </a:t>
            </a:r>
            <a:r>
              <a:rPr lang="lt-LT" sz="1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guida alla </a:t>
            </a:r>
            <a:r>
              <a:rPr lang="lt-LT" sz="1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strategia di marketing digitale </a:t>
            </a: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di Heritage Digital.</a:t>
            </a:r>
            <a:endParaRPr sz="1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36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9196cdd96_0_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Auto-riflessione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95" name="Google Shape;195;g2b9196cdd96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b9196cdd96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b9196cdd96_0_109"/>
          <p:cNvSpPr txBox="1"/>
          <p:nvPr/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In quali competenze digitali vi sentite più sicuri tra quelle citate oggi?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sz="11200">
                <a:latin typeface="Calibri"/>
                <a:ea typeface="Calibri"/>
                <a:cs typeface="Calibri"/>
                <a:sym typeface="Calibri"/>
              </a:rPr>
              <a:t>In cosa vorresti migliorare?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36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5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5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5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5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2b9196cdd96_0_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6450" y="3443350"/>
            <a:ext cx="5144899" cy="28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b="0" i="1">
                <a:solidFill>
                  <a:schemeClr val="accent1"/>
                </a:solidFill>
              </a:rPr>
              <a:t>Riferimenti</a:t>
            </a:r>
            <a:br>
              <a:rPr lang="lt-LT" sz="4400"/>
            </a:br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t-LT"/>
              <a:t>Blankenberg, Ngaire (2017) "Museum Organization for the Future" in Digital Museum Planning, ed. by A.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t-LT"/>
              <a:t>Hossaini, N. N. Bankenberg e G.Lord. p. 280-287. Lanham: Rowman &amp; Littlefield. 391 pp.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t-LT"/>
              <a:t>Cultura 24 (2020). L'agenda per la trasformazione digitale e i GLAM - risultati e risultati di Culture24, pag. 14, 18.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t-LT" u="sng">
                <a:solidFill>
                  <a:schemeClr val="hlink"/>
                </a:solidFill>
                <a:hlinkClick r:id="rId3"/>
              </a:rPr>
              <a:t>https://pro.europeana.eu/files/Europeana_Professional/Publications/Digital%20transformation%20reports/The%20digital%20transformation%20agenda%20and%20GLAMs%20-%20Culture24,%20findings%20and%20outcomes.pdf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t-LT"/>
              <a:t>Museums Galleries Scotland (2021). Programma "Alfabetizzazione digitale per la leadership".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lt-LT" u="sng">
                <a:solidFill>
                  <a:schemeClr val="hlink"/>
                </a:solidFill>
                <a:hlinkClick r:id="rId4"/>
              </a:rPr>
              <a:t>https://www.museumsgalleriesscotland.org.uk/project/the-digital-literacy-for-leadership-programme/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lt-LT" u="sng">
                <a:solidFill>
                  <a:schemeClr val="hlink"/>
                </a:solidFill>
                <a:hlinkClick r:id="rId5"/>
              </a:rPr>
              <a:t>https://www.museumnext.com/digital-skills-for-museum-professionals/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lt-LT"/>
              <a:t>Profili/competenze digitali nei musei oggi_v3 </a:t>
            </a:r>
            <a:r>
              <a:rPr lang="lt-LT" u="sng">
                <a:solidFill>
                  <a:schemeClr val="hlink"/>
                </a:solidFill>
                <a:hlinkClick r:id="rId6"/>
              </a:rPr>
              <a:t>https://cultura.gencat.cat/web/.content/dgpc/museus/06-actualitat/noticies/20201118_Digital-Profiles-Skills-in-Museums_v3_ConxaRod_2022.pdf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lt-LT" u="sng">
                <a:solidFill>
                  <a:schemeClr val="hlink"/>
                </a:solidFill>
                <a:hlinkClick r:id="rId7"/>
              </a:rPr>
              <a:t>https://d13kjxnqnhcmn2.cloudfront.net/AcuCustom/Sitename/DAM/041/Heritage_Digital_Introduction_Guide.pdf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lt-LT" u="sng">
                <a:solidFill>
                  <a:schemeClr val="hlink"/>
                </a:solidFill>
                <a:hlinkClick r:id="rId8"/>
              </a:rPr>
              <a:t>https://d13kjxnqnhcmn2.cloudfront.net/AcuCustom/Sitename/DAM/051/HD_DMS_guide_final.pdf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05" name="Google Shape;20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 l'occupazione inclusiva nel settore GLAM attraverso l'innovazione aperta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di progetto: 2022-1-AT01-KA220-ADU-00008513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2150" y="3359388"/>
            <a:ext cx="2860897" cy="67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6925" y="2664025"/>
            <a:ext cx="7171550" cy="40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30675" y="13588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200" b="1">
                <a:latin typeface="Calibri"/>
                <a:ea typeface="Calibri"/>
                <a:cs typeface="Calibri"/>
                <a:sym typeface="Calibri"/>
              </a:rPr>
              <a:t>Perché le competenze digitali sono importanti per GLAM?</a:t>
            </a:r>
            <a:endParaRPr sz="1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200" b="1">
                <a:latin typeface="Calibri"/>
                <a:ea typeface="Calibri"/>
                <a:cs typeface="Calibri"/>
                <a:sym typeface="Calibri"/>
              </a:rPr>
              <a:t>Quali sono le competenze digitali chiave necessarie per lavorare nel settore GLAM?</a:t>
            </a:r>
            <a:endParaRPr sz="1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3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97f7a43d3_0_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5200"/>
              <a:t>Parte 2: Lavoro digitale in GLAM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5200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/>
              <a:t> </a:t>
            </a:r>
            <a:endParaRPr/>
          </a:p>
        </p:txBody>
      </p:sp>
      <p:pic>
        <p:nvPicPr>
          <p:cNvPr id="105" name="Google Shape;105;g2b97f7a43d3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b97f7a43d3_0_1"/>
          <p:cNvSpPr/>
          <p:nvPr/>
        </p:nvSpPr>
        <p:spPr>
          <a:xfrm>
            <a:off x="1087561" y="3656231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2b97f7a43d3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1027" y="6148955"/>
            <a:ext cx="2505896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b97f7a43d3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288" y="152400"/>
            <a:ext cx="7115314" cy="400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97f7a43d3_0_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Il lavoro di ricostruzione digitale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15" name="Google Shape;115;g2b97f7a43d3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b97f7a43d3_0_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1695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7" name="Google Shape;117;g2b97f7a43d3_0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1027" y="6148955"/>
            <a:ext cx="2505896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b97f7a43d3_0_84" title="Athena Reveals Her True Colors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1125" y="1746475"/>
            <a:ext cx="6825699" cy="38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afbdc8aa_0_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solidFill>
                  <a:schemeClr val="accent1"/>
                </a:solidFill>
              </a:rPr>
              <a:t>Athena nel suo vero aspetto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4" name="Google Shape;124;g2acafbdc8aa_0_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Che cos'è la policromia?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Quali sono le diverse fasi del lavoro di ricostruzione digitale della scultura di Atena e dei suoi veri colori?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5" name="Google Shape;125;g2acafbdc8aa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acafbdc8aa_0_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99421296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solidFill>
                  <a:schemeClr val="accent1"/>
                </a:solidFill>
              </a:rPr>
              <a:t>Giochiamo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2" name="Google Shape;132;g2b994212960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A gruppi di due, visitate il link sottostante e sperimentate l'arte del colore! https://artsandculture.google.com/pocketgallery/IQUxrMnvNro2DQ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3" name="Google Shape;133;g2b9942129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b99421296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b99421296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2725" y="3196550"/>
            <a:ext cx="7300752" cy="357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97f7a43d3_0_1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5200"/>
              <a:t>Parte 3: Aree di competenza digitale nel settore GLAM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5200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/>
              <a:t> </a:t>
            </a:r>
            <a:endParaRPr/>
          </a:p>
        </p:txBody>
      </p:sp>
      <p:pic>
        <p:nvPicPr>
          <p:cNvPr id="141" name="Google Shape;141;g2b97f7a43d3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b97f7a43d3_0_168"/>
          <p:cNvSpPr/>
          <p:nvPr/>
        </p:nvSpPr>
        <p:spPr>
          <a:xfrm>
            <a:off x="1068499" y="3898606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2b97f7a43d3_0_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1027" y="6148955"/>
            <a:ext cx="2505896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b97f7a43d3_0_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288" y="421700"/>
            <a:ext cx="7115314" cy="400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>
                <a:solidFill>
                  <a:schemeClr val="accent1"/>
                </a:solidFill>
              </a:rPr>
              <a:t>Aree di competenza digitale per GLAM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190" y="1825627"/>
            <a:ext cx="8306625" cy="39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6">
            <a:alphaModFix/>
          </a:blip>
          <a:srcRect l="-10650" r="10650"/>
          <a:stretch/>
        </p:blipFill>
        <p:spPr>
          <a:xfrm>
            <a:off x="9021325" y="3047375"/>
            <a:ext cx="2149202" cy="19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9196cdd96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Sviluppare le competenze digitali in GLAM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60" name="Google Shape;160;g2b9196cdd96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b9196cdd96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b9196cdd96_0_10"/>
          <p:cNvSpPr txBox="1"/>
          <p:nvPr/>
        </p:nvSpPr>
        <p:spPr>
          <a:xfrm>
            <a:off x="966525" y="1819125"/>
            <a:ext cx="98295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comprendere ed evitare i rischi associati ai dati sensibili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conoscere le norme comportamentali di base negli ambienti digitali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conoscere le politiche, i regolamenti e le linee guida sulla conservazione e il riutilizzo dei dati, in particolare nel settore pubblico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 in grado di verificare e comprendere il diritto di utilizzare e/o riutilizzare i contenuti digitali creati da terzi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 consapevoli dei requisiti di accessibilità quando si comunica in ambienti digitali, in modo che la comunicazione sia inclusiva e accessibile per tutti gli utenti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comprendere i fondamenti della conservazione digitale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9196cdd96_0_10"/>
          <p:cNvSpPr txBox="1"/>
          <p:nvPr/>
        </p:nvSpPr>
        <p:spPr>
          <a:xfrm>
            <a:off x="966525" y="4807850"/>
            <a:ext cx="35745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Macintosh PowerPoint</Application>
  <PresentationFormat>Widescreen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 Corso di apprendimento misto</vt:lpstr>
      <vt:lpstr>Presentazione standard di PowerPoint</vt:lpstr>
      <vt:lpstr>Presentazione standard di PowerPoint</vt:lpstr>
      <vt:lpstr>Il lavoro di ricostruzione digitale</vt:lpstr>
      <vt:lpstr>Athena nel suo vero aspetto</vt:lpstr>
      <vt:lpstr>Giochiamo</vt:lpstr>
      <vt:lpstr>Presentazione standard di PowerPoint</vt:lpstr>
      <vt:lpstr>Aree di competenza digitale per GLAM</vt:lpstr>
      <vt:lpstr>Sviluppare le competenze digitali in GLAM</vt:lpstr>
      <vt:lpstr>Presentazione standard di PowerPoint</vt:lpstr>
      <vt:lpstr>Quattro aree di miglioramento digitale per il settore del patrimonio</vt:lpstr>
      <vt:lpstr>Strategia di marketing digitale</vt:lpstr>
      <vt:lpstr>Auto-riflessione</vt:lpstr>
      <vt:lpstr>Riferimenti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keywords>, docId:5751B72771802CCA3AE329A91D5593AD</cp:keywords>
  <cp:lastModifiedBy>Chiara Cancellario</cp:lastModifiedBy>
  <cp:revision>1</cp:revision>
  <dcterms:created xsi:type="dcterms:W3CDTF">2023-12-01T07:14:57Z</dcterms:created>
  <dcterms:modified xsi:type="dcterms:W3CDTF">2024-04-18T08:59:02Z</dcterms:modified>
</cp:coreProperties>
</file>