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UqxktbopqfWDnjPr0Yose3Fy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907" autoAdjust="0"/>
  </p:normalViewPr>
  <p:slideViewPr>
    <p:cSldViewPr snapToGrid="0">
      <p:cViewPr varScale="1">
        <p:scale>
          <a:sx n="48" d="100"/>
          <a:sy n="48" d="100"/>
        </p:scale>
        <p:origin x="200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err="1"/>
              <a:t>Pagal</a:t>
            </a:r>
            <a:r>
              <a:rPr lang="en-GB" dirty="0"/>
              <a:t> CC BY </a:t>
            </a:r>
            <a:r>
              <a:rPr lang="en-GB" dirty="0" err="1"/>
              <a:t>licenciją</a:t>
            </a:r>
            <a:r>
              <a:rPr lang="en-GB" dirty="0"/>
              <a:t> </a:t>
            </a:r>
            <a:r>
              <a:rPr lang="en-GB" dirty="0" err="1"/>
              <a:t>sukurtu</a:t>
            </a:r>
            <a:r>
              <a:rPr lang="en-GB" dirty="0"/>
              <a:t> </a:t>
            </a:r>
            <a:r>
              <a:rPr lang="en-GB" dirty="0" err="1"/>
              <a:t>kūriniu</a:t>
            </a:r>
            <a:r>
              <a:rPr lang="en-GB" dirty="0"/>
              <a:t> </a:t>
            </a:r>
            <a:r>
              <a:rPr lang="en-GB" dirty="0" err="1"/>
              <a:t>leidžiama</a:t>
            </a:r>
            <a:r>
              <a:rPr lang="en-GB" dirty="0"/>
              <a:t> </a:t>
            </a:r>
            <a:r>
              <a:rPr lang="en-GB" dirty="0" err="1"/>
              <a:t>dalytis</a:t>
            </a:r>
            <a:r>
              <a:rPr lang="en-GB" dirty="0"/>
              <a:t>, </a:t>
            </a:r>
            <a:r>
              <a:rPr lang="en-GB" dirty="0" err="1"/>
              <a:t>perkurti</a:t>
            </a:r>
            <a:r>
              <a:rPr lang="en-GB" dirty="0"/>
              <a:t> </a:t>
            </a:r>
            <a:r>
              <a:rPr lang="en-GB" dirty="0" err="1"/>
              <a:t>ir</a:t>
            </a:r>
            <a:r>
              <a:rPr lang="en-GB" dirty="0"/>
              <a:t> </a:t>
            </a:r>
            <a:r>
              <a:rPr lang="en-GB" dirty="0" err="1"/>
              <a:t>adaptuoti</a:t>
            </a:r>
            <a:r>
              <a:rPr lang="en-GB" dirty="0"/>
              <a:t> </a:t>
            </a:r>
            <a:r>
              <a:rPr lang="en-GB" dirty="0" err="1"/>
              <a:t>turinį</a:t>
            </a:r>
            <a:r>
              <a:rPr lang="en-GB" dirty="0"/>
              <a:t>, </a:t>
            </a:r>
            <a:r>
              <a:rPr lang="en-GB" dirty="0" err="1"/>
              <a:t>jei</a:t>
            </a:r>
            <a:r>
              <a:rPr lang="en-GB" dirty="0"/>
              <a:t> </a:t>
            </a:r>
            <a:r>
              <a:rPr lang="en-GB" dirty="0" err="1"/>
              <a:t>nurodomas</a:t>
            </a:r>
            <a:r>
              <a:rPr lang="en-GB" dirty="0"/>
              <a:t> </a:t>
            </a:r>
            <a:r>
              <a:rPr lang="en-GB" dirty="0" err="1"/>
              <a:t>autorius</a:t>
            </a:r>
            <a:r>
              <a:rPr lang="en-GB" dirty="0"/>
              <a:t>. </a:t>
            </a:r>
            <a:r>
              <a:rPr lang="en-GB" dirty="0" err="1"/>
              <a:t>Turinį</a:t>
            </a:r>
            <a:r>
              <a:rPr lang="en-GB" dirty="0"/>
              <a:t> </a:t>
            </a:r>
            <a:r>
              <a:rPr lang="en-GB" dirty="0" err="1"/>
              <a:t>galima</a:t>
            </a:r>
            <a:r>
              <a:rPr lang="en-GB" dirty="0"/>
              <a:t> </a:t>
            </a:r>
            <a:r>
              <a:rPr lang="en-GB" dirty="0" err="1"/>
              <a:t>naudoti</a:t>
            </a:r>
            <a:r>
              <a:rPr lang="en-GB" dirty="0"/>
              <a:t> </a:t>
            </a:r>
            <a:r>
              <a:rPr lang="en-GB" dirty="0" err="1"/>
              <a:t>komerciniais</a:t>
            </a:r>
            <a:r>
              <a:rPr lang="en-GB" dirty="0"/>
              <a:t> </a:t>
            </a:r>
            <a:r>
              <a:rPr lang="en-GB" dirty="0" err="1"/>
              <a:t>tikslais</a:t>
            </a:r>
            <a:r>
              <a:rPr lang="en-GB" dirty="0"/>
              <a:t>. </a:t>
            </a:r>
            <a:endParaRPr dirty="0"/>
          </a:p>
        </p:txBody>
      </p:sp>
      <p:sp>
        <p:nvSpPr>
          <p:cNvPr id="182" name="Google Shape;18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err="1"/>
              <a:t>Pagal</a:t>
            </a:r>
            <a:r>
              <a:rPr lang="en-GB" dirty="0"/>
              <a:t> CC BY-SA </a:t>
            </a:r>
            <a:r>
              <a:rPr lang="en-GB" dirty="0" err="1"/>
              <a:t>licenciją</a:t>
            </a:r>
            <a:r>
              <a:rPr lang="en-GB" dirty="0"/>
              <a:t> </a:t>
            </a:r>
            <a:r>
              <a:rPr lang="en-GB" dirty="0" err="1"/>
              <a:t>sukurtu</a:t>
            </a:r>
            <a:r>
              <a:rPr lang="en-GB" dirty="0"/>
              <a:t> </a:t>
            </a:r>
            <a:r>
              <a:rPr lang="en-GB" dirty="0" err="1"/>
              <a:t>kūriniu</a:t>
            </a:r>
            <a:r>
              <a:rPr lang="en-GB" dirty="0"/>
              <a:t> </a:t>
            </a:r>
            <a:r>
              <a:rPr lang="en-GB" dirty="0" err="1"/>
              <a:t>leidžiama</a:t>
            </a:r>
            <a:r>
              <a:rPr lang="en-GB" dirty="0"/>
              <a:t> </a:t>
            </a:r>
            <a:r>
              <a:rPr lang="en-GB" dirty="0" err="1"/>
              <a:t>dalytis</a:t>
            </a:r>
            <a:r>
              <a:rPr lang="en-GB" dirty="0"/>
              <a:t>, </a:t>
            </a:r>
            <a:r>
              <a:rPr lang="en-GB" dirty="0" err="1"/>
              <a:t>perkurti</a:t>
            </a:r>
            <a:r>
              <a:rPr lang="en-GB" dirty="0"/>
              <a:t> </a:t>
            </a:r>
            <a:r>
              <a:rPr lang="en-GB" dirty="0" err="1"/>
              <a:t>ir</a:t>
            </a:r>
            <a:r>
              <a:rPr lang="en-GB" dirty="0"/>
              <a:t> </a:t>
            </a:r>
            <a:r>
              <a:rPr lang="en-GB" dirty="0" err="1"/>
              <a:t>adaptuoti</a:t>
            </a:r>
            <a:r>
              <a:rPr lang="en-GB" dirty="0"/>
              <a:t> </a:t>
            </a:r>
            <a:r>
              <a:rPr lang="en-GB" dirty="0" err="1"/>
              <a:t>turinį</a:t>
            </a:r>
            <a:r>
              <a:rPr lang="en-GB" dirty="0"/>
              <a:t>, </a:t>
            </a:r>
            <a:r>
              <a:rPr lang="en-GB" dirty="0" err="1"/>
              <a:t>jei</a:t>
            </a:r>
            <a:r>
              <a:rPr lang="en-GB" dirty="0"/>
              <a:t> </a:t>
            </a:r>
            <a:r>
              <a:rPr lang="en-GB" dirty="0" err="1"/>
              <a:t>nurodomas</a:t>
            </a:r>
            <a:r>
              <a:rPr lang="en-GB" dirty="0"/>
              <a:t> </a:t>
            </a:r>
            <a:r>
              <a:rPr lang="en-GB" dirty="0" err="1"/>
              <a:t>autorius</a:t>
            </a:r>
            <a:r>
              <a:rPr lang="en-GB" dirty="0"/>
              <a:t>. </a:t>
            </a:r>
            <a:r>
              <a:rPr lang="en-GB" dirty="0" err="1"/>
              <a:t>Turinys</a:t>
            </a:r>
            <a:r>
              <a:rPr lang="en-GB" dirty="0"/>
              <a:t> </a:t>
            </a:r>
            <a:r>
              <a:rPr lang="en-GB" dirty="0" err="1"/>
              <a:t>gali</a:t>
            </a:r>
            <a:r>
              <a:rPr lang="en-GB" dirty="0"/>
              <a:t> </a:t>
            </a:r>
            <a:r>
              <a:rPr lang="en-GB" dirty="0" err="1"/>
              <a:t>būti</a:t>
            </a:r>
            <a:r>
              <a:rPr lang="en-GB" dirty="0"/>
              <a:t> </a:t>
            </a:r>
            <a:r>
              <a:rPr lang="en-GB" dirty="0" err="1"/>
              <a:t>naudojamas</a:t>
            </a:r>
            <a:r>
              <a:rPr lang="en-GB" dirty="0"/>
              <a:t> </a:t>
            </a:r>
            <a:r>
              <a:rPr lang="en-GB" dirty="0" err="1"/>
              <a:t>komerciniais</a:t>
            </a:r>
            <a:r>
              <a:rPr lang="en-GB" dirty="0"/>
              <a:t> </a:t>
            </a:r>
            <a:r>
              <a:rPr lang="en-GB" dirty="0" err="1"/>
              <a:t>tikslais</a:t>
            </a:r>
            <a:r>
              <a:rPr lang="en-GB" dirty="0"/>
              <a:t>, o bet </a:t>
            </a:r>
            <a:r>
              <a:rPr lang="en-GB" dirty="0" err="1"/>
              <a:t>kokiomis</a:t>
            </a:r>
            <a:r>
              <a:rPr lang="en-GB" dirty="0"/>
              <a:t> </a:t>
            </a:r>
            <a:r>
              <a:rPr lang="en-GB" dirty="0" err="1"/>
              <a:t>adaptacijomis</a:t>
            </a:r>
            <a:r>
              <a:rPr lang="en-GB" dirty="0"/>
              <a:t> </a:t>
            </a:r>
            <a:r>
              <a:rPr lang="en-GB" dirty="0" err="1"/>
              <a:t>turi</a:t>
            </a:r>
            <a:r>
              <a:rPr lang="en-GB" dirty="0"/>
              <a:t> </a:t>
            </a:r>
            <a:r>
              <a:rPr lang="en-GB" dirty="0" err="1"/>
              <a:t>būti</a:t>
            </a:r>
            <a:r>
              <a:rPr lang="en-GB" dirty="0"/>
              <a:t> </a:t>
            </a:r>
            <a:r>
              <a:rPr lang="en-GB" dirty="0" err="1"/>
              <a:t>dalijamasi</a:t>
            </a:r>
            <a:r>
              <a:rPr lang="en-GB" dirty="0"/>
              <a:t> </a:t>
            </a:r>
            <a:r>
              <a:rPr lang="en-GB" dirty="0" err="1"/>
              <a:t>tomis</a:t>
            </a:r>
            <a:r>
              <a:rPr lang="en-GB" dirty="0"/>
              <a:t> </a:t>
            </a:r>
            <a:r>
              <a:rPr lang="en-GB" dirty="0" err="1"/>
              <a:t>pačiomis</a:t>
            </a:r>
            <a:r>
              <a:rPr lang="en-GB" dirty="0"/>
              <a:t> </a:t>
            </a:r>
            <a:r>
              <a:rPr lang="en-GB" dirty="0" err="1"/>
              <a:t>sąlygomis</a:t>
            </a:r>
            <a:r>
              <a:rPr lang="en-GB" dirty="0"/>
              <a:t>. </a:t>
            </a:r>
            <a:endParaRPr dirty="0"/>
          </a:p>
        </p:txBody>
      </p:sp>
      <p:sp>
        <p:nvSpPr>
          <p:cNvPr id="193" name="Google Shape;19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err="1"/>
              <a:t>Pagal</a:t>
            </a:r>
            <a:r>
              <a:rPr lang="en-GB" dirty="0"/>
              <a:t> CC BY-NC </a:t>
            </a:r>
            <a:r>
              <a:rPr lang="en-GB" dirty="0" err="1"/>
              <a:t>licenciją</a:t>
            </a:r>
            <a:r>
              <a:rPr lang="en-GB" dirty="0"/>
              <a:t> </a:t>
            </a:r>
            <a:r>
              <a:rPr lang="en-GB" dirty="0" err="1"/>
              <a:t>sukurtu</a:t>
            </a:r>
            <a:r>
              <a:rPr lang="en-GB" dirty="0"/>
              <a:t> </a:t>
            </a:r>
            <a:r>
              <a:rPr lang="en-GB" dirty="0" err="1"/>
              <a:t>kūriniu</a:t>
            </a:r>
            <a:r>
              <a:rPr lang="en-GB" dirty="0"/>
              <a:t> </a:t>
            </a:r>
            <a:r>
              <a:rPr lang="en-GB" dirty="0" err="1"/>
              <a:t>leidžiama</a:t>
            </a:r>
            <a:r>
              <a:rPr lang="en-GB" dirty="0"/>
              <a:t> </a:t>
            </a:r>
            <a:r>
              <a:rPr lang="en-GB" dirty="0" err="1"/>
              <a:t>dalytis</a:t>
            </a:r>
            <a:r>
              <a:rPr lang="en-GB" dirty="0"/>
              <a:t>, </a:t>
            </a:r>
            <a:r>
              <a:rPr lang="en-GB" dirty="0" err="1"/>
              <a:t>perkurti</a:t>
            </a:r>
            <a:r>
              <a:rPr lang="en-GB" dirty="0"/>
              <a:t> </a:t>
            </a:r>
            <a:r>
              <a:rPr lang="en-GB" dirty="0" err="1"/>
              <a:t>ir</a:t>
            </a:r>
            <a:r>
              <a:rPr lang="en-GB" dirty="0"/>
              <a:t> </a:t>
            </a:r>
            <a:r>
              <a:rPr lang="en-GB" dirty="0" err="1"/>
              <a:t>adaptuoti</a:t>
            </a:r>
            <a:r>
              <a:rPr lang="en-GB" dirty="0"/>
              <a:t> </a:t>
            </a:r>
            <a:r>
              <a:rPr lang="en-GB" dirty="0" err="1"/>
              <a:t>turinį</a:t>
            </a:r>
            <a:r>
              <a:rPr lang="en-GB" dirty="0"/>
              <a:t>, </a:t>
            </a:r>
            <a:r>
              <a:rPr lang="en-GB" dirty="0" err="1"/>
              <a:t>jei</a:t>
            </a:r>
            <a:r>
              <a:rPr lang="en-GB" dirty="0"/>
              <a:t> </a:t>
            </a:r>
            <a:r>
              <a:rPr lang="en-GB" dirty="0" err="1"/>
              <a:t>nurodomas</a:t>
            </a:r>
            <a:r>
              <a:rPr lang="en-GB" dirty="0"/>
              <a:t> </a:t>
            </a:r>
            <a:r>
              <a:rPr lang="en-GB" dirty="0" err="1"/>
              <a:t>autorius</a:t>
            </a:r>
            <a:r>
              <a:rPr lang="en-GB" dirty="0"/>
              <a:t>. </a:t>
            </a:r>
            <a:r>
              <a:rPr lang="en-GB" dirty="0" err="1"/>
              <a:t>Turinio</a:t>
            </a:r>
            <a:r>
              <a:rPr lang="en-GB" dirty="0"/>
              <a:t> </a:t>
            </a:r>
            <a:r>
              <a:rPr lang="en-GB" dirty="0" err="1"/>
              <a:t>negalima</a:t>
            </a:r>
            <a:r>
              <a:rPr lang="en-GB" dirty="0"/>
              <a:t> </a:t>
            </a:r>
            <a:r>
              <a:rPr lang="en-GB" dirty="0" err="1"/>
              <a:t>naudoti</a:t>
            </a:r>
            <a:r>
              <a:rPr lang="en-GB" dirty="0"/>
              <a:t> </a:t>
            </a:r>
            <a:r>
              <a:rPr lang="en-GB" dirty="0" err="1"/>
              <a:t>komerciniais</a:t>
            </a:r>
            <a:r>
              <a:rPr lang="en-GB" dirty="0"/>
              <a:t> </a:t>
            </a:r>
            <a:r>
              <a:rPr lang="en-GB" dirty="0" err="1"/>
              <a:t>tikslais</a:t>
            </a:r>
            <a:r>
              <a:rPr lang="en-GB" dirty="0"/>
              <a:t>. </a:t>
            </a:r>
            <a:endParaRPr dirty="0"/>
          </a:p>
        </p:txBody>
      </p:sp>
      <p:sp>
        <p:nvSpPr>
          <p:cNvPr id="204" name="Google Shape;20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err="1"/>
              <a:t>Pagal</a:t>
            </a:r>
            <a:r>
              <a:rPr lang="en-GB" dirty="0"/>
              <a:t> CC BY-NC-SA </a:t>
            </a:r>
            <a:r>
              <a:rPr lang="en-GB" dirty="0" err="1"/>
              <a:t>licenciją</a:t>
            </a:r>
            <a:r>
              <a:rPr lang="en-GB" dirty="0"/>
              <a:t> </a:t>
            </a:r>
            <a:r>
              <a:rPr lang="en-GB" dirty="0" err="1"/>
              <a:t>sukurtu</a:t>
            </a:r>
            <a:r>
              <a:rPr lang="en-GB" dirty="0"/>
              <a:t> </a:t>
            </a:r>
            <a:r>
              <a:rPr lang="en-GB" dirty="0" err="1"/>
              <a:t>kūriniu</a:t>
            </a:r>
            <a:r>
              <a:rPr lang="en-GB" dirty="0"/>
              <a:t> </a:t>
            </a:r>
            <a:r>
              <a:rPr lang="en-GB" dirty="0" err="1"/>
              <a:t>leidžiama</a:t>
            </a:r>
            <a:r>
              <a:rPr lang="en-GB" dirty="0"/>
              <a:t> </a:t>
            </a:r>
            <a:r>
              <a:rPr lang="en-GB" dirty="0" err="1"/>
              <a:t>dalytis</a:t>
            </a:r>
            <a:r>
              <a:rPr lang="en-GB" dirty="0"/>
              <a:t>, </a:t>
            </a:r>
            <a:r>
              <a:rPr lang="en-GB" dirty="0" err="1"/>
              <a:t>perkurti</a:t>
            </a:r>
            <a:r>
              <a:rPr lang="en-GB" dirty="0"/>
              <a:t> </a:t>
            </a:r>
            <a:r>
              <a:rPr lang="en-GB" dirty="0" err="1"/>
              <a:t>ir</a:t>
            </a:r>
            <a:r>
              <a:rPr lang="en-GB" dirty="0"/>
              <a:t> </a:t>
            </a:r>
            <a:r>
              <a:rPr lang="en-GB" dirty="0" err="1"/>
              <a:t>adaptuoti</a:t>
            </a:r>
            <a:r>
              <a:rPr lang="en-GB" dirty="0"/>
              <a:t> </a:t>
            </a:r>
            <a:r>
              <a:rPr lang="en-GB" dirty="0" err="1"/>
              <a:t>turinį</a:t>
            </a:r>
            <a:r>
              <a:rPr lang="en-GB" dirty="0"/>
              <a:t>, </a:t>
            </a:r>
            <a:r>
              <a:rPr lang="en-GB" dirty="0" err="1"/>
              <a:t>jei</a:t>
            </a:r>
            <a:r>
              <a:rPr lang="en-GB" dirty="0"/>
              <a:t> </a:t>
            </a:r>
            <a:r>
              <a:rPr lang="en-GB" dirty="0" err="1"/>
              <a:t>nurodomas</a:t>
            </a:r>
            <a:r>
              <a:rPr lang="en-GB" dirty="0"/>
              <a:t> </a:t>
            </a:r>
            <a:r>
              <a:rPr lang="en-GB" dirty="0" err="1"/>
              <a:t>autorius</a:t>
            </a:r>
            <a:r>
              <a:rPr lang="en-GB" dirty="0"/>
              <a:t>. </a:t>
            </a:r>
            <a:r>
              <a:rPr lang="en-GB" dirty="0" err="1"/>
              <a:t>Turinys</a:t>
            </a:r>
            <a:r>
              <a:rPr lang="en-GB" dirty="0"/>
              <a:t> </a:t>
            </a:r>
            <a:r>
              <a:rPr lang="en-GB" dirty="0" err="1"/>
              <a:t>negali</a:t>
            </a:r>
            <a:r>
              <a:rPr lang="en-GB" dirty="0"/>
              <a:t> </a:t>
            </a:r>
            <a:r>
              <a:rPr lang="en-GB" dirty="0" err="1"/>
              <a:t>būti</a:t>
            </a:r>
            <a:r>
              <a:rPr lang="en-GB" dirty="0"/>
              <a:t> </a:t>
            </a:r>
            <a:r>
              <a:rPr lang="en-GB" dirty="0" err="1"/>
              <a:t>naudojamas</a:t>
            </a:r>
            <a:r>
              <a:rPr lang="en-GB" dirty="0"/>
              <a:t> </a:t>
            </a:r>
            <a:r>
              <a:rPr lang="en-GB" dirty="0" err="1"/>
              <a:t>komerciniais</a:t>
            </a:r>
            <a:r>
              <a:rPr lang="en-GB" dirty="0"/>
              <a:t> </a:t>
            </a:r>
            <a:r>
              <a:rPr lang="en-GB" dirty="0" err="1"/>
              <a:t>tikslais</a:t>
            </a:r>
            <a:r>
              <a:rPr lang="en-GB" dirty="0"/>
              <a:t>, o bet </a:t>
            </a:r>
            <a:r>
              <a:rPr lang="en-GB" dirty="0" err="1"/>
              <a:t>kokios</a:t>
            </a:r>
            <a:r>
              <a:rPr lang="en-GB" dirty="0"/>
              <a:t> </a:t>
            </a:r>
            <a:r>
              <a:rPr lang="en-GB" dirty="0" err="1"/>
              <a:t>adaptacijos</a:t>
            </a:r>
            <a:r>
              <a:rPr lang="en-GB" dirty="0"/>
              <a:t> </a:t>
            </a:r>
            <a:r>
              <a:rPr lang="en-GB" dirty="0" err="1"/>
              <a:t>turi</a:t>
            </a:r>
            <a:r>
              <a:rPr lang="en-GB" dirty="0"/>
              <a:t> </a:t>
            </a:r>
            <a:r>
              <a:rPr lang="en-GB" dirty="0" err="1"/>
              <a:t>būti</a:t>
            </a:r>
            <a:r>
              <a:rPr lang="en-GB" dirty="0"/>
              <a:t> </a:t>
            </a:r>
            <a:r>
              <a:rPr lang="en-GB" dirty="0" err="1"/>
              <a:t>platinamos</a:t>
            </a:r>
            <a:r>
              <a:rPr lang="en-GB" dirty="0"/>
              <a:t> </a:t>
            </a:r>
            <a:r>
              <a:rPr lang="en-GB" dirty="0" err="1"/>
              <a:t>tokiomis</a:t>
            </a:r>
            <a:r>
              <a:rPr lang="en-GB" dirty="0"/>
              <a:t> </a:t>
            </a:r>
            <a:r>
              <a:rPr lang="en-GB" dirty="0" err="1"/>
              <a:t>pačiomis</a:t>
            </a:r>
            <a:r>
              <a:rPr lang="en-GB" dirty="0"/>
              <a:t> </a:t>
            </a:r>
            <a:r>
              <a:rPr lang="en-GB" dirty="0" err="1"/>
              <a:t>sąlygomis</a:t>
            </a:r>
            <a:r>
              <a:rPr lang="en-GB" dirty="0"/>
              <a:t>. </a:t>
            </a:r>
            <a:endParaRPr dirty="0"/>
          </a:p>
        </p:txBody>
      </p:sp>
      <p:sp>
        <p:nvSpPr>
          <p:cNvPr id="215" name="Google Shape;21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Pagal CC BY-ND licenciją kopijuoti ir dalytis nepritaikytu turiniu galima tik nurodžius kūrėją. Turinį galima naudoti komerciniais tikslais. </a:t>
            </a:r>
            <a:endParaRPr dirty="0"/>
          </a:p>
        </p:txBody>
      </p:sp>
      <p:sp>
        <p:nvSpPr>
          <p:cNvPr id="226" name="Google Shape;22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Pagal CC BY-NC-ND licenciją kopijuoti ir dalytis nepritaikytu turiniu galima tik nurodžius kūrėją. Turinio negalima naudoti komerciniais tikslais. </a:t>
            </a:r>
            <a:endParaRPr dirty="0"/>
          </a:p>
        </p:txBody>
      </p:sp>
      <p:sp>
        <p:nvSpPr>
          <p:cNvPr id="237" name="Google Shape;23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"Nežinomų autorių kūriniai" - tai kūriniai, kuriuos saugo autorių teisės, bet kurių autorių neįmanoma nustatyti ar surasti. </a:t>
            </a:r>
            <a:endParaRPr dirty="0"/>
          </a:p>
        </p:txBody>
      </p:sp>
      <p:sp>
        <p:nvSpPr>
          <p:cNvPr id="248" name="Google Shape;24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Pagal 2012 m. spalio mėn. priimtą ES "Nenustatytų autorių teisių kūrinių direktyvą" nenustatytų autorių kūrinius galima skaitmeninti ir jais dalytis nebūtinai prašant kiekvieno teisių turėtojo leidimo. Direktyvoje reikalaujama, kad Komisija pateiktų ataskaitą, ar reikia išplėsti jos taikymo sritį, ir įvertintų, ar reikia pateikti pasiūlymą dėl direktyvos pakeitimo. Ataskaitoje, kuri buvo paskelbta 2022 m. gruodį, padaryta išvada, kad šiame etape nėra poreikio peržiūrėti direktyvą ar siūlyti kitas priemones. </a:t>
            </a:r>
            <a:endParaRPr dirty="0"/>
          </a:p>
        </p:txBody>
      </p:sp>
      <p:sp>
        <p:nvSpPr>
          <p:cNvPr id="259" name="Google Shape;25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Yra priemonių, kuriomis galima užkirsti kelią neteisėtam autorių teisių saugomo skaitmeninio turinio naudojimui ir dalijimuisi juo. Viena iš tokių priemonių yra skaitmeniniai vandenženkliai. Tai gali būti ženklas arba kodas, įterptas į vaizdo įrašą, nuotrauką ar net garso įrašą.</a:t>
            </a:r>
            <a:endParaRPr dirty="0"/>
          </a:p>
        </p:txBody>
      </p:sp>
      <p:sp>
        <p:nvSpPr>
          <p:cNvPr id="280" name="Google Shape;28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Šio užsiėmimo tikslas - kad besimokantieji suprastų autorių teisių sąvoką ir paskirtį, skirtingas autorių teisių rūšis ir jų suteikiamas teises bei išmoktų nustatyti skaitmenines autorių teisių apsaugos priemones. Baigę šį užsiėmimą besimokantieji turėtų gebėti apibūdinti autorių teisių apsaugą, suprasti jos privalumus ir trūkumus, žinoti, kokias teises suteikia kiekviena autorių teisių rūšis, ir susipažinti su autorių teisių apsaugos priemonėmis.</a:t>
            </a:r>
            <a:endParaRPr dirty="0"/>
          </a:p>
        </p:txBody>
      </p:sp>
      <p:sp>
        <p:nvSpPr>
          <p:cNvPr id="99" name="Google Shape;9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Kita skaitmeninė autorių teisių apsaugos priemonė yra šifravimas. Šifravimas naudojamas duomenims apsaugoti nuo vagystės, pakeitimo ar sugadinimo paslepiant duomenis į slaptą kodą, kurį galima atrakinti tik naudojant unikalų skaitmeninį raktą. </a:t>
            </a:r>
            <a:endParaRPr dirty="0"/>
          </a:p>
        </p:txBody>
      </p:sp>
      <p:sp>
        <p:nvSpPr>
          <p:cNvPr id="291" name="Google Shape;2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Autorių teisės - tai juridinė autoriaus teisė. Paprasčiau tariant, autorių teisės - tai teisė kopijuoti. Tai reiškia, kad tik pirminiai autoriai ir visi, kuriems jis suteikė leidimą, turi išimtinę teisę naudoti kūrinį. </a:t>
            </a:r>
            <a:endParaRPr dirty="0"/>
          </a:p>
        </p:txBody>
      </p:sp>
      <p:sp>
        <p:nvSpPr>
          <p:cNvPr id="120" name="Google Shape;12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lt-LT" b="0" dirty="0"/>
              <a:t>Vienas iš autorių teisių privalumų GLAM įstaigai yra tai, kad jos suteikia teisinę sistemą, skirtą kūrėjų intelektinei nuosavybei apsaugoti. GLAM institucijos gali gerbti ir ginti autorių teises, užtikrindamos, kad jų darbas būtų pripažintas ir apsaugotas. Autorių teisės taip pat skatina kurti naujus meno, literatūros ir mokslo kūrinius, taip prisidedant prie kultūros paveldo turtingumo. Galiausiai ji atlieka svarbų vaidmenį saugant ir populiarinant kultūros paveldą. Ji užtikrina, kad vertingi visuomenės elementai nebūtų prarasti ar naudojami be tinkamo pripažinimo. Kita vertus, </a:t>
            </a:r>
            <a:r>
              <a:rPr lang="lt-LT" b="0" dirty="0" err="1"/>
              <a:t>medžiag</a:t>
            </a:r>
            <a:r>
              <a:rPr lang="en-US" b="0" dirty="0" err="1"/>
              <a:t>ooo</a:t>
            </a:r>
            <a:r>
              <a:rPr lang="lt-LT" b="0" dirty="0" err="1"/>
              <a:t>os</a:t>
            </a:r>
            <a:r>
              <a:rPr lang="lt-LT" b="0" dirty="0"/>
              <a:t> skaitmeninimo procesą siekiant išsaugoti ir užtikrinti prieigą internetu gali apsunkinti autorių teisių apribojimai. Leidimų </a:t>
            </a:r>
            <a:r>
              <a:rPr lang="lt-LT" b="0" dirty="0" err="1"/>
              <a:t>skaitme</a:t>
            </a:r>
            <a:r>
              <a:rPr lang="en-US" b="0" dirty="0" err="1"/>
              <a:t>eee</a:t>
            </a:r>
            <a:r>
              <a:rPr lang="lt-LT" b="0" dirty="0" err="1"/>
              <a:t>ninimui</a:t>
            </a:r>
            <a:r>
              <a:rPr lang="lt-LT" b="0" dirty="0"/>
              <a:t> gavimas gali užtrukti ilgai ir brangiai kainuoti, ypač jei tai kūriniai, kurių autorių teisių savininkas nėra lengvai nustatomas. Be to, autorių teisių apribojimai gali riboti prieigą prie GLAM kolekcijose esančios medžiagos ir jos naudojimą. Tai gali trukdyti institucijai dalytis kultūros ir švietimo ištekliais su visuomene, mokslininkais ir kitomis institucijomis. kurie užtikrina autorių priskyrimą ir išsaugo kūrybinių darbų vientisumą. Galiausiai, GLAM institucijos dažnai susiduria su nenustatytų autorių teisių kūriniais, t. y. kūriniais, kurių autorių teisių savininkas nežinomas arba jo neįmanoma rasti. Autorių teisių įstatymas gali užkirsti kelią tokių kūrinių naudojimui, net jei savininko neįmanoma nustatyti, todėl gali būti prarasta kultūriškai reikšminga medžiaga.</a:t>
            </a:r>
            <a:endParaRPr dirty="0"/>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GLAM specialistas, susidūręs su skaitmeniniu turiniu, turi atsižvelgti į tris elementus: autorių teisių galiojimo trukmę, autorių teisių saugomos medžiagos naudojimo būdą ir nenustatytų autorių teises turinčius kūrinius.</a:t>
            </a:r>
            <a:endParaRPr dirty="0"/>
          </a:p>
        </p:txBody>
      </p:sp>
      <p:sp>
        <p:nvSpPr>
          <p:cNvPr id="152" name="Google Shape;15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Autorių teisių apsauga galioja visą kūrėjo gyvenimą ir dar 70 metų. Bendrų kūrinių atveju autorių teisių apsauga galioja visą paskutinio likusio gyvo bendro kūrėjo gyvenimą ir dar 70 metų.</a:t>
            </a:r>
            <a:endParaRPr dirty="0"/>
          </a:p>
        </p:txBody>
      </p:sp>
      <p:sp>
        <p:nvSpPr>
          <p:cNvPr id="162" name="Google Shape;16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Naudodamas medžiagą pagal atvirojo turinio licencijas, GLAM specialistas turi atkreipti dėmesį į suteiktus leidimus.</a:t>
            </a:r>
            <a:endParaRPr dirty="0"/>
          </a:p>
        </p:txBody>
      </p:sp>
      <p:sp>
        <p:nvSpPr>
          <p:cNvPr id="172" name="Google Shape;17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6"/>
          <p:cNvSpPr>
            <a:spLocks noGrp="1"/>
          </p:cNvSpPr>
          <p:nvPr>
            <p:ph type="pic" idx="2"/>
          </p:nvPr>
        </p:nvSpPr>
        <p:spPr>
          <a:xfrm>
            <a:off x="5183188" y="987425"/>
            <a:ext cx="6172200" cy="4873625"/>
          </a:xfrm>
          <a:prstGeom prst="rect">
            <a:avLst/>
          </a:prstGeom>
          <a:noFill/>
          <a:ln>
            <a:noFill/>
          </a:ln>
        </p:spPr>
      </p:sp>
      <p:sp>
        <p:nvSpPr>
          <p:cNvPr id="33" name="Google Shape;33;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6.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9.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s://www.makeuseof.com/what-is-a-digital-watermark/" TargetMode="External"/><Relationship Id="rId3" Type="http://schemas.openxmlformats.org/officeDocument/2006/relationships/hyperlink" Target="https://www.investopedia.com/terms/c/copyright.asp" TargetMode="External"/><Relationship Id="rId7" Type="http://schemas.openxmlformats.org/officeDocument/2006/relationships/hyperlink" Target="https://eur-lex.europa.eu/legal-content/EN/TXT/?uri=celex:32012L0028"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creativecommons.org/share-your-work/cclicenses/" TargetMode="External"/><Relationship Id="rId11" Type="http://schemas.openxmlformats.org/officeDocument/2006/relationships/image" Target="../media/image1.jpg"/><Relationship Id="rId5" Type="http://schemas.openxmlformats.org/officeDocument/2006/relationships/hyperlink" Target="https://copyrightalliance.org/faqs/how-long-does-copyright-last/" TargetMode="External"/><Relationship Id="rId10" Type="http://schemas.openxmlformats.org/officeDocument/2006/relationships/image" Target="../media/image4.png"/><Relationship Id="rId4" Type="http://schemas.openxmlformats.org/officeDocument/2006/relationships/hyperlink" Target="https://certificates.creativecommons.org/cccertedu/chapter/2-1-copyright-basics/" TargetMode="External"/><Relationship Id="rId9" Type="http://schemas.openxmlformats.org/officeDocument/2006/relationships/hyperlink" Target="https://cloud.google.com/learn/what-is-encryptio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049754" y="280551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GB" sz="3600" dirty="0"/>
            </a:br>
            <a:br>
              <a:rPr lang="en-GB" sz="3600" b="1" dirty="0"/>
            </a:br>
            <a:r>
              <a:rPr lang="en-GB" sz="3600" b="1" dirty="0" err="1"/>
              <a:t>Mišraus</a:t>
            </a:r>
            <a:r>
              <a:rPr lang="en-GB" sz="3600" b="1" dirty="0"/>
              <a:t> </a:t>
            </a:r>
            <a:r>
              <a:rPr lang="en-GB" sz="3600" b="1" dirty="0" err="1"/>
              <a:t>mokymosi</a:t>
            </a:r>
            <a:r>
              <a:rPr lang="en-GB" sz="3600" b="1" dirty="0"/>
              <a:t> </a:t>
            </a:r>
            <a:r>
              <a:rPr lang="en-GB" sz="3600" b="1" dirty="0" err="1"/>
              <a:t>kursas</a:t>
            </a:r>
            <a:endParaRPr sz="3600" b="1" dirty="0"/>
          </a:p>
        </p:txBody>
      </p:sp>
      <p:sp>
        <p:nvSpPr>
          <p:cNvPr id="89" name="Google Shape;89;p1"/>
          <p:cNvSpPr txBox="1">
            <a:spLocks noGrp="1"/>
          </p:cNvSpPr>
          <p:nvPr>
            <p:ph type="subTitle" idx="1"/>
          </p:nvPr>
        </p:nvSpPr>
        <p:spPr>
          <a:xfrm>
            <a:off x="4114148" y="3673564"/>
            <a:ext cx="6454219" cy="1607774"/>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lt-LT" sz="2400" b="1" i="0" u="none" strike="noStrike" kern="0" cap="none" spc="0" normalizeH="0" baseline="0" noProof="0" dirty="0">
                <a:ln>
                  <a:noFill/>
                </a:ln>
                <a:solidFill>
                  <a:srgbClr val="000000"/>
                </a:solidFill>
                <a:effectLst/>
                <a:uLnTx/>
                <a:uFillTx/>
                <a:latin typeface="Calibri"/>
                <a:ea typeface="Calibri"/>
                <a:cs typeface="Calibri"/>
                <a:sym typeface="Calibri"/>
              </a:rPr>
              <a:t>4 modulis: SKAITMENINIO TURINIO KŪRIMAS </a:t>
            </a:r>
            <a:endParaRPr kumimoji="0" lang="lt-LT"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
                <a:srgbClr val="000000"/>
              </a:buClr>
              <a:buSzPts val="2400"/>
              <a:buFont typeface="Arial"/>
              <a:buNone/>
              <a:tabLst/>
              <a:defRPr/>
            </a:pPr>
            <a:r>
              <a:rPr lang="lt-LT" b="1" dirty="0">
                <a:solidFill>
                  <a:srgbClr val="000000"/>
                </a:solidFill>
              </a:rPr>
              <a:t>4</a:t>
            </a:r>
            <a:r>
              <a:rPr kumimoji="0" lang="lt-LT" sz="2400" b="1" i="0" u="none" strike="noStrike" kern="0" cap="none" spc="0" normalizeH="0" baseline="0" noProof="0" dirty="0">
                <a:ln>
                  <a:noFill/>
                </a:ln>
                <a:solidFill>
                  <a:srgbClr val="000000"/>
                </a:solidFill>
                <a:effectLst/>
                <a:uLnTx/>
                <a:uFillTx/>
                <a:latin typeface="Calibri"/>
                <a:ea typeface="Calibri"/>
                <a:cs typeface="Calibri"/>
                <a:sym typeface="Calibri"/>
              </a:rPr>
              <a:t> užsiėmimas</a:t>
            </a:r>
          </a:p>
          <a:p>
            <a:pPr marL="0" marR="0" lvl="0" indent="0" algn="ctr" defTabSz="914400" rtl="0" eaLnBrk="1" fontAlgn="auto" latinLnBrk="0" hangingPunct="1">
              <a:lnSpc>
                <a:spcPct val="90000"/>
              </a:lnSpc>
              <a:spcBef>
                <a:spcPts val="1000"/>
              </a:spcBef>
              <a:spcAft>
                <a:spcPts val="0"/>
              </a:spcAft>
              <a:buClr>
                <a:srgbClr val="000000"/>
              </a:buClr>
              <a:buSzPts val="2400"/>
              <a:buFont typeface="Arial"/>
              <a:buNone/>
              <a:tabLst/>
              <a:defRPr/>
            </a:pPr>
            <a:r>
              <a:rPr kumimoji="0" lang="lt-LT" sz="2400" b="0" i="0" u="none" strike="noStrike" kern="0" cap="none" spc="0" normalizeH="0" baseline="0" noProof="0" dirty="0">
                <a:ln>
                  <a:noFill/>
                </a:ln>
                <a:solidFill>
                  <a:srgbClr val="000000"/>
                </a:solidFill>
                <a:effectLst/>
                <a:uLnTx/>
                <a:uFillTx/>
                <a:latin typeface="Calibri"/>
                <a:ea typeface="Calibri"/>
                <a:cs typeface="Calibri"/>
                <a:sym typeface="Calibri"/>
              </a:rPr>
              <a:t>Parengė: </a:t>
            </a:r>
            <a:r>
              <a:rPr kumimoji="0" lang="lt-LT" sz="2400" b="0" i="0" u="none" strike="noStrike" kern="0" cap="none" spc="0" normalizeH="0" baseline="0" noProof="0" dirty="0" err="1">
                <a:ln>
                  <a:noFill/>
                </a:ln>
                <a:solidFill>
                  <a:srgbClr val="000000"/>
                </a:solidFill>
                <a:effectLst/>
                <a:uLnTx/>
                <a:uFillTx/>
                <a:latin typeface="Calibri"/>
                <a:ea typeface="Calibri"/>
                <a:cs typeface="Calibri"/>
                <a:sym typeface="Calibri"/>
              </a:rPr>
              <a:t>Academy</a:t>
            </a:r>
            <a:r>
              <a:rPr kumimoji="0" lang="lt-LT"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lt-LT" sz="2400" b="0" i="0" u="none" strike="noStrike" kern="0" cap="none" spc="0" normalizeH="0" baseline="0" noProof="0" dirty="0" err="1">
                <a:ln>
                  <a:noFill/>
                </a:ln>
                <a:solidFill>
                  <a:srgbClr val="000000"/>
                </a:solidFill>
                <a:effectLst/>
                <a:uLnTx/>
                <a:uFillTx/>
                <a:latin typeface="Calibri"/>
                <a:ea typeface="Calibri"/>
                <a:cs typeface="Calibri"/>
                <a:sym typeface="Calibri"/>
              </a:rPr>
              <a:t>of</a:t>
            </a:r>
            <a:r>
              <a:rPr kumimoji="0" lang="lt-LT"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lt-LT" sz="2400" b="0" i="0" u="none" strike="noStrike" kern="0" cap="none" spc="0" normalizeH="0" baseline="0" noProof="0" dirty="0" err="1">
                <a:ln>
                  <a:noFill/>
                </a:ln>
                <a:solidFill>
                  <a:srgbClr val="000000"/>
                </a:solidFill>
                <a:effectLst/>
                <a:uLnTx/>
                <a:uFillTx/>
                <a:latin typeface="Calibri"/>
                <a:ea typeface="Calibri"/>
                <a:cs typeface="Calibri"/>
                <a:sym typeface="Calibri"/>
              </a:rPr>
              <a:t>Entrepreneurship</a:t>
            </a:r>
            <a:endParaRPr kumimoji="0" lang="lt-LT"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90" name="Google Shape;90;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1" name="Google Shape;91;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2" name="Google Shape;92;p1"/>
          <p:cNvSpPr txBox="1"/>
          <p:nvPr/>
        </p:nvSpPr>
        <p:spPr>
          <a:xfrm>
            <a:off x="491069" y="6189800"/>
            <a:ext cx="8444971" cy="5770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050" b="0" i="0" u="none" strike="noStrike" cap="none" dirty="0">
                <a:solidFill>
                  <a:schemeClr val="dk1"/>
                </a:solidFill>
                <a:latin typeface="Calibri"/>
                <a:ea typeface="Calibri"/>
                <a:cs typeface="Calibri"/>
                <a:sym typeface="Calibri"/>
              </a:rPr>
              <a:t>Šį projektą Nr. 2022-1-AT01-KA220-ADU-00008513 finansavo Europos Sąjunga. Tačiau išreiškiamas požiūris ar nuomonė yra tik autoriaus (-</a:t>
            </a:r>
            <a:r>
              <a:rPr lang="lt-LT" sz="1050" b="0" i="0" u="none" strike="noStrike" cap="none" dirty="0" err="1">
                <a:solidFill>
                  <a:schemeClr val="dk1"/>
                </a:solidFill>
                <a:latin typeface="Calibri"/>
                <a:ea typeface="Calibri"/>
                <a:cs typeface="Calibri"/>
                <a:sym typeface="Calibri"/>
              </a:rPr>
              <a:t>ių</a:t>
            </a:r>
            <a:r>
              <a:rPr lang="lt-LT" sz="1050" b="0" i="0" u="none" strike="noStrike" cap="none" dirty="0">
                <a:solidFill>
                  <a:schemeClr val="dk1"/>
                </a:solidFill>
                <a:latin typeface="Calibri"/>
                <a:ea typeface="Calibri"/>
                <a:cs typeface="Calibri"/>
                <a:sym typeface="Calibri"/>
              </a:rPr>
              <a:t>) ir nebūtinai atspindi Europos Sąjungos ar </a:t>
            </a:r>
            <a:r>
              <a:rPr lang="lt-LT" sz="1050" b="0" i="0" u="none" strike="noStrike" cap="none" dirty="0" err="1">
                <a:solidFill>
                  <a:schemeClr val="dk1"/>
                </a:solidFill>
                <a:latin typeface="Calibri"/>
                <a:ea typeface="Calibri"/>
                <a:cs typeface="Calibri"/>
                <a:sym typeface="Calibri"/>
              </a:rPr>
              <a:t>OeAD-GmbH</a:t>
            </a:r>
            <a:r>
              <a:rPr lang="lt-LT" sz="1050" b="0" i="0" u="none" strike="noStrike" cap="none" dirty="0">
                <a:solidFill>
                  <a:schemeClr val="dk1"/>
                </a:solidFill>
                <a:latin typeface="Calibri"/>
                <a:ea typeface="Calibri"/>
                <a:cs typeface="Calibri"/>
                <a:sym typeface="Calibri"/>
              </a:rPr>
              <a:t> požiūrį ir nuomonę. Nei Europos Sąjunga, nei pagalbą teikianti institucija negali būti laikoma už juos atsakinga. </a:t>
            </a:r>
          </a:p>
        </p:txBody>
      </p:sp>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2" name="Audio 1">
            <a:hlinkClick r:id="" action="ppaction://media"/>
            <a:extLst>
              <a:ext uri="{FF2B5EF4-FFF2-40B4-BE49-F238E27FC236}">
                <a16:creationId xmlns:a16="http://schemas.microsoft.com/office/drawing/2014/main" id="{A7162AA5-9CDB-A47D-C941-76A4DAF4DF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3"/>
    </mc:Choice>
    <mc:Fallback xmlns="">
      <p:transition spd="slow" advTm="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Priskyrimas  (CC BY)</a:t>
            </a:r>
            <a:endParaRPr dirty="0"/>
          </a:p>
        </p:txBody>
      </p:sp>
      <p:pic>
        <p:nvPicPr>
          <p:cNvPr id="185" name="Google Shape;185;p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6" name="Google Shape;186;p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87" name="Google Shape;18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188" name="Google Shape;188;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Leidimas dalytis, perkurti, adaptuoti, jei nurodomas autorius </a:t>
            </a:r>
          </a:p>
          <a:p>
            <a:pPr marL="228600" lvl="0" indent="-228600" algn="l" rtl="0">
              <a:lnSpc>
                <a:spcPct val="90000"/>
              </a:lnSpc>
              <a:spcBef>
                <a:spcPts val="0"/>
              </a:spcBef>
              <a:spcAft>
                <a:spcPts val="0"/>
              </a:spcAft>
              <a:buClr>
                <a:schemeClr val="dk1"/>
              </a:buClr>
              <a:buSzPts val="2800"/>
              <a:buChar char="•"/>
            </a:pPr>
            <a:r>
              <a:rPr lang="lt-LT" dirty="0"/>
              <a:t>Licencija leidžia naudoti komerciniais tikslais</a:t>
            </a:r>
          </a:p>
          <a:p>
            <a:pPr marL="228600" lvl="0" indent="-228600" algn="l" rtl="0">
              <a:lnSpc>
                <a:spcPct val="90000"/>
              </a:lnSpc>
              <a:spcBef>
                <a:spcPts val="0"/>
              </a:spcBef>
              <a:spcAft>
                <a:spcPts val="0"/>
              </a:spcAft>
              <a:buClr>
                <a:schemeClr val="dk1"/>
              </a:buClr>
              <a:buSzPts val="2800"/>
              <a:buChar char="•"/>
            </a:pPr>
            <a:r>
              <a:rPr lang="lt-LT" dirty="0"/>
              <a:t>BY: būtina nurodyti autorių</a:t>
            </a:r>
            <a:endParaRPr dirty="0"/>
          </a:p>
        </p:txBody>
      </p:sp>
      <p:pic>
        <p:nvPicPr>
          <p:cNvPr id="189" name="Google Shape;189;p10"/>
          <p:cNvPicPr preferRelativeResize="0"/>
          <p:nvPr/>
        </p:nvPicPr>
        <p:blipFill rotWithShape="1">
          <a:blip r:embed="rId7">
            <a:alphaModFix/>
          </a:blip>
          <a:srcRect/>
          <a:stretch/>
        </p:blipFill>
        <p:spPr>
          <a:xfrm>
            <a:off x="6960801" y="2854411"/>
            <a:ext cx="4026386" cy="1415216"/>
          </a:xfrm>
          <a:prstGeom prst="rect">
            <a:avLst/>
          </a:prstGeom>
          <a:noFill/>
          <a:ln>
            <a:noFill/>
          </a:ln>
        </p:spPr>
      </p:pic>
      <p:pic>
        <p:nvPicPr>
          <p:cNvPr id="3" name="Audio 2">
            <a:hlinkClick r:id="" action="ppaction://media"/>
            <a:extLst>
              <a:ext uri="{FF2B5EF4-FFF2-40B4-BE49-F238E27FC236}">
                <a16:creationId xmlns:a16="http://schemas.microsoft.com/office/drawing/2014/main" id="{3158B4D7-867D-3D7A-23BF-F89991B19DC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40"/>
    </mc:Choice>
    <mc:Fallback xmlns="">
      <p:transition spd="slow" advTm="1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Priskyrimas</a:t>
            </a:r>
            <a:r>
              <a:rPr lang="en-GB" dirty="0"/>
              <a:t> – </a:t>
            </a:r>
            <a:r>
              <a:rPr lang="en-GB" dirty="0" err="1"/>
              <a:t>ShareAlike</a:t>
            </a:r>
            <a:r>
              <a:rPr lang="en-GB" dirty="0"/>
              <a:t> (CC BY-SA)</a:t>
            </a:r>
            <a:endParaRPr dirty="0"/>
          </a:p>
        </p:txBody>
      </p:sp>
      <p:pic>
        <p:nvPicPr>
          <p:cNvPr id="196" name="Google Shape;196;p1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7" name="Google Shape;197;p1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98" name="Google Shape;198;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endParaRPr/>
          </a:p>
        </p:txBody>
      </p:sp>
      <p:sp>
        <p:nvSpPr>
          <p:cNvPr id="199" name="Google Shape;199;p11"/>
          <p:cNvSpPr txBox="1">
            <a:spLocks noGrp="1"/>
          </p:cNvSpPr>
          <p:nvPr>
            <p:ph type="body" idx="1"/>
          </p:nvPr>
        </p:nvSpPr>
        <p:spPr>
          <a:xfrm>
            <a:off x="838200" y="1825625"/>
            <a:ext cx="603403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lt-LT" dirty="0"/>
              <a:t>Leidimas dalytis, perkurti, adaptuoti, jei nurodomas autorius.</a:t>
            </a:r>
          </a:p>
          <a:p>
            <a:pPr marL="228600" lvl="0" indent="-228600" algn="l" rtl="0">
              <a:lnSpc>
                <a:spcPct val="90000"/>
              </a:lnSpc>
              <a:spcBef>
                <a:spcPts val="0"/>
              </a:spcBef>
              <a:spcAft>
                <a:spcPts val="0"/>
              </a:spcAft>
              <a:buClr>
                <a:schemeClr val="dk1"/>
              </a:buClr>
              <a:buSzPct val="100000"/>
              <a:buChar char="•"/>
            </a:pPr>
            <a:r>
              <a:rPr lang="lt-LT" dirty="0"/>
              <a:t>Licencija leidžia naudoti komerciniais tikslais </a:t>
            </a:r>
          </a:p>
          <a:p>
            <a:pPr marL="228600" lvl="0" indent="-228600" algn="l" rtl="0">
              <a:lnSpc>
                <a:spcPct val="90000"/>
              </a:lnSpc>
              <a:spcBef>
                <a:spcPts val="0"/>
              </a:spcBef>
              <a:spcAft>
                <a:spcPts val="0"/>
              </a:spcAft>
              <a:buClr>
                <a:schemeClr val="dk1"/>
              </a:buClr>
              <a:buSzPct val="100000"/>
              <a:buChar char="•"/>
            </a:pPr>
            <a:r>
              <a:rPr lang="lt-LT" dirty="0"/>
              <a:t>Pakeista medžiaga turi būti licencijuojama tokiomis pačiomis sąlygomis</a:t>
            </a:r>
          </a:p>
          <a:p>
            <a:pPr marL="228600" lvl="0" indent="-228600" algn="l" rtl="0">
              <a:lnSpc>
                <a:spcPct val="90000"/>
              </a:lnSpc>
              <a:spcBef>
                <a:spcPts val="0"/>
              </a:spcBef>
              <a:spcAft>
                <a:spcPts val="0"/>
              </a:spcAft>
              <a:buClr>
                <a:schemeClr val="dk1"/>
              </a:buClr>
              <a:buSzPct val="100000"/>
              <a:buChar char="•"/>
            </a:pPr>
            <a:r>
              <a:rPr lang="lt-LT" dirty="0"/>
              <a:t>BY: būtina nurodyti kūrėją</a:t>
            </a:r>
          </a:p>
          <a:p>
            <a:pPr marL="228600" lvl="0" indent="-228600" algn="l" rtl="0">
              <a:lnSpc>
                <a:spcPct val="90000"/>
              </a:lnSpc>
              <a:spcBef>
                <a:spcPts val="0"/>
              </a:spcBef>
              <a:spcAft>
                <a:spcPts val="0"/>
              </a:spcAft>
              <a:buClr>
                <a:schemeClr val="dk1"/>
              </a:buClr>
              <a:buSzPct val="100000"/>
              <a:buChar char="•"/>
            </a:pPr>
            <a:r>
              <a:rPr lang="lt-LT" dirty="0"/>
              <a:t>SA: adaptacijos turi būti platinamos tomis pačiomis sąlygomis</a:t>
            </a:r>
            <a:endParaRPr dirty="0"/>
          </a:p>
          <a:p>
            <a:pPr marL="228600" lvl="0" indent="-64135" algn="l" rtl="0">
              <a:lnSpc>
                <a:spcPct val="90000"/>
              </a:lnSpc>
              <a:spcBef>
                <a:spcPts val="1000"/>
              </a:spcBef>
              <a:spcAft>
                <a:spcPts val="0"/>
              </a:spcAft>
              <a:buClr>
                <a:schemeClr val="dk1"/>
              </a:buClr>
              <a:buSzPct val="100000"/>
              <a:buNone/>
            </a:pPr>
            <a:endParaRPr dirty="0"/>
          </a:p>
        </p:txBody>
      </p:sp>
      <p:pic>
        <p:nvPicPr>
          <p:cNvPr id="200" name="Google Shape;200;p11"/>
          <p:cNvPicPr preferRelativeResize="0"/>
          <p:nvPr/>
        </p:nvPicPr>
        <p:blipFill rotWithShape="1">
          <a:blip r:embed="rId7">
            <a:alphaModFix/>
          </a:blip>
          <a:srcRect/>
          <a:stretch/>
        </p:blipFill>
        <p:spPr>
          <a:xfrm>
            <a:off x="7090564" y="2528989"/>
            <a:ext cx="4044904" cy="1415216"/>
          </a:xfrm>
          <a:prstGeom prst="rect">
            <a:avLst/>
          </a:prstGeom>
          <a:noFill/>
          <a:ln>
            <a:noFill/>
          </a:ln>
        </p:spPr>
      </p:pic>
      <p:pic>
        <p:nvPicPr>
          <p:cNvPr id="2" name="Audio 1">
            <a:hlinkClick r:id="" action="ppaction://media"/>
            <a:extLst>
              <a:ext uri="{FF2B5EF4-FFF2-40B4-BE49-F238E27FC236}">
                <a16:creationId xmlns:a16="http://schemas.microsoft.com/office/drawing/2014/main" id="{9F63485D-71F4-9777-13F9-235FA214D69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72"/>
    </mc:Choice>
    <mc:Fallback xmlns="">
      <p:transition spd="slow" advTm="1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Priskyrimas - </a:t>
            </a:r>
            <a:r>
              <a:rPr lang="en-GB" dirty="0" err="1"/>
              <a:t>nekomercinis</a:t>
            </a:r>
            <a:r>
              <a:rPr lang="en-GB" dirty="0"/>
              <a:t> (CC BY-NC)</a:t>
            </a:r>
            <a:endParaRPr dirty="0"/>
          </a:p>
        </p:txBody>
      </p:sp>
      <p:pic>
        <p:nvPicPr>
          <p:cNvPr id="207" name="Google Shape;207;p1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8" name="Google Shape;208;p1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09" name="Google Shape;209;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p:txBody>
      </p:sp>
      <p:sp>
        <p:nvSpPr>
          <p:cNvPr id="210" name="Google Shape;21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Leidimas dalytis, perkurti, adaptuoti, jei nurodomas autorius. </a:t>
            </a:r>
          </a:p>
          <a:p>
            <a:pPr marL="228600" lvl="0" indent="-228600" algn="l" rtl="0">
              <a:lnSpc>
                <a:spcPct val="90000"/>
              </a:lnSpc>
              <a:spcBef>
                <a:spcPts val="0"/>
              </a:spcBef>
              <a:spcAft>
                <a:spcPts val="0"/>
              </a:spcAft>
              <a:buClr>
                <a:schemeClr val="dk1"/>
              </a:buClr>
              <a:buSzPts val="2800"/>
              <a:buChar char="•"/>
            </a:pPr>
            <a:r>
              <a:rPr lang="lt-LT" dirty="0"/>
              <a:t>Licencija neleidžia naudoti komerciniais tikslais </a:t>
            </a:r>
          </a:p>
          <a:p>
            <a:pPr marL="228600" lvl="0" indent="-228600" algn="l" rtl="0">
              <a:lnSpc>
                <a:spcPct val="90000"/>
              </a:lnSpc>
              <a:spcBef>
                <a:spcPts val="0"/>
              </a:spcBef>
              <a:spcAft>
                <a:spcPts val="0"/>
              </a:spcAft>
              <a:buClr>
                <a:schemeClr val="dk1"/>
              </a:buClr>
              <a:buSzPts val="2800"/>
              <a:buChar char="•"/>
            </a:pPr>
            <a:r>
              <a:rPr lang="lt-LT" dirty="0"/>
              <a:t>BY: būtina nurodyti autorių</a:t>
            </a:r>
          </a:p>
          <a:p>
            <a:pPr marL="228600" lvl="0" indent="-228600" algn="l" rtl="0">
              <a:lnSpc>
                <a:spcPct val="90000"/>
              </a:lnSpc>
              <a:spcBef>
                <a:spcPts val="0"/>
              </a:spcBef>
              <a:spcAft>
                <a:spcPts val="0"/>
              </a:spcAft>
              <a:buClr>
                <a:schemeClr val="dk1"/>
              </a:buClr>
              <a:buSzPts val="2800"/>
              <a:buChar char="•"/>
            </a:pPr>
            <a:r>
              <a:rPr lang="lt-LT" dirty="0"/>
              <a:t>NC: leidžiama naudoti kūrinį tik nekomerciniais tikslais</a:t>
            </a:r>
            <a:endParaRPr dirty="0"/>
          </a:p>
        </p:txBody>
      </p:sp>
      <p:pic>
        <p:nvPicPr>
          <p:cNvPr id="211" name="Google Shape;211;p12"/>
          <p:cNvPicPr preferRelativeResize="0"/>
          <p:nvPr/>
        </p:nvPicPr>
        <p:blipFill rotWithShape="1">
          <a:blip r:embed="rId7">
            <a:alphaModFix/>
          </a:blip>
          <a:srcRect/>
          <a:stretch/>
        </p:blipFill>
        <p:spPr>
          <a:xfrm>
            <a:off x="7078207" y="2721392"/>
            <a:ext cx="4044904" cy="1415216"/>
          </a:xfrm>
          <a:prstGeom prst="rect">
            <a:avLst/>
          </a:prstGeom>
          <a:noFill/>
          <a:ln>
            <a:noFill/>
          </a:ln>
        </p:spPr>
      </p:pic>
      <p:pic>
        <p:nvPicPr>
          <p:cNvPr id="2" name="Audio 1">
            <a:hlinkClick r:id="" action="ppaction://media"/>
            <a:extLst>
              <a:ext uri="{FF2B5EF4-FFF2-40B4-BE49-F238E27FC236}">
                <a16:creationId xmlns:a16="http://schemas.microsoft.com/office/drawing/2014/main" id="{5ED30B5A-7841-39B5-F082-8E5EB13E81F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14"/>
    </mc:Choice>
    <mc:Fallback xmlns="">
      <p:transition spd="slow" advTm="1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Priskyrimas - </a:t>
            </a:r>
            <a:r>
              <a:rPr lang="en-GB" dirty="0" err="1"/>
              <a:t>Nekomercinis</a:t>
            </a:r>
            <a:r>
              <a:rPr lang="en-GB" dirty="0"/>
              <a:t> - </a:t>
            </a:r>
            <a:r>
              <a:rPr lang="en-GB" dirty="0" err="1"/>
              <a:t>ShareAlike</a:t>
            </a:r>
            <a:r>
              <a:rPr lang="en-GB" dirty="0"/>
              <a:t> (CC BY-NC-SA)</a:t>
            </a:r>
            <a:endParaRPr dirty="0"/>
          </a:p>
        </p:txBody>
      </p:sp>
      <p:pic>
        <p:nvPicPr>
          <p:cNvPr id="218" name="Google Shape;218;p1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9" name="Google Shape;219;p1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20" name="Google Shape;220;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dirty="0"/>
          </a:p>
        </p:txBody>
      </p:sp>
      <p:sp>
        <p:nvSpPr>
          <p:cNvPr id="221" name="Google Shape;221;p13"/>
          <p:cNvSpPr txBox="1">
            <a:spLocks noGrp="1"/>
          </p:cNvSpPr>
          <p:nvPr>
            <p:ph type="body" idx="1"/>
          </p:nvPr>
        </p:nvSpPr>
        <p:spPr>
          <a:xfrm>
            <a:off x="838199" y="1825625"/>
            <a:ext cx="6019323"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ct val="100000"/>
              <a:buChar char="•"/>
            </a:pPr>
            <a:r>
              <a:rPr lang="lt-LT" dirty="0"/>
              <a:t>Leidimas dalytis, perkurti, adaptuoti, jei nurodomas autorius.</a:t>
            </a:r>
          </a:p>
          <a:p>
            <a:pPr marL="228600" lvl="0" indent="-228600" algn="l" rtl="0">
              <a:lnSpc>
                <a:spcPct val="90000"/>
              </a:lnSpc>
              <a:spcBef>
                <a:spcPts val="0"/>
              </a:spcBef>
              <a:spcAft>
                <a:spcPts val="0"/>
              </a:spcAft>
              <a:buClr>
                <a:schemeClr val="dk1"/>
              </a:buClr>
              <a:buSzPct val="100000"/>
              <a:buChar char="•"/>
            </a:pPr>
            <a:r>
              <a:rPr lang="lt-LT" dirty="0"/>
              <a:t>Licencija neleidžia naudoti komerciniais tikslais</a:t>
            </a:r>
          </a:p>
          <a:p>
            <a:pPr marL="228600" lvl="0" indent="-228600" algn="l" rtl="0">
              <a:lnSpc>
                <a:spcPct val="90000"/>
              </a:lnSpc>
              <a:spcBef>
                <a:spcPts val="0"/>
              </a:spcBef>
              <a:spcAft>
                <a:spcPts val="0"/>
              </a:spcAft>
              <a:buClr>
                <a:schemeClr val="dk1"/>
              </a:buClr>
              <a:buSzPct val="100000"/>
              <a:buChar char="•"/>
            </a:pPr>
            <a:r>
              <a:rPr lang="lt-LT" dirty="0"/>
              <a:t>Pakeista medžiaga turi būti licencijuojama tokiomis pačiomis sąlygomis</a:t>
            </a:r>
          </a:p>
          <a:p>
            <a:pPr marL="228600" lvl="0" indent="-228600" algn="l" rtl="0">
              <a:lnSpc>
                <a:spcPct val="90000"/>
              </a:lnSpc>
              <a:spcBef>
                <a:spcPts val="0"/>
              </a:spcBef>
              <a:spcAft>
                <a:spcPts val="0"/>
              </a:spcAft>
              <a:buClr>
                <a:schemeClr val="dk1"/>
              </a:buClr>
              <a:buSzPct val="100000"/>
              <a:buChar char="•"/>
            </a:pPr>
            <a:r>
              <a:rPr lang="lt-LT" dirty="0"/>
              <a:t>BY: būtina nurodyti kūrėją</a:t>
            </a:r>
          </a:p>
          <a:p>
            <a:pPr marL="228600" lvl="0" indent="-228600" algn="l" rtl="0">
              <a:lnSpc>
                <a:spcPct val="90000"/>
              </a:lnSpc>
              <a:spcBef>
                <a:spcPts val="0"/>
              </a:spcBef>
              <a:spcAft>
                <a:spcPts val="0"/>
              </a:spcAft>
              <a:buClr>
                <a:schemeClr val="dk1"/>
              </a:buClr>
              <a:buSzPct val="100000"/>
              <a:buChar char="•"/>
            </a:pPr>
            <a:r>
              <a:rPr lang="lt-LT" dirty="0"/>
              <a:t>NC: leidžiama naudoti kūrinį tik nekomerciniais tikslais</a:t>
            </a:r>
          </a:p>
          <a:p>
            <a:pPr marL="228600" lvl="0" indent="-228600" algn="l" rtl="0">
              <a:lnSpc>
                <a:spcPct val="90000"/>
              </a:lnSpc>
              <a:spcBef>
                <a:spcPts val="0"/>
              </a:spcBef>
              <a:spcAft>
                <a:spcPts val="0"/>
              </a:spcAft>
              <a:buClr>
                <a:schemeClr val="dk1"/>
              </a:buClr>
              <a:buSzPct val="100000"/>
              <a:buChar char="•"/>
            </a:pPr>
            <a:r>
              <a:rPr lang="lt-LT" dirty="0"/>
              <a:t>SA: adaptacijos turi būti platinamos tomis pačiomis sąlygomis</a:t>
            </a:r>
            <a:endParaRPr dirty="0"/>
          </a:p>
        </p:txBody>
      </p:sp>
      <p:pic>
        <p:nvPicPr>
          <p:cNvPr id="222" name="Google Shape;222;p13"/>
          <p:cNvPicPr preferRelativeResize="0"/>
          <p:nvPr/>
        </p:nvPicPr>
        <p:blipFill rotWithShape="1">
          <a:blip r:embed="rId7">
            <a:alphaModFix/>
          </a:blip>
          <a:srcRect/>
          <a:stretch/>
        </p:blipFill>
        <p:spPr>
          <a:xfrm>
            <a:off x="7094682" y="2725406"/>
            <a:ext cx="4021959" cy="1407188"/>
          </a:xfrm>
          <a:prstGeom prst="rect">
            <a:avLst/>
          </a:prstGeom>
          <a:noFill/>
          <a:ln>
            <a:noFill/>
          </a:ln>
        </p:spPr>
      </p:pic>
      <p:pic>
        <p:nvPicPr>
          <p:cNvPr id="2" name="Audio 1">
            <a:hlinkClick r:id="" action="ppaction://media"/>
            <a:extLst>
              <a:ext uri="{FF2B5EF4-FFF2-40B4-BE49-F238E27FC236}">
                <a16:creationId xmlns:a16="http://schemas.microsoft.com/office/drawing/2014/main" id="{95BDCD67-B5D1-BBE5-BB47-9EB4AEA74CA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46"/>
    </mc:Choice>
    <mc:Fallback xmlns="">
      <p:transition spd="slow" advTm="1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Priskyrimas - be išvestinių kūrinių </a:t>
            </a:r>
            <a:r>
              <a:rPr lang="en-GB" dirty="0"/>
              <a:t>(CC BY-ND)</a:t>
            </a:r>
            <a:endParaRPr dirty="0"/>
          </a:p>
        </p:txBody>
      </p:sp>
      <p:pic>
        <p:nvPicPr>
          <p:cNvPr id="229" name="Google Shape;229;p1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0" name="Google Shape;230;p1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31" name="Google Shape;231;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32" name="Google Shape;23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Leidimas kopijuoti ir dalytis nepritaikyta forma tik su sąlyga, kad bus nurodyta autorystė.</a:t>
            </a:r>
          </a:p>
          <a:p>
            <a:pPr marL="228600" lvl="0" indent="-228600" algn="l" rtl="0">
              <a:lnSpc>
                <a:spcPct val="90000"/>
              </a:lnSpc>
              <a:spcBef>
                <a:spcPts val="0"/>
              </a:spcBef>
              <a:spcAft>
                <a:spcPts val="0"/>
              </a:spcAft>
              <a:buClr>
                <a:schemeClr val="dk1"/>
              </a:buClr>
              <a:buSzPts val="2800"/>
              <a:buChar char="•"/>
            </a:pPr>
            <a:r>
              <a:rPr lang="lt-LT" dirty="0"/>
              <a:t>Licencija leidžia naudoti komerciniais tikslais. </a:t>
            </a:r>
          </a:p>
          <a:p>
            <a:pPr marL="228600" lvl="0" indent="-228600" algn="l" rtl="0">
              <a:lnSpc>
                <a:spcPct val="90000"/>
              </a:lnSpc>
              <a:spcBef>
                <a:spcPts val="0"/>
              </a:spcBef>
              <a:spcAft>
                <a:spcPts val="0"/>
              </a:spcAft>
              <a:buClr>
                <a:schemeClr val="dk1"/>
              </a:buClr>
              <a:buSzPts val="2800"/>
              <a:buChar char="•"/>
            </a:pPr>
            <a:r>
              <a:rPr lang="lt-LT" dirty="0"/>
              <a:t>BY: būtina nurodyti autorių</a:t>
            </a:r>
          </a:p>
          <a:p>
            <a:pPr marL="228600" lvl="0" indent="-228600" algn="l" rtl="0">
              <a:lnSpc>
                <a:spcPct val="90000"/>
              </a:lnSpc>
              <a:spcBef>
                <a:spcPts val="0"/>
              </a:spcBef>
              <a:spcAft>
                <a:spcPts val="0"/>
              </a:spcAft>
              <a:buClr>
                <a:schemeClr val="dk1"/>
              </a:buClr>
              <a:buSzPts val="2800"/>
              <a:buChar char="•"/>
            </a:pPr>
            <a:r>
              <a:rPr lang="lt-LT" dirty="0"/>
              <a:t>ND: neleidžiama kurti išvestinių kūrinių ar jų adaptuoti.</a:t>
            </a:r>
            <a:endParaRPr dirty="0"/>
          </a:p>
        </p:txBody>
      </p:sp>
      <p:pic>
        <p:nvPicPr>
          <p:cNvPr id="233" name="Google Shape;233;p14"/>
          <p:cNvPicPr preferRelativeResize="0"/>
          <p:nvPr/>
        </p:nvPicPr>
        <p:blipFill rotWithShape="1">
          <a:blip r:embed="rId7">
            <a:alphaModFix/>
          </a:blip>
          <a:srcRect/>
          <a:stretch/>
        </p:blipFill>
        <p:spPr>
          <a:xfrm>
            <a:off x="6895306" y="2726180"/>
            <a:ext cx="4017531" cy="1405639"/>
          </a:xfrm>
          <a:prstGeom prst="rect">
            <a:avLst/>
          </a:prstGeom>
          <a:noFill/>
          <a:ln>
            <a:noFill/>
          </a:ln>
        </p:spPr>
      </p:pic>
      <p:pic>
        <p:nvPicPr>
          <p:cNvPr id="2" name="Audio 1">
            <a:hlinkClick r:id="" action="ppaction://media"/>
            <a:extLst>
              <a:ext uri="{FF2B5EF4-FFF2-40B4-BE49-F238E27FC236}">
                <a16:creationId xmlns:a16="http://schemas.microsoft.com/office/drawing/2014/main" id="{86698189-B201-00DE-DE28-AF37DCC34E6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Priskyrimas - Nekomercinis - Be išvestinių kūrinių </a:t>
            </a:r>
            <a:r>
              <a:rPr lang="en-GB" dirty="0"/>
              <a:t>(CC BY-NC-ND)</a:t>
            </a:r>
            <a:endParaRPr dirty="0"/>
          </a:p>
        </p:txBody>
      </p:sp>
      <p:pic>
        <p:nvPicPr>
          <p:cNvPr id="240" name="Google Shape;240;p1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1" name="Google Shape;241;p1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42" name="Google Shape;24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dirty="0"/>
          </a:p>
        </p:txBody>
      </p:sp>
      <p:sp>
        <p:nvSpPr>
          <p:cNvPr id="243" name="Google Shape;243;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lt-LT" dirty="0"/>
              <a:t>Leidimas kopijuoti ir dalytis nepritaikyta forma tik su sąlyga, kad bus nurodyta autorystė.</a:t>
            </a:r>
          </a:p>
          <a:p>
            <a:pPr marL="228600" lvl="0" indent="-228600" algn="l" rtl="0">
              <a:lnSpc>
                <a:spcPct val="90000"/>
              </a:lnSpc>
              <a:spcBef>
                <a:spcPts val="0"/>
              </a:spcBef>
              <a:spcAft>
                <a:spcPts val="0"/>
              </a:spcAft>
              <a:buClr>
                <a:schemeClr val="dk1"/>
              </a:buClr>
              <a:buSzPct val="100000"/>
              <a:buChar char="•"/>
            </a:pPr>
            <a:r>
              <a:rPr lang="lt-LT" dirty="0"/>
              <a:t>Licencija neleidžia naudoti komerciniais tikslais. </a:t>
            </a:r>
          </a:p>
          <a:p>
            <a:pPr marL="228600" lvl="0" indent="-228600" algn="l" rtl="0">
              <a:lnSpc>
                <a:spcPct val="90000"/>
              </a:lnSpc>
              <a:spcBef>
                <a:spcPts val="0"/>
              </a:spcBef>
              <a:spcAft>
                <a:spcPts val="0"/>
              </a:spcAft>
              <a:buClr>
                <a:schemeClr val="dk1"/>
              </a:buClr>
              <a:buSzPct val="100000"/>
              <a:buChar char="•"/>
            </a:pPr>
            <a:r>
              <a:rPr lang="lt-LT" dirty="0"/>
              <a:t>BY: būtina nurodyti autorių</a:t>
            </a:r>
          </a:p>
          <a:p>
            <a:pPr marL="228600" lvl="0" indent="-228600" algn="l" rtl="0">
              <a:lnSpc>
                <a:spcPct val="90000"/>
              </a:lnSpc>
              <a:spcBef>
                <a:spcPts val="0"/>
              </a:spcBef>
              <a:spcAft>
                <a:spcPts val="0"/>
              </a:spcAft>
              <a:buClr>
                <a:schemeClr val="dk1"/>
              </a:buClr>
              <a:buSzPct val="100000"/>
              <a:buChar char="•"/>
            </a:pPr>
            <a:r>
              <a:rPr lang="lt-LT" dirty="0"/>
              <a:t>NC: leidžiama naudoti kūrinį tik nekomerciniais tikslais</a:t>
            </a:r>
          </a:p>
          <a:p>
            <a:pPr marL="228600" lvl="0" indent="-228600" algn="l" rtl="0">
              <a:lnSpc>
                <a:spcPct val="90000"/>
              </a:lnSpc>
              <a:spcBef>
                <a:spcPts val="0"/>
              </a:spcBef>
              <a:spcAft>
                <a:spcPts val="0"/>
              </a:spcAft>
              <a:buClr>
                <a:schemeClr val="dk1"/>
              </a:buClr>
              <a:buSzPct val="100000"/>
              <a:buChar char="•"/>
            </a:pPr>
            <a:r>
              <a:rPr lang="lt-LT" dirty="0"/>
              <a:t>ND: neleidžiama naudoti išvestinių kūrinių ar jų adaptacijų.</a:t>
            </a:r>
            <a:endParaRPr dirty="0"/>
          </a:p>
        </p:txBody>
      </p:sp>
      <p:pic>
        <p:nvPicPr>
          <p:cNvPr id="244" name="Google Shape;244;p15"/>
          <p:cNvPicPr preferRelativeResize="0"/>
          <p:nvPr/>
        </p:nvPicPr>
        <p:blipFill rotWithShape="1">
          <a:blip r:embed="rId7">
            <a:alphaModFix/>
          </a:blip>
          <a:srcRect/>
          <a:stretch/>
        </p:blipFill>
        <p:spPr>
          <a:xfrm>
            <a:off x="7055944" y="2726181"/>
            <a:ext cx="4017529" cy="1405638"/>
          </a:xfrm>
          <a:prstGeom prst="rect">
            <a:avLst/>
          </a:prstGeom>
          <a:noFill/>
          <a:ln>
            <a:noFill/>
          </a:ln>
        </p:spPr>
      </p:pic>
      <p:pic>
        <p:nvPicPr>
          <p:cNvPr id="2" name="Audio 1">
            <a:hlinkClick r:id="" action="ppaction://media"/>
            <a:extLst>
              <a:ext uri="{FF2B5EF4-FFF2-40B4-BE49-F238E27FC236}">
                <a16:creationId xmlns:a16="http://schemas.microsoft.com/office/drawing/2014/main" id="{ADBBA3F5-BC20-51C2-45EE-744809EF50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14"/>
    </mc:Choice>
    <mc:Fallback xmlns="">
      <p:transition spd="slow" advTm="1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Nežinom</a:t>
            </a:r>
            <a:r>
              <a:rPr lang="lt-LT" dirty="0"/>
              <a:t>ų</a:t>
            </a:r>
            <a:r>
              <a:rPr lang="en-GB" dirty="0"/>
              <a:t> </a:t>
            </a:r>
            <a:r>
              <a:rPr lang="en-GB" dirty="0" err="1"/>
              <a:t>autori</a:t>
            </a:r>
            <a:r>
              <a:rPr lang="lt-LT" dirty="0"/>
              <a:t>ų</a:t>
            </a:r>
            <a:r>
              <a:rPr lang="en-GB" dirty="0"/>
              <a:t> </a:t>
            </a:r>
            <a:r>
              <a:rPr lang="en-GB" dirty="0" err="1"/>
              <a:t>kūriniai</a:t>
            </a:r>
            <a:r>
              <a:rPr lang="en-GB" dirty="0"/>
              <a:t> </a:t>
            </a:r>
            <a:endParaRPr dirty="0"/>
          </a:p>
        </p:txBody>
      </p:sp>
      <p:pic>
        <p:nvPicPr>
          <p:cNvPr id="251" name="Google Shape;251;p1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52" name="Google Shape;252;p1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53" name="Google Shape;253;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54" name="Google Shape;254;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Nežinomų autorių kūriniai - tai kūriniai, kuriuos saugo autorių teisės, bet kurių autorių neįmanoma nustatyti arba rasti.</a:t>
            </a:r>
            <a:endParaRPr dirty="0"/>
          </a:p>
        </p:txBody>
      </p:sp>
      <p:pic>
        <p:nvPicPr>
          <p:cNvPr id="255" name="Google Shape;255;p16"/>
          <p:cNvPicPr preferRelativeResize="0"/>
          <p:nvPr/>
        </p:nvPicPr>
        <p:blipFill rotWithShape="1">
          <a:blip r:embed="rId7">
            <a:alphaModFix/>
          </a:blip>
          <a:srcRect/>
          <a:stretch/>
        </p:blipFill>
        <p:spPr>
          <a:xfrm>
            <a:off x="6321262" y="1568104"/>
            <a:ext cx="5184938" cy="3456625"/>
          </a:xfrm>
          <a:prstGeom prst="rect">
            <a:avLst/>
          </a:prstGeom>
          <a:noFill/>
          <a:ln>
            <a:noFill/>
          </a:ln>
        </p:spPr>
      </p:pic>
      <p:pic>
        <p:nvPicPr>
          <p:cNvPr id="2" name="Audio 1">
            <a:hlinkClick r:id="" action="ppaction://media"/>
            <a:extLst>
              <a:ext uri="{FF2B5EF4-FFF2-40B4-BE49-F238E27FC236}">
                <a16:creationId xmlns:a16="http://schemas.microsoft.com/office/drawing/2014/main" id="{9CB67B52-C428-AB6E-0BBF-AC1A6B8CC35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28"/>
    </mc:Choice>
    <mc:Fallback xmlns="">
      <p:transition spd="slow" advTm="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Nežinomų autorių kūriniai </a:t>
            </a:r>
            <a:endParaRPr dirty="0"/>
          </a:p>
        </p:txBody>
      </p:sp>
      <p:pic>
        <p:nvPicPr>
          <p:cNvPr id="262" name="Google Shape;262;p1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63" name="Google Shape;263;p1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64" name="Google Shape;264;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65" name="Google Shape;26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r>
              <a:rPr lang="lt-LT" dirty="0"/>
              <a:t>Pagal 2012 m. spalio mėn. priimtą ES "Nenustatytų autorių teisių kūrinių direktyvą" nenustatytų autorių kūrinius galima skaitmeninti ir jais dalytis nebūtinai prašant kiekvieno teisių turėtojo leidimo. </a:t>
            </a:r>
            <a:endParaRPr dirty="0"/>
          </a:p>
        </p:txBody>
      </p:sp>
      <p:pic>
        <p:nvPicPr>
          <p:cNvPr id="266" name="Google Shape;266;p17"/>
          <p:cNvPicPr preferRelativeResize="0"/>
          <p:nvPr/>
        </p:nvPicPr>
        <p:blipFill rotWithShape="1">
          <a:blip r:embed="rId7">
            <a:alphaModFix/>
          </a:blip>
          <a:srcRect l="11201" t="5323" r="11321" b="51350"/>
          <a:stretch/>
        </p:blipFill>
        <p:spPr>
          <a:xfrm>
            <a:off x="6628636" y="1825625"/>
            <a:ext cx="4877564" cy="2727482"/>
          </a:xfrm>
          <a:prstGeom prst="rect">
            <a:avLst/>
          </a:prstGeom>
          <a:noFill/>
          <a:ln>
            <a:noFill/>
          </a:ln>
        </p:spPr>
      </p:pic>
      <p:pic>
        <p:nvPicPr>
          <p:cNvPr id="2" name="Audio 1">
            <a:hlinkClick r:id="" action="ppaction://media"/>
            <a:extLst>
              <a:ext uri="{FF2B5EF4-FFF2-40B4-BE49-F238E27FC236}">
                <a16:creationId xmlns:a16="http://schemas.microsoft.com/office/drawing/2014/main" id="{667F1232-A484-523B-835D-32B24DF1473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75"/>
    </mc:Choice>
    <mc:Fallback xmlns="">
      <p:transition spd="slow" advTm="3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18"/>
          <p:cNvSpPr txBox="1">
            <a:spLocks noGrp="1"/>
          </p:cNvSpPr>
          <p:nvPr>
            <p:ph type="body" idx="1"/>
          </p:nvPr>
        </p:nvSpPr>
        <p:spPr>
          <a:xfrm>
            <a:off x="836612" y="1774343"/>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lt-LT" sz="5200" dirty="0"/>
              <a:t>Autorių teisių apsaugos technologijos</a:t>
            </a: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273" name="Google Shape;273;p1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74" name="Google Shape;274;p18"/>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75" name="Google Shape;275;p18"/>
          <p:cNvSpPr/>
          <p:nvPr/>
        </p:nvSpPr>
        <p:spPr>
          <a:xfrm>
            <a:off x="1068546" y="4548340"/>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4" name="Picture Placeholder 3"/>
          <p:cNvPicPr>
            <a:picLocks noGrp="1" noChangeAspect="1"/>
          </p:cNvPicPr>
          <p:nvPr>
            <p:ph type="pic" idx="2"/>
          </p:nvPr>
        </p:nvPicPr>
        <p:blipFill>
          <a:blip r:embed="rId7">
            <a:extLst>
              <a:ext uri="{28A0092B-C50C-407E-A947-70E740481C1C}">
                <a14:useLocalDpi xmlns:a14="http://schemas.microsoft.com/office/drawing/2010/main" val="0"/>
              </a:ext>
            </a:extLst>
          </a:blip>
          <a:srcRect l="12377" r="12377"/>
          <a:stretch>
            <a:fillRect/>
          </a:stretch>
        </p:blipFill>
        <p:spPr/>
      </p:pic>
      <p:pic>
        <p:nvPicPr>
          <p:cNvPr id="2" name="Audio 1">
            <a:hlinkClick r:id="" action="ppaction://media"/>
            <a:extLst>
              <a:ext uri="{FF2B5EF4-FFF2-40B4-BE49-F238E27FC236}">
                <a16:creationId xmlns:a16="http://schemas.microsoft.com/office/drawing/2014/main" id="{521CF450-2D38-C288-904C-CBA449F8FA7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2"/>
    </mc:Choice>
    <mc:Fallback>
      <p:transition spd="slow" advTm="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Skaitmeniniai</a:t>
            </a:r>
            <a:r>
              <a:rPr lang="en-GB" dirty="0"/>
              <a:t> </a:t>
            </a:r>
            <a:r>
              <a:rPr lang="en-GB" dirty="0" err="1"/>
              <a:t>vandenženkliai</a:t>
            </a:r>
            <a:endParaRPr dirty="0"/>
          </a:p>
        </p:txBody>
      </p:sp>
      <p:pic>
        <p:nvPicPr>
          <p:cNvPr id="283" name="Google Shape;283;p1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84" name="Google Shape;284;p1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85" name="Google Shape;285;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86" name="Google Shape;286;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en-GB" dirty="0"/>
              <a:t>Tai </a:t>
            </a:r>
            <a:r>
              <a:rPr lang="en-GB" dirty="0" err="1"/>
              <a:t>ženklas</a:t>
            </a:r>
            <a:r>
              <a:rPr lang="en-GB" dirty="0"/>
              <a:t> </a:t>
            </a:r>
            <a:r>
              <a:rPr lang="en-GB" dirty="0" err="1"/>
              <a:t>arba</a:t>
            </a:r>
            <a:r>
              <a:rPr lang="en-GB" dirty="0"/>
              <a:t> </a:t>
            </a:r>
            <a:r>
              <a:rPr lang="en-GB" dirty="0" err="1"/>
              <a:t>kodo</a:t>
            </a:r>
            <a:r>
              <a:rPr lang="en-GB" dirty="0"/>
              <a:t> </a:t>
            </a:r>
            <a:r>
              <a:rPr lang="en-GB" dirty="0" err="1"/>
              <a:t>dalis</a:t>
            </a:r>
            <a:r>
              <a:rPr lang="en-GB" dirty="0"/>
              <a:t>, </a:t>
            </a:r>
            <a:r>
              <a:rPr lang="en-GB" dirty="0" err="1"/>
              <a:t>įterpta</a:t>
            </a:r>
            <a:r>
              <a:rPr lang="en-GB" dirty="0"/>
              <a:t> į </a:t>
            </a:r>
            <a:r>
              <a:rPr lang="en-GB" dirty="0" err="1"/>
              <a:t>skaitmeninius</a:t>
            </a:r>
            <a:r>
              <a:rPr lang="en-GB" dirty="0"/>
              <a:t> </a:t>
            </a:r>
            <a:r>
              <a:rPr lang="en-GB" dirty="0" err="1"/>
              <a:t>duomenis</a:t>
            </a:r>
            <a:r>
              <a:rPr lang="en-GB" dirty="0"/>
              <a:t> (</a:t>
            </a:r>
            <a:r>
              <a:rPr lang="en-GB" dirty="0" err="1"/>
              <a:t>vaizdo</a:t>
            </a:r>
            <a:r>
              <a:rPr lang="en-GB" dirty="0"/>
              <a:t> </a:t>
            </a:r>
            <a:r>
              <a:rPr lang="en-GB" dirty="0" err="1"/>
              <a:t>įrašus</a:t>
            </a:r>
            <a:r>
              <a:rPr lang="en-GB" dirty="0"/>
              <a:t>, </a:t>
            </a:r>
            <a:r>
              <a:rPr lang="en-GB" dirty="0" err="1"/>
              <a:t>nuotraukas</a:t>
            </a:r>
            <a:r>
              <a:rPr lang="en-GB" dirty="0"/>
              <a:t> </a:t>
            </a:r>
            <a:r>
              <a:rPr lang="en-GB" dirty="0" err="1"/>
              <a:t>ar</a:t>
            </a:r>
            <a:r>
              <a:rPr lang="en-GB" dirty="0"/>
              <a:t> net </a:t>
            </a:r>
            <a:r>
              <a:rPr lang="en-GB" dirty="0" err="1"/>
              <a:t>garso</a:t>
            </a:r>
            <a:r>
              <a:rPr lang="en-GB" dirty="0"/>
              <a:t> </a:t>
            </a:r>
            <a:r>
              <a:rPr lang="en-GB" dirty="0" err="1"/>
              <a:t>įrašus</a:t>
            </a:r>
            <a:r>
              <a:rPr lang="en-GB" dirty="0"/>
              <a:t>). </a:t>
            </a:r>
            <a:endParaRPr dirty="0"/>
          </a:p>
        </p:txBody>
      </p:sp>
      <p:pic>
        <p:nvPicPr>
          <p:cNvPr id="287" name="Google Shape;287;p19"/>
          <p:cNvPicPr preferRelativeResize="0"/>
          <p:nvPr/>
        </p:nvPicPr>
        <p:blipFill rotWithShape="1">
          <a:blip r:embed="rId7">
            <a:alphaModFix/>
          </a:blip>
          <a:srcRect b="17194"/>
          <a:stretch/>
        </p:blipFill>
        <p:spPr>
          <a:xfrm>
            <a:off x="7346057" y="1766187"/>
            <a:ext cx="4007743" cy="3318592"/>
          </a:xfrm>
          <a:prstGeom prst="rect">
            <a:avLst/>
          </a:prstGeom>
          <a:noFill/>
          <a:ln>
            <a:noFill/>
          </a:ln>
        </p:spPr>
      </p:pic>
      <p:pic>
        <p:nvPicPr>
          <p:cNvPr id="2" name="Audio 1">
            <a:hlinkClick r:id="" action="ppaction://media"/>
            <a:extLst>
              <a:ext uri="{FF2B5EF4-FFF2-40B4-BE49-F238E27FC236}">
                <a16:creationId xmlns:a16="http://schemas.microsoft.com/office/drawing/2014/main" id="{E72BF5A1-F039-AB67-A14A-7059FAC6D9E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25"/>
    </mc:Choice>
    <mc:Fallback xmlns="">
      <p:transition spd="slow" advTm="1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sp>
        <p:nvSpPr>
          <p:cNvPr id="102" name="Google Shape;102;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Suprasti kas yra autorių teisės</a:t>
            </a:r>
          </a:p>
          <a:p>
            <a:pPr marL="228600" lvl="0" indent="-228600" algn="l" rtl="0">
              <a:lnSpc>
                <a:spcPct val="90000"/>
              </a:lnSpc>
              <a:spcBef>
                <a:spcPts val="0"/>
              </a:spcBef>
              <a:spcAft>
                <a:spcPts val="0"/>
              </a:spcAft>
              <a:buClr>
                <a:schemeClr val="dk1"/>
              </a:buClr>
              <a:buSzPts val="2800"/>
              <a:buChar char="•"/>
            </a:pPr>
            <a:r>
              <a:rPr lang="lt-LT" dirty="0"/>
              <a:t>Suprasti autorių teisių naudojimo privalumus ir trūkumus</a:t>
            </a:r>
          </a:p>
          <a:p>
            <a:pPr marL="228600" lvl="0" indent="-228600" algn="l" rtl="0">
              <a:lnSpc>
                <a:spcPct val="90000"/>
              </a:lnSpc>
              <a:spcBef>
                <a:spcPts val="0"/>
              </a:spcBef>
              <a:spcAft>
                <a:spcPts val="0"/>
              </a:spcAft>
              <a:buClr>
                <a:schemeClr val="dk1"/>
              </a:buClr>
              <a:buSzPts val="2800"/>
              <a:buChar char="•"/>
            </a:pPr>
            <a:r>
              <a:rPr lang="lt-LT" dirty="0"/>
              <a:t>Išmokti nustatyti skirtingas autorių teisių rūšis ir suteikiamas teises</a:t>
            </a:r>
          </a:p>
          <a:p>
            <a:pPr marL="228600" lvl="0" indent="-228600" algn="l" rtl="0">
              <a:lnSpc>
                <a:spcPct val="90000"/>
              </a:lnSpc>
              <a:spcBef>
                <a:spcPts val="0"/>
              </a:spcBef>
              <a:spcAft>
                <a:spcPts val="0"/>
              </a:spcAft>
              <a:buClr>
                <a:schemeClr val="dk1"/>
              </a:buClr>
              <a:buSzPts val="2800"/>
              <a:buChar char="•"/>
            </a:pPr>
            <a:r>
              <a:rPr lang="lt-LT" dirty="0"/>
              <a:t>Nustatyti skaitmenines autorių teisių apsaugos priemones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3" name="Google Shape;103;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228600" lvl="0" indent="-228600" algn="l" rtl="0">
              <a:lnSpc>
                <a:spcPct val="90000"/>
              </a:lnSpc>
              <a:spcBef>
                <a:spcPts val="1000"/>
              </a:spcBef>
              <a:spcAft>
                <a:spcPts val="0"/>
              </a:spcAft>
              <a:buClr>
                <a:schemeClr val="dk1"/>
              </a:buClr>
              <a:buSzPts val="2800"/>
              <a:buChar char="•"/>
            </a:pPr>
            <a:r>
              <a:rPr lang="lt-LT" dirty="0"/>
              <a:t>Apibūdinti autorių teisių apsaugą</a:t>
            </a:r>
          </a:p>
          <a:p>
            <a:pPr marL="228600" lvl="0" indent="-228600" algn="l" rtl="0">
              <a:lnSpc>
                <a:spcPct val="90000"/>
              </a:lnSpc>
              <a:spcBef>
                <a:spcPts val="1000"/>
              </a:spcBef>
              <a:spcAft>
                <a:spcPts val="0"/>
              </a:spcAft>
              <a:buClr>
                <a:schemeClr val="dk1"/>
              </a:buClr>
              <a:buSzPts val="2800"/>
              <a:buChar char="•"/>
            </a:pPr>
            <a:r>
              <a:rPr lang="lt-LT" dirty="0"/>
              <a:t>Suprasti jos privalumus ir trūkumus</a:t>
            </a:r>
          </a:p>
          <a:p>
            <a:pPr marL="228600" lvl="0" indent="-228600" algn="l" rtl="0">
              <a:lnSpc>
                <a:spcPct val="90000"/>
              </a:lnSpc>
              <a:spcBef>
                <a:spcPts val="1000"/>
              </a:spcBef>
              <a:spcAft>
                <a:spcPts val="0"/>
              </a:spcAft>
              <a:buClr>
                <a:schemeClr val="dk1"/>
              </a:buClr>
              <a:buSzPts val="2800"/>
              <a:buChar char="•"/>
            </a:pPr>
            <a:r>
              <a:rPr lang="lt-LT" dirty="0"/>
              <a:t>Žinoti autorių teisių suteikiamas teises</a:t>
            </a:r>
          </a:p>
          <a:p>
            <a:pPr marL="228600" lvl="0" indent="-228600" algn="l" rtl="0">
              <a:lnSpc>
                <a:spcPct val="90000"/>
              </a:lnSpc>
              <a:spcBef>
                <a:spcPts val="1000"/>
              </a:spcBef>
              <a:spcAft>
                <a:spcPts val="0"/>
              </a:spcAft>
              <a:buClr>
                <a:schemeClr val="dk1"/>
              </a:buClr>
              <a:buSzPts val="2800"/>
              <a:buChar char="•"/>
            </a:pPr>
            <a:r>
              <a:rPr lang="lt-LT" dirty="0"/>
              <a:t>Išmanyti autorių teisių apsaugos priemones</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4" name="Google Shape;104;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6" name="Google Shape;106;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GB" sz="2800" b="0" dirty="0" err="1">
                <a:solidFill>
                  <a:schemeClr val="accent1"/>
                </a:solidFill>
                <a:latin typeface="Calibri"/>
                <a:ea typeface="Calibri"/>
                <a:cs typeface="Calibri"/>
                <a:sym typeface="Calibri"/>
              </a:rPr>
              <a:t>Mokymosi</a:t>
            </a:r>
            <a:r>
              <a:rPr lang="en-GB" sz="2800" b="0" dirty="0">
                <a:solidFill>
                  <a:schemeClr val="accent1"/>
                </a:solidFill>
                <a:latin typeface="Calibri"/>
                <a:ea typeface="Calibri"/>
                <a:cs typeface="Calibri"/>
                <a:sym typeface="Calibri"/>
              </a:rPr>
              <a:t> </a:t>
            </a:r>
            <a:r>
              <a:rPr lang="en-GB" sz="2800" b="0" dirty="0" err="1">
                <a:solidFill>
                  <a:schemeClr val="accent1"/>
                </a:solidFill>
                <a:latin typeface="Calibri"/>
                <a:ea typeface="Calibri"/>
                <a:cs typeface="Calibri"/>
                <a:sym typeface="Calibri"/>
              </a:rPr>
              <a:t>rezultatai</a:t>
            </a:r>
            <a:r>
              <a:rPr lang="en-GB" sz="2800" b="0" dirty="0">
                <a:solidFill>
                  <a:schemeClr val="accent1"/>
                </a:solidFill>
                <a:latin typeface="Calibri"/>
                <a:ea typeface="Calibri"/>
                <a:cs typeface="Calibri"/>
                <a:sym typeface="Calibri"/>
              </a:rPr>
              <a:t>:</a:t>
            </a:r>
          </a:p>
        </p:txBody>
      </p:sp>
      <p:pic>
        <p:nvPicPr>
          <p:cNvPr id="2" name="Audio 1">
            <a:hlinkClick r:id="" action="ppaction://media"/>
            <a:extLst>
              <a:ext uri="{FF2B5EF4-FFF2-40B4-BE49-F238E27FC236}">
                <a16:creationId xmlns:a16="http://schemas.microsoft.com/office/drawing/2014/main" id="{AA9440B4-38F1-3719-2BDD-18E6FB9CE05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936"/>
    </mc:Choice>
    <mc:Fallback xmlns="">
      <p:transition spd="slow" advTm="3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Šifravimas</a:t>
            </a:r>
            <a:endParaRPr dirty="0"/>
          </a:p>
        </p:txBody>
      </p:sp>
      <p:pic>
        <p:nvPicPr>
          <p:cNvPr id="294" name="Google Shape;294;p2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95" name="Google Shape;295;p2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96" name="Google Shape;29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97" name="Google Shape;297;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Jis naudojamas duomenims apsaugoti nuo vagystės, pakeitimo ar sugadinimo paslepiant duomenis į slaptą kodą, kurį galima atrakinti tik naudojant unikalų skaitmeninį raktą. </a:t>
            </a:r>
            <a:endParaRPr dirty="0"/>
          </a:p>
        </p:txBody>
      </p:sp>
      <p:pic>
        <p:nvPicPr>
          <p:cNvPr id="298" name="Google Shape;298;p20"/>
          <p:cNvPicPr preferRelativeResize="0"/>
          <p:nvPr/>
        </p:nvPicPr>
        <p:blipFill rotWithShape="1">
          <a:blip r:embed="rId7">
            <a:alphaModFix/>
          </a:blip>
          <a:srcRect/>
          <a:stretch/>
        </p:blipFill>
        <p:spPr>
          <a:xfrm>
            <a:off x="7000879" y="1581023"/>
            <a:ext cx="4352921" cy="4346825"/>
          </a:xfrm>
          <a:prstGeom prst="rect">
            <a:avLst/>
          </a:prstGeom>
          <a:noFill/>
          <a:ln>
            <a:noFill/>
          </a:ln>
        </p:spPr>
      </p:pic>
      <p:pic>
        <p:nvPicPr>
          <p:cNvPr id="2" name="Audio 1">
            <a:hlinkClick r:id="" action="ppaction://media"/>
            <a:extLst>
              <a:ext uri="{FF2B5EF4-FFF2-40B4-BE49-F238E27FC236}">
                <a16:creationId xmlns:a16="http://schemas.microsoft.com/office/drawing/2014/main" id="{615D68C5-E616-0FCC-6BA0-280EA9FD9D4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92"/>
    </mc:Choice>
    <mc:Fallback xmlns="">
      <p:transition spd="slow" advTm="1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sz="4400" b="0" i="1" dirty="0">
                <a:solidFill>
                  <a:schemeClr val="accent1"/>
                </a:solidFill>
              </a:rPr>
              <a:t>Šaltiniai</a:t>
            </a:r>
            <a:br>
              <a:rPr lang="en-GB" sz="4400" dirty="0"/>
            </a:br>
            <a:endParaRPr dirty="0"/>
          </a:p>
        </p:txBody>
      </p:sp>
      <p:sp>
        <p:nvSpPr>
          <p:cNvPr id="304" name="Google Shape;304;p21"/>
          <p:cNvSpPr txBox="1">
            <a:spLocks noGrp="1"/>
          </p:cNvSpPr>
          <p:nvPr>
            <p:ph type="body" idx="1"/>
          </p:nvPr>
        </p:nvSpPr>
        <p:spPr>
          <a:xfrm>
            <a:off x="838200" y="1214151"/>
            <a:ext cx="10752438" cy="5100151"/>
          </a:xfrm>
          <a:prstGeom prst="rect">
            <a:avLst/>
          </a:prstGeom>
          <a:noFill/>
          <a:ln>
            <a:noFill/>
          </a:ln>
        </p:spPr>
        <p:txBody>
          <a:bodyPr spcFirstLastPara="1" wrap="square" lIns="91425" tIns="45700" rIns="91425" bIns="45700" anchor="t" anchorCtr="0">
            <a:normAutofit fontScale="92500" lnSpcReduction="20000"/>
          </a:bodyPr>
          <a:lstStyle/>
          <a:p>
            <a:pPr marL="230400" lvl="0" indent="-230400" algn="l" rtl="0">
              <a:lnSpc>
                <a:spcPct val="110000"/>
              </a:lnSpc>
              <a:spcBef>
                <a:spcPts val="0"/>
              </a:spcBef>
              <a:spcAft>
                <a:spcPts val="0"/>
              </a:spcAft>
              <a:buClr>
                <a:schemeClr val="dk1"/>
              </a:buClr>
              <a:buSzPct val="100000"/>
              <a:buChar char="•"/>
            </a:pPr>
            <a:r>
              <a:rPr lang="en-GB" sz="2000" dirty="0"/>
              <a:t>Kenton, W. (2023, June 11). </a:t>
            </a:r>
            <a:r>
              <a:rPr lang="en-GB" sz="2000" i="1" dirty="0"/>
              <a:t>Copyright Definition, types, and How it works</a:t>
            </a:r>
            <a:r>
              <a:rPr lang="en-GB" sz="2000" dirty="0"/>
              <a:t>. Investopedia. </a:t>
            </a:r>
            <a:r>
              <a:rPr lang="en-GB" sz="2000" u="sng" dirty="0">
                <a:solidFill>
                  <a:schemeClr val="hlink"/>
                </a:solidFill>
                <a:hlinkClick r:id="rId3"/>
              </a:rPr>
              <a:t>https://www.investopedia.com/terms/c/copyright.asp</a:t>
            </a:r>
            <a:endParaRPr sz="2000" dirty="0"/>
          </a:p>
          <a:p>
            <a:pPr marL="230400" lvl="0" indent="-230400" algn="l" rtl="0">
              <a:lnSpc>
                <a:spcPct val="110000"/>
              </a:lnSpc>
              <a:spcBef>
                <a:spcPts val="1000"/>
              </a:spcBef>
              <a:spcAft>
                <a:spcPts val="0"/>
              </a:spcAft>
              <a:buClr>
                <a:schemeClr val="dk1"/>
              </a:buClr>
              <a:buSzPct val="100000"/>
              <a:buChar char="•"/>
            </a:pPr>
            <a:r>
              <a:rPr lang="en-GB" sz="2000" dirty="0"/>
              <a:t>Commons, C. (</a:t>
            </a:r>
            <a:r>
              <a:rPr lang="en-GB" sz="2000" dirty="0" err="1"/>
              <a:t>n.d.</a:t>
            </a:r>
            <a:r>
              <a:rPr lang="en-GB" sz="2000" dirty="0"/>
              <a:t>). </a:t>
            </a:r>
            <a:r>
              <a:rPr lang="en-GB" sz="2000" i="1" dirty="0"/>
              <a:t>2.1 Copyright Basics | Creative Commons Certificate for educators, academic librarians, and open culture</a:t>
            </a:r>
            <a:r>
              <a:rPr lang="en-GB" sz="2000" dirty="0"/>
              <a:t>. </a:t>
            </a:r>
            <a:r>
              <a:rPr lang="en-GB" sz="2000" u="sng" dirty="0">
                <a:solidFill>
                  <a:schemeClr val="hlink"/>
                </a:solidFill>
                <a:hlinkClick r:id="rId4"/>
              </a:rPr>
              <a:t>https://certificates.creativecommons.org/cccertedu/chapter/2-1-copyright-basics/</a:t>
            </a:r>
            <a:endParaRPr sz="2000" dirty="0"/>
          </a:p>
          <a:p>
            <a:pPr marL="230400" lvl="0" indent="-230400" algn="l" rtl="0">
              <a:lnSpc>
                <a:spcPct val="110000"/>
              </a:lnSpc>
              <a:spcBef>
                <a:spcPts val="1000"/>
              </a:spcBef>
              <a:spcAft>
                <a:spcPts val="0"/>
              </a:spcAft>
              <a:buClr>
                <a:schemeClr val="dk1"/>
              </a:buClr>
              <a:buSzPct val="100000"/>
              <a:buChar char="•"/>
            </a:pPr>
            <a:r>
              <a:rPr lang="en-GB" sz="2000" dirty="0"/>
              <a:t>Copyright Alliance. (2023, June 15). </a:t>
            </a:r>
            <a:r>
              <a:rPr lang="en-GB" sz="2000" i="1" dirty="0"/>
              <a:t>How long does a copyright last | Copyright Alliance</a:t>
            </a:r>
            <a:r>
              <a:rPr lang="en-GB" sz="2000" dirty="0"/>
              <a:t>. </a:t>
            </a:r>
            <a:r>
              <a:rPr lang="en-GB" sz="2000" u="sng" dirty="0">
                <a:solidFill>
                  <a:schemeClr val="hlink"/>
                </a:solidFill>
                <a:hlinkClick r:id="rId5"/>
              </a:rPr>
              <a:t>https://copyrightalliance.org/faqs/how-long-does-copyright-last/</a:t>
            </a:r>
            <a:endParaRPr sz="2000" dirty="0"/>
          </a:p>
          <a:p>
            <a:pPr marL="230400" lvl="0" indent="-230400" algn="l" rtl="0">
              <a:lnSpc>
                <a:spcPct val="110000"/>
              </a:lnSpc>
              <a:spcBef>
                <a:spcPts val="1000"/>
              </a:spcBef>
              <a:spcAft>
                <a:spcPts val="0"/>
              </a:spcAft>
              <a:buClr>
                <a:schemeClr val="dk1"/>
              </a:buClr>
              <a:buSzPct val="100000"/>
              <a:buChar char="•"/>
            </a:pPr>
            <a:r>
              <a:rPr lang="en-GB" sz="2000" i="1" dirty="0"/>
              <a:t>About CC Licenses - Creative Commons</a:t>
            </a:r>
            <a:r>
              <a:rPr lang="en-GB" sz="2000" dirty="0"/>
              <a:t>. (2023, September 28). Creative Commons. </a:t>
            </a:r>
            <a:r>
              <a:rPr lang="en-GB" sz="2000" u="sng" dirty="0">
                <a:solidFill>
                  <a:schemeClr val="hlink"/>
                </a:solidFill>
                <a:hlinkClick r:id="rId6"/>
              </a:rPr>
              <a:t>https://creativecommons.org/share-your-work/cclicenses/</a:t>
            </a:r>
            <a:endParaRPr sz="2000" dirty="0"/>
          </a:p>
          <a:p>
            <a:pPr marL="230400" lvl="0" indent="-230400" algn="l" rtl="0">
              <a:lnSpc>
                <a:spcPct val="110000"/>
              </a:lnSpc>
              <a:spcBef>
                <a:spcPts val="1000"/>
              </a:spcBef>
              <a:spcAft>
                <a:spcPts val="0"/>
              </a:spcAft>
              <a:buClr>
                <a:schemeClr val="dk1"/>
              </a:buClr>
              <a:buSzPct val="100000"/>
              <a:buChar char="•"/>
            </a:pPr>
            <a:r>
              <a:rPr lang="en-GB" sz="2000" i="1" dirty="0"/>
              <a:t>Directive - 2012/28 - EN - EUR-LEX</a:t>
            </a:r>
            <a:r>
              <a:rPr lang="en-GB" sz="2000" dirty="0"/>
              <a:t>. (</a:t>
            </a:r>
            <a:r>
              <a:rPr lang="en-GB" sz="2000" dirty="0" err="1"/>
              <a:t>n.d.</a:t>
            </a:r>
            <a:r>
              <a:rPr lang="en-GB" sz="2000" dirty="0"/>
              <a:t>). </a:t>
            </a:r>
            <a:r>
              <a:rPr lang="en-GB" sz="2000" u="sng" dirty="0">
                <a:solidFill>
                  <a:schemeClr val="hlink"/>
                </a:solidFill>
                <a:hlinkClick r:id="rId7"/>
              </a:rPr>
              <a:t>https://eur-lex.europa.eu/legal-content/EN/TXT/?uri=celex:32012L0028</a:t>
            </a:r>
            <a:endParaRPr sz="2000" dirty="0"/>
          </a:p>
          <a:p>
            <a:pPr marL="230400" lvl="0" indent="-230400" algn="l" rtl="0">
              <a:lnSpc>
                <a:spcPct val="110000"/>
              </a:lnSpc>
              <a:spcBef>
                <a:spcPts val="1000"/>
              </a:spcBef>
              <a:spcAft>
                <a:spcPts val="0"/>
              </a:spcAft>
              <a:buClr>
                <a:schemeClr val="dk1"/>
              </a:buClr>
              <a:buSzPct val="100000"/>
              <a:buChar char="•"/>
            </a:pPr>
            <a:r>
              <a:rPr lang="en-GB" sz="2000" dirty="0" err="1"/>
              <a:t>Ibeakanma</a:t>
            </a:r>
            <a:r>
              <a:rPr lang="en-GB" sz="2000" dirty="0"/>
              <a:t>, C. (2022, June 14). </a:t>
            </a:r>
            <a:r>
              <a:rPr lang="en-GB" sz="2000" i="1" dirty="0"/>
              <a:t>What is a digital watermark?</a:t>
            </a:r>
            <a:r>
              <a:rPr lang="en-GB" sz="2000" dirty="0"/>
              <a:t> MUO. </a:t>
            </a:r>
            <a:r>
              <a:rPr lang="en-GB" sz="2000" u="sng" dirty="0">
                <a:solidFill>
                  <a:schemeClr val="hlink"/>
                </a:solidFill>
                <a:hlinkClick r:id="rId8"/>
              </a:rPr>
              <a:t>https://www.makeuseof.com/what-is-a-digital-watermark/</a:t>
            </a:r>
            <a:endParaRPr sz="2000" dirty="0"/>
          </a:p>
          <a:p>
            <a:pPr marL="230400" lvl="0" indent="-230400" algn="l" rtl="0">
              <a:lnSpc>
                <a:spcPct val="110000"/>
              </a:lnSpc>
              <a:spcBef>
                <a:spcPts val="1000"/>
              </a:spcBef>
              <a:spcAft>
                <a:spcPts val="0"/>
              </a:spcAft>
              <a:buClr>
                <a:schemeClr val="dk1"/>
              </a:buClr>
              <a:buSzPct val="100000"/>
              <a:buChar char="•"/>
            </a:pPr>
            <a:r>
              <a:rPr lang="en-GB" sz="2000" i="1" dirty="0"/>
              <a:t>What is encryption and how does it work?  |  Google Cloud</a:t>
            </a:r>
            <a:r>
              <a:rPr lang="en-GB" sz="2000" dirty="0"/>
              <a:t>. (</a:t>
            </a:r>
            <a:r>
              <a:rPr lang="en-GB" sz="2000" dirty="0" err="1"/>
              <a:t>n.d.</a:t>
            </a:r>
            <a:r>
              <a:rPr lang="en-GB" sz="2000" dirty="0"/>
              <a:t>). Google Cloud. </a:t>
            </a:r>
            <a:r>
              <a:rPr lang="en-GB" sz="2000" u="sng" dirty="0">
                <a:solidFill>
                  <a:schemeClr val="hlink"/>
                </a:solidFill>
                <a:hlinkClick r:id="rId9"/>
              </a:rPr>
              <a:t>https://cloud.google.com/learn/what-is-encryption</a:t>
            </a:r>
            <a:endParaRPr sz="800" dirty="0"/>
          </a:p>
        </p:txBody>
      </p:sp>
      <p:pic>
        <p:nvPicPr>
          <p:cNvPr id="305" name="Google Shape;305;p21"/>
          <p:cNvPicPr preferRelativeResize="0"/>
          <p:nvPr/>
        </p:nvPicPr>
        <p:blipFill rotWithShape="1">
          <a:blip r:embed="rId10">
            <a:alphaModFix/>
          </a:blip>
          <a:srcRect/>
          <a:stretch/>
        </p:blipFill>
        <p:spPr>
          <a:xfrm>
            <a:off x="320512" y="5585931"/>
            <a:ext cx="1182064" cy="1182064"/>
          </a:xfrm>
          <a:prstGeom prst="rect">
            <a:avLst/>
          </a:prstGeom>
          <a:noFill/>
          <a:ln>
            <a:noFill/>
          </a:ln>
        </p:spPr>
      </p:pic>
      <p:pic>
        <p:nvPicPr>
          <p:cNvPr id="306" name="Google Shape;306;p21"/>
          <p:cNvPicPr preferRelativeResize="0"/>
          <p:nvPr/>
        </p:nvPicPr>
        <p:blipFill rotWithShape="1">
          <a:blip r:embed="rId11">
            <a:alphaModFix/>
          </a:blip>
          <a:srcRect/>
          <a:stretch/>
        </p:blipFill>
        <p:spPr>
          <a:xfrm>
            <a:off x="9498964" y="6062785"/>
            <a:ext cx="2372524" cy="4982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2"/>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312" name="Google Shape;312;p22"/>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313" name="Google Shape;313;p22"/>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22"/>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2"/>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316" name="Google Shape;316;p22"/>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317" name="Google Shape;317;p22"/>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318" name="Google Shape;318;p22"/>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319" name="Google Shape;319;p22"/>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320" name="Google Shape;320;p22"/>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321" name="Google Shape;321;p22"/>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err="1">
                <a:solidFill>
                  <a:schemeClr val="dk1"/>
                </a:solidFill>
                <a:latin typeface="Calibri"/>
                <a:ea typeface="Calibri"/>
                <a:cs typeface="Calibri"/>
                <a:sym typeface="Calibri"/>
              </a:rPr>
              <a:t>Proje</a:t>
            </a:r>
            <a:r>
              <a:rPr lang="lt-LT" sz="1800" dirty="0" err="1">
                <a:solidFill>
                  <a:schemeClr val="dk1"/>
                </a:solidFill>
                <a:latin typeface="Calibri"/>
                <a:ea typeface="Calibri"/>
                <a:cs typeface="Calibri"/>
                <a:sym typeface="Calibri"/>
              </a:rPr>
              <a:t>kto</a:t>
            </a:r>
            <a:r>
              <a:rPr lang="en-GB" sz="1800" dirty="0">
                <a:solidFill>
                  <a:schemeClr val="dk1"/>
                </a:solidFill>
                <a:latin typeface="Calibri"/>
                <a:ea typeface="Calibri"/>
                <a:cs typeface="Calibri"/>
                <a:sym typeface="Calibri"/>
              </a:rPr>
              <a:t> N</a:t>
            </a:r>
            <a:r>
              <a:rPr lang="lt-LT" sz="1800" dirty="0">
                <a:solidFill>
                  <a:schemeClr val="dk1"/>
                </a:solidFill>
                <a:latin typeface="Calibri"/>
                <a:ea typeface="Calibri"/>
                <a:cs typeface="Calibri"/>
                <a:sym typeface="Calibri"/>
              </a:rPr>
              <a:t>r</a:t>
            </a:r>
            <a:r>
              <a:rPr lang="en-GB" sz="1800" dirty="0">
                <a:solidFill>
                  <a:schemeClr val="dk1"/>
                </a:solidFill>
                <a:latin typeface="Calibri"/>
                <a:ea typeface="Calibri"/>
                <a:cs typeface="Calibri"/>
                <a:sym typeface="Calibri"/>
              </a:rPr>
              <a:t>: 2022-1-AT01-KA220-ADU-00008513</a:t>
            </a:r>
            <a:endParaRPr sz="1800" dirty="0">
              <a:solidFill>
                <a:schemeClr val="dk1"/>
              </a:solidFill>
              <a:latin typeface="Calibri"/>
              <a:ea typeface="Calibri"/>
              <a:cs typeface="Calibri"/>
              <a:sym typeface="Calibri"/>
            </a:endParaRPr>
          </a:p>
        </p:txBody>
      </p:sp>
      <p:pic>
        <p:nvPicPr>
          <p:cNvPr id="322" name="Google Shape;322;p22"/>
          <p:cNvPicPr preferRelativeResize="0"/>
          <p:nvPr/>
        </p:nvPicPr>
        <p:blipFill rotWithShape="1">
          <a:blip r:embed="rId10">
            <a:alphaModFix/>
          </a:blip>
          <a:srcRect/>
          <a:stretch/>
        </p:blipFill>
        <p:spPr>
          <a:xfrm>
            <a:off x="5828788" y="3431248"/>
            <a:ext cx="3542083" cy="6401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lt-LT" sz="5200" dirty="0"/>
              <a:t>Autorių teisės</a:t>
            </a:r>
            <a:endParaRPr dirty="0"/>
          </a:p>
          <a:p>
            <a:pPr marL="0" lvl="0" indent="0" algn="ctr" rtl="0">
              <a:lnSpc>
                <a:spcPct val="90000"/>
              </a:lnSpc>
              <a:spcBef>
                <a:spcPts val="1000"/>
              </a:spcBef>
              <a:spcAft>
                <a:spcPts val="0"/>
              </a:spcAft>
              <a:buClr>
                <a:schemeClr val="dk1"/>
              </a:buClr>
              <a:buSzPct val="100000"/>
              <a:buNone/>
            </a:pPr>
            <a:r>
              <a:rPr lang="en-GB"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113" name="Google Shape;113;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14" name="Google Shape;114;p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15" name="Google Shape;115;p3"/>
          <p:cNvSpPr/>
          <p:nvPr/>
        </p:nvSpPr>
        <p:spPr>
          <a:xfrm>
            <a:off x="1087561" y="365623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6" name="Google Shape;116;p3"/>
          <p:cNvPicPr preferRelativeResize="0">
            <a:picLocks noGrp="1"/>
          </p:cNvPicPr>
          <p:nvPr>
            <p:ph type="pic" idx="2"/>
          </p:nvPr>
        </p:nvPicPr>
        <p:blipFill rotWithShape="1">
          <a:blip r:embed="rId7">
            <a:alphaModFix/>
          </a:blip>
          <a:srcRect t="10520" b="10519"/>
          <a:stretch/>
        </p:blipFill>
        <p:spPr>
          <a:xfrm>
            <a:off x="5277486" y="1061884"/>
            <a:ext cx="6077901" cy="4799166"/>
          </a:xfrm>
          <a:prstGeom prst="rect">
            <a:avLst/>
          </a:prstGeom>
          <a:noFill/>
          <a:ln>
            <a:noFill/>
          </a:ln>
        </p:spPr>
      </p:pic>
      <p:pic>
        <p:nvPicPr>
          <p:cNvPr id="2" name="Audio 1">
            <a:hlinkClick r:id="" action="ppaction://media"/>
            <a:extLst>
              <a:ext uri="{FF2B5EF4-FFF2-40B4-BE49-F238E27FC236}">
                <a16:creationId xmlns:a16="http://schemas.microsoft.com/office/drawing/2014/main" id="{C85964DA-CD32-6EC0-888E-344F130F70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0"/>
    </mc:Choice>
    <mc:Fallback>
      <p:transition spd="slow" advTm="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Kas yra autorių teisės</a:t>
            </a:r>
            <a:r>
              <a:rPr lang="en-GB" dirty="0"/>
              <a:t>?</a:t>
            </a:r>
            <a:endParaRPr dirty="0"/>
          </a:p>
        </p:txBody>
      </p:sp>
      <p:pic>
        <p:nvPicPr>
          <p:cNvPr id="123" name="Google Shape;123;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4" name="Google Shape;124;p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25" name="Google Shape;125;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lt-LT" dirty="0"/>
              <a:t>Tai reiškia juridinę autoriaus teisę. Paprasčiau tariant, autorių teisės - tai </a:t>
            </a:r>
            <a:r>
              <a:rPr lang="lt-LT" b="1" dirty="0"/>
              <a:t>teisės daryti kopijas</a:t>
            </a:r>
            <a:r>
              <a:rPr lang="lt-LT" dirty="0"/>
              <a:t>. </a:t>
            </a:r>
          </a:p>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en-GB" dirty="0" err="1"/>
              <a:t>Autorius</a:t>
            </a:r>
            <a:r>
              <a:rPr lang="en-GB" dirty="0"/>
              <a:t> </a:t>
            </a:r>
            <a:r>
              <a:rPr lang="en-GB" dirty="0" err="1"/>
              <a:t>ir</a:t>
            </a:r>
            <a:r>
              <a:rPr lang="en-GB" dirty="0"/>
              <a:t> </a:t>
            </a:r>
            <a:r>
              <a:rPr lang="en-GB" dirty="0" err="1"/>
              <a:t>visi</a:t>
            </a:r>
            <a:r>
              <a:rPr lang="en-GB" dirty="0"/>
              <a:t>, </a:t>
            </a:r>
            <a:r>
              <a:rPr lang="en-GB" dirty="0" err="1"/>
              <a:t>kuriems</a:t>
            </a:r>
            <a:r>
              <a:rPr lang="en-GB" dirty="0"/>
              <a:t> </a:t>
            </a:r>
            <a:r>
              <a:rPr lang="en-GB" dirty="0" err="1"/>
              <a:t>jis</a:t>
            </a:r>
            <a:r>
              <a:rPr lang="en-GB" dirty="0"/>
              <a:t> </a:t>
            </a:r>
            <a:r>
              <a:rPr lang="en-GB" dirty="0" err="1"/>
              <a:t>suteikia</a:t>
            </a:r>
            <a:r>
              <a:rPr lang="en-GB" dirty="0"/>
              <a:t> </a:t>
            </a:r>
            <a:r>
              <a:rPr lang="en-GB" dirty="0" err="1"/>
              <a:t>leidimą</a:t>
            </a:r>
            <a:r>
              <a:rPr lang="en-GB" dirty="0"/>
              <a:t>, </a:t>
            </a:r>
            <a:r>
              <a:rPr lang="en-GB" dirty="0" err="1"/>
              <a:t>yra</a:t>
            </a:r>
            <a:r>
              <a:rPr lang="en-GB" dirty="0"/>
              <a:t> </a:t>
            </a:r>
            <a:r>
              <a:rPr lang="en-GB" dirty="0" err="1"/>
              <a:t>vieninteliai</a:t>
            </a:r>
            <a:r>
              <a:rPr lang="en-GB" dirty="0"/>
              <a:t>, </a:t>
            </a:r>
            <a:r>
              <a:rPr lang="en-GB" dirty="0" err="1"/>
              <a:t>turintys</a:t>
            </a:r>
            <a:r>
              <a:rPr lang="en-GB" dirty="0"/>
              <a:t> </a:t>
            </a:r>
            <a:r>
              <a:rPr lang="en-GB" dirty="0" err="1"/>
              <a:t>išskirtinę</a:t>
            </a:r>
            <a:r>
              <a:rPr lang="en-GB" dirty="0"/>
              <a:t> </a:t>
            </a:r>
            <a:r>
              <a:rPr lang="en-GB" dirty="0" err="1"/>
              <a:t>teisę</a:t>
            </a:r>
            <a:r>
              <a:rPr lang="en-GB" dirty="0"/>
              <a:t> </a:t>
            </a:r>
            <a:r>
              <a:rPr lang="en-GB" dirty="0" err="1"/>
              <a:t>naudoti</a:t>
            </a:r>
            <a:r>
              <a:rPr lang="en-GB" dirty="0"/>
              <a:t> </a:t>
            </a:r>
            <a:r>
              <a:rPr lang="en-GB" dirty="0" err="1"/>
              <a:t>kūrinį</a:t>
            </a:r>
            <a:r>
              <a:rPr lang="en-GB" dirty="0"/>
              <a:t>.</a:t>
            </a:r>
            <a:endParaRPr dirty="0"/>
          </a:p>
        </p:txBody>
      </p:sp>
      <p:pic>
        <p:nvPicPr>
          <p:cNvPr id="126" name="Google Shape;126;p4"/>
          <p:cNvPicPr preferRelativeResize="0">
            <a:picLocks noGrp="1"/>
          </p:cNvPicPr>
          <p:nvPr>
            <p:ph type="body" idx="2"/>
          </p:nvPr>
        </p:nvPicPr>
        <p:blipFill rotWithShape="1">
          <a:blip r:embed="rId7">
            <a:alphaModFix/>
          </a:blip>
          <a:srcRect/>
          <a:stretch/>
        </p:blipFill>
        <p:spPr>
          <a:xfrm>
            <a:off x="6764311" y="1253331"/>
            <a:ext cx="4351338" cy="4351338"/>
          </a:xfrm>
          <a:prstGeom prst="rect">
            <a:avLst/>
          </a:prstGeom>
          <a:noFill/>
          <a:ln>
            <a:noFill/>
          </a:ln>
        </p:spPr>
      </p:pic>
      <p:pic>
        <p:nvPicPr>
          <p:cNvPr id="2" name="Audio 1">
            <a:hlinkClick r:id="" action="ppaction://media"/>
            <a:extLst>
              <a:ext uri="{FF2B5EF4-FFF2-40B4-BE49-F238E27FC236}">
                <a16:creationId xmlns:a16="http://schemas.microsoft.com/office/drawing/2014/main" id="{62C3E3F9-5886-DECE-4E91-982F9B1078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30"/>
    </mc:Choice>
    <mc:Fallback xmlns="">
      <p:transition spd="slow" advTm="1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Kokia autorių teisių paskirtis GLAM institucijoms?</a:t>
            </a:r>
            <a:endParaRPr dirty="0"/>
          </a:p>
        </p:txBody>
      </p:sp>
      <p:sp>
        <p:nvSpPr>
          <p:cNvPr id="133" name="Google Shape;133;p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GB" dirty="0" err="1"/>
              <a:t>Privalumai</a:t>
            </a:r>
            <a:endParaRPr dirty="0"/>
          </a:p>
        </p:txBody>
      </p:sp>
      <p:sp>
        <p:nvSpPr>
          <p:cNvPr id="134" name="Google Shape;134;p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Apsaugo kūrėjų intelektinę nuosavybę nuo neleistino kūrinio naudojimo ir dalijimosi juo.</a:t>
            </a:r>
          </a:p>
          <a:p>
            <a:pPr marL="228600" lvl="0" indent="-228600" algn="l" rtl="0">
              <a:lnSpc>
                <a:spcPct val="90000"/>
              </a:lnSpc>
              <a:spcBef>
                <a:spcPts val="0"/>
              </a:spcBef>
              <a:spcAft>
                <a:spcPts val="0"/>
              </a:spcAft>
              <a:buClr>
                <a:schemeClr val="dk1"/>
              </a:buClr>
              <a:buSzPts val="2800"/>
              <a:buChar char="•"/>
            </a:pPr>
            <a:r>
              <a:rPr lang="lt-LT" dirty="0"/>
              <a:t>Skatina kurti naujus kūrinius.</a:t>
            </a:r>
          </a:p>
          <a:p>
            <a:pPr marL="228600" lvl="0" indent="-228600" algn="l" rtl="0">
              <a:lnSpc>
                <a:spcPct val="90000"/>
              </a:lnSpc>
              <a:spcBef>
                <a:spcPts val="0"/>
              </a:spcBef>
              <a:spcAft>
                <a:spcPts val="0"/>
              </a:spcAft>
              <a:buClr>
                <a:schemeClr val="dk1"/>
              </a:buClr>
              <a:buSzPts val="2800"/>
              <a:buChar char="•"/>
            </a:pPr>
            <a:r>
              <a:rPr lang="lt-LT" dirty="0"/>
              <a:t>Saugo kultūros paveldą.</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p:txBody>
      </p:sp>
      <p:sp>
        <p:nvSpPr>
          <p:cNvPr id="135" name="Google Shape;135;p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lt-LT" dirty="0"/>
              <a:t>Trūkumai</a:t>
            </a:r>
            <a:endParaRPr dirty="0"/>
          </a:p>
        </p:txBody>
      </p:sp>
      <p:sp>
        <p:nvSpPr>
          <p:cNvPr id="136" name="Google Shape;136;p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Tai daro poveikį skaitmeninimui.</a:t>
            </a:r>
          </a:p>
          <a:p>
            <a:pPr marL="228600" lvl="0" indent="-228600" algn="l" rtl="0">
              <a:lnSpc>
                <a:spcPct val="90000"/>
              </a:lnSpc>
              <a:spcBef>
                <a:spcPts val="0"/>
              </a:spcBef>
              <a:spcAft>
                <a:spcPts val="0"/>
              </a:spcAft>
              <a:buClr>
                <a:schemeClr val="dk1"/>
              </a:buClr>
              <a:buSzPts val="2800"/>
              <a:buChar char="•"/>
            </a:pPr>
            <a:r>
              <a:rPr lang="lt-LT" dirty="0"/>
              <a:t>Tai riboja prieigą prie medžiagos ir jos naudojimą.</a:t>
            </a:r>
          </a:p>
          <a:p>
            <a:pPr marL="228600" lvl="0" indent="-228600" algn="l" rtl="0">
              <a:lnSpc>
                <a:spcPct val="90000"/>
              </a:lnSpc>
              <a:spcBef>
                <a:spcPts val="0"/>
              </a:spcBef>
              <a:spcAft>
                <a:spcPts val="0"/>
              </a:spcAft>
              <a:buClr>
                <a:schemeClr val="dk1"/>
              </a:buClr>
              <a:buSzPts val="2800"/>
              <a:buChar char="•"/>
            </a:pPr>
            <a:r>
              <a:rPr lang="lt-LT" dirty="0"/>
              <a:t>Tai užkerta kelią "nenustatytų autorių kūrinių" naudojimui.</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37" name="Google Shape;137;p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38" name="Google Shape;138;p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7" name="Audio 6">
            <a:hlinkClick r:id="" action="ppaction://media"/>
            <a:extLst>
              <a:ext uri="{FF2B5EF4-FFF2-40B4-BE49-F238E27FC236}">
                <a16:creationId xmlns:a16="http://schemas.microsoft.com/office/drawing/2014/main" id="{61CDE81D-AEA1-4861-A132-7FE7E2B5391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859"/>
    </mc:Choice>
    <mc:Fallback xmlns="">
      <p:transition spd="slow" advTm="10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6"/>
          <p:cNvSpPr txBox="1">
            <a:spLocks noGrp="1"/>
          </p:cNvSpPr>
          <p:nvPr>
            <p:ph type="body" idx="1"/>
          </p:nvPr>
        </p:nvSpPr>
        <p:spPr>
          <a:xfrm>
            <a:off x="911544" y="1774343"/>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lt-LT" sz="5200" dirty="0"/>
              <a:t>Autorių teisės</a:t>
            </a:r>
          </a:p>
          <a:p>
            <a:pPr marL="0" lvl="0" indent="0" algn="ctr" rtl="0">
              <a:lnSpc>
                <a:spcPct val="90000"/>
              </a:lnSpc>
              <a:spcBef>
                <a:spcPts val="1000"/>
              </a:spcBef>
              <a:spcAft>
                <a:spcPts val="0"/>
              </a:spcAft>
              <a:buClr>
                <a:schemeClr val="dk1"/>
              </a:buClr>
              <a:buSzPct val="100000"/>
              <a:buNone/>
            </a:pPr>
            <a:r>
              <a:rPr lang="lt-LT" sz="5200" dirty="0"/>
              <a:t>GLAM sektoriuje</a:t>
            </a:r>
            <a:r>
              <a:rPr lang="en-GB"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145" name="Google Shape;145;p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6" name="Google Shape;146;p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47" name="Google Shape;147;p6"/>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48" name="Google Shape;148;p6"/>
          <p:cNvPicPr preferRelativeResize="0">
            <a:picLocks noGrp="1"/>
          </p:cNvPicPr>
          <p:nvPr>
            <p:ph type="pic" idx="2"/>
          </p:nvPr>
        </p:nvPicPr>
        <p:blipFill rotWithShape="1">
          <a:blip r:embed="rId7">
            <a:alphaModFix/>
          </a:blip>
          <a:srcRect l="1881" r="1880"/>
          <a:stretch/>
        </p:blipFill>
        <p:spPr>
          <a:xfrm>
            <a:off x="6076692" y="457200"/>
            <a:ext cx="5048207" cy="5245565"/>
          </a:xfrm>
          <a:prstGeom prst="rect">
            <a:avLst/>
          </a:prstGeom>
          <a:noFill/>
          <a:ln>
            <a:noFill/>
          </a:ln>
        </p:spPr>
      </p:pic>
      <p:pic>
        <p:nvPicPr>
          <p:cNvPr id="2" name="Audio 1">
            <a:hlinkClick r:id="" action="ppaction://media"/>
            <a:extLst>
              <a:ext uri="{FF2B5EF4-FFF2-40B4-BE49-F238E27FC236}">
                <a16:creationId xmlns:a16="http://schemas.microsoft.com/office/drawing/2014/main" id="{7FB0C9AA-7CF4-FE32-3148-A7E7248DE0E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42"/>
    </mc:Choice>
    <mc:Fallback>
      <p:transition spd="slow" advTm="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Kaip autorių teisės veikia GLAM sektoriuje?</a:t>
            </a:r>
            <a:endParaRPr dirty="0"/>
          </a:p>
        </p:txBody>
      </p:sp>
      <p:pic>
        <p:nvPicPr>
          <p:cNvPr id="155" name="Google Shape;155;p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6" name="Google Shape;156;p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57" name="Google Shape;157;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endParaRPr dirty="0"/>
          </a:p>
          <a:p>
            <a:pPr marL="228600" lvl="0" indent="-228600" algn="just" rtl="0">
              <a:lnSpc>
                <a:spcPct val="90000"/>
              </a:lnSpc>
              <a:spcBef>
                <a:spcPts val="1000"/>
              </a:spcBef>
              <a:spcAft>
                <a:spcPts val="0"/>
              </a:spcAft>
              <a:buClr>
                <a:schemeClr val="dk1"/>
              </a:buClr>
              <a:buSzPts val="2800"/>
              <a:buChar char="•"/>
            </a:pPr>
            <a:r>
              <a:rPr lang="lt-LT" dirty="0"/>
              <a:t>Trukmė</a:t>
            </a:r>
          </a:p>
          <a:p>
            <a:pPr marL="228600" lvl="0" indent="-228600" algn="just" rtl="0">
              <a:lnSpc>
                <a:spcPct val="90000"/>
              </a:lnSpc>
              <a:spcBef>
                <a:spcPts val="1000"/>
              </a:spcBef>
              <a:spcAft>
                <a:spcPts val="0"/>
              </a:spcAft>
              <a:buClr>
                <a:schemeClr val="dk1"/>
              </a:buClr>
              <a:buSzPts val="2800"/>
              <a:buChar char="•"/>
            </a:pPr>
            <a:r>
              <a:rPr lang="lt-LT" dirty="0"/>
              <a:t>Autorių teisėmis saugomos medžiagos naudojimas</a:t>
            </a:r>
          </a:p>
          <a:p>
            <a:pPr marL="228600" lvl="0" indent="-228600" algn="just" rtl="0">
              <a:lnSpc>
                <a:spcPct val="90000"/>
              </a:lnSpc>
              <a:spcBef>
                <a:spcPts val="1000"/>
              </a:spcBef>
              <a:spcAft>
                <a:spcPts val="0"/>
              </a:spcAft>
              <a:buClr>
                <a:schemeClr val="dk1"/>
              </a:buClr>
              <a:buSzPts val="2800"/>
              <a:buChar char="•"/>
            </a:pPr>
            <a:r>
              <a:rPr lang="lt-LT" dirty="0"/>
              <a:t>Nenustatytų autorių kūriniai</a:t>
            </a:r>
            <a:endParaRPr dirty="0"/>
          </a:p>
        </p:txBody>
      </p:sp>
      <p:pic>
        <p:nvPicPr>
          <p:cNvPr id="158" name="Google Shape;158;p7"/>
          <p:cNvPicPr preferRelativeResize="0">
            <a:picLocks noGrp="1"/>
          </p:cNvPicPr>
          <p:nvPr>
            <p:ph type="body" idx="2"/>
          </p:nvPr>
        </p:nvPicPr>
        <p:blipFill rotWithShape="1">
          <a:blip r:embed="rId7">
            <a:alphaModFix/>
          </a:blip>
          <a:srcRect/>
          <a:stretch/>
        </p:blipFill>
        <p:spPr>
          <a:xfrm>
            <a:off x="7740585" y="1690688"/>
            <a:ext cx="3255792" cy="3255792"/>
          </a:xfrm>
          <a:prstGeom prst="rect">
            <a:avLst/>
          </a:prstGeom>
          <a:noFill/>
          <a:ln>
            <a:noFill/>
          </a:ln>
        </p:spPr>
      </p:pic>
      <p:pic>
        <p:nvPicPr>
          <p:cNvPr id="2" name="Audio 1">
            <a:hlinkClick r:id="" action="ppaction://media"/>
            <a:extLst>
              <a:ext uri="{FF2B5EF4-FFF2-40B4-BE49-F238E27FC236}">
                <a16:creationId xmlns:a16="http://schemas.microsoft.com/office/drawing/2014/main" id="{81659797-51A2-6031-074A-FD216480A56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69"/>
    </mc:Choice>
    <mc:Fallback xmlns="">
      <p:transition spd="slow" advTm="1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Autorinių teisių galiojimo trukmė</a:t>
            </a:r>
            <a:endParaRPr dirty="0"/>
          </a:p>
        </p:txBody>
      </p:sp>
      <p:sp>
        <p:nvSpPr>
          <p:cNvPr id="165" name="Google Shape;165;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lt-LT" dirty="0"/>
              <a:t>Autorių teisių apsauga galioja </a:t>
            </a:r>
            <a:r>
              <a:rPr lang="lt-LT" b="1" dirty="0"/>
              <a:t>visą kūrėjo gyvenimą ir dar 70 metų</a:t>
            </a:r>
            <a:r>
              <a:rPr lang="lt-LT" dirty="0"/>
              <a:t>.</a:t>
            </a:r>
          </a:p>
          <a:p>
            <a:pPr marL="0" lvl="0" indent="0" algn="ctr" rtl="0">
              <a:lnSpc>
                <a:spcPct val="90000"/>
              </a:lnSpc>
              <a:spcBef>
                <a:spcPts val="0"/>
              </a:spcBef>
              <a:spcAft>
                <a:spcPts val="0"/>
              </a:spcAft>
              <a:buClr>
                <a:schemeClr val="dk1"/>
              </a:buClr>
              <a:buSzPts val="2800"/>
              <a:buNone/>
            </a:pPr>
            <a:r>
              <a:rPr lang="lt-LT" dirty="0"/>
              <a:t> </a:t>
            </a:r>
            <a:endParaRPr dirty="0"/>
          </a:p>
          <a:p>
            <a:pPr marL="0" lvl="0" indent="0" algn="ctr" rtl="0">
              <a:lnSpc>
                <a:spcPct val="90000"/>
              </a:lnSpc>
              <a:spcBef>
                <a:spcPts val="1000"/>
              </a:spcBef>
              <a:spcAft>
                <a:spcPts val="0"/>
              </a:spcAft>
              <a:buClr>
                <a:schemeClr val="dk1"/>
              </a:buClr>
              <a:buSzPts val="2800"/>
              <a:buNone/>
            </a:pPr>
            <a:r>
              <a:rPr lang="lt-LT" b="1" dirty="0"/>
              <a:t>Bendrų kūrinių </a:t>
            </a:r>
            <a:r>
              <a:rPr lang="lt-LT" dirty="0"/>
              <a:t>atveju autorių teisių apsauga galioja </a:t>
            </a:r>
            <a:r>
              <a:rPr lang="lt-LT" b="1" dirty="0"/>
              <a:t>visą paskutinio likusio gyvo bendro kūrėjo gyvenimą ir dar 70 metų</a:t>
            </a:r>
            <a:r>
              <a:rPr lang="lt-LT" dirty="0"/>
              <a:t>.</a:t>
            </a: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66" name="Google Shape;166;p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7" name="Google Shape;167;p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68" name="Google Shape;168;p8"/>
          <p:cNvPicPr preferRelativeResize="0">
            <a:picLocks noGrp="1"/>
          </p:cNvPicPr>
          <p:nvPr>
            <p:ph type="body" idx="2"/>
          </p:nvPr>
        </p:nvPicPr>
        <p:blipFill rotWithShape="1">
          <a:blip r:embed="rId7">
            <a:alphaModFix/>
          </a:blip>
          <a:srcRect/>
          <a:stretch/>
        </p:blipFill>
        <p:spPr>
          <a:xfrm>
            <a:off x="6809752" y="1380782"/>
            <a:ext cx="4351338" cy="4351338"/>
          </a:xfrm>
          <a:prstGeom prst="rect">
            <a:avLst/>
          </a:prstGeom>
          <a:noFill/>
          <a:ln>
            <a:noFill/>
          </a:ln>
        </p:spPr>
      </p:pic>
      <p:pic>
        <p:nvPicPr>
          <p:cNvPr id="2" name="Audio 1">
            <a:hlinkClick r:id="" action="ppaction://media"/>
            <a:extLst>
              <a:ext uri="{FF2B5EF4-FFF2-40B4-BE49-F238E27FC236}">
                <a16:creationId xmlns:a16="http://schemas.microsoft.com/office/drawing/2014/main" id="{52C70DA8-26EB-E869-338A-6C9119CF240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07"/>
    </mc:Choice>
    <mc:Fallback xmlns="">
      <p:transition spd="slow" advTm="1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Autorių teisių saugomos medžiagos naudojimas - Atvirojo turinio licencijos</a:t>
            </a:r>
            <a:endParaRPr dirty="0"/>
          </a:p>
        </p:txBody>
      </p:sp>
      <p:pic>
        <p:nvPicPr>
          <p:cNvPr id="175" name="Google Shape;175;p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6" name="Google Shape;176;p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77" name="Google Shape;177;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Viešosios licencijos, kuriose nurodoma, ką žmonėms leidžiama daryti su skaitmeniniu turiniu.</a:t>
            </a:r>
            <a:endParaRPr dirty="0"/>
          </a:p>
        </p:txBody>
      </p:sp>
      <p:pic>
        <p:nvPicPr>
          <p:cNvPr id="178" name="Google Shape;178;p9"/>
          <p:cNvPicPr preferRelativeResize="0"/>
          <p:nvPr/>
        </p:nvPicPr>
        <p:blipFill rotWithShape="1">
          <a:blip r:embed="rId7">
            <a:alphaModFix/>
          </a:blip>
          <a:srcRect/>
          <a:stretch/>
        </p:blipFill>
        <p:spPr>
          <a:xfrm>
            <a:off x="1285356" y="1825625"/>
            <a:ext cx="3982727" cy="3982727"/>
          </a:xfrm>
          <a:prstGeom prst="rect">
            <a:avLst/>
          </a:prstGeom>
          <a:noFill/>
          <a:ln>
            <a:noFill/>
          </a:ln>
        </p:spPr>
      </p:pic>
      <p:pic>
        <p:nvPicPr>
          <p:cNvPr id="3" name="Audio 2">
            <a:hlinkClick r:id="" action="ppaction://media"/>
            <a:extLst>
              <a:ext uri="{FF2B5EF4-FFF2-40B4-BE49-F238E27FC236}">
                <a16:creationId xmlns:a16="http://schemas.microsoft.com/office/drawing/2014/main" id="{C5ADF8BE-4A7D-AFA0-C5EF-B1DD11C9EDB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44"/>
    </mc:Choice>
    <mc:Fallback xmlns="">
      <p:transition spd="slow" advTm="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1698</Words>
  <Application>Microsoft Office PowerPoint</Application>
  <PresentationFormat>Widescreen</PresentationFormat>
  <Paragraphs>158</Paragraphs>
  <Slides>22</Slides>
  <Notes>22</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  Mišraus mokymosi kursas</vt:lpstr>
      <vt:lpstr>PowerPoint Presentation</vt:lpstr>
      <vt:lpstr>PowerPoint Presentation</vt:lpstr>
      <vt:lpstr>Kas yra autorių teisės?</vt:lpstr>
      <vt:lpstr>Kokia autorių teisių paskirtis GLAM institucijoms?</vt:lpstr>
      <vt:lpstr>PowerPoint Presentation</vt:lpstr>
      <vt:lpstr>Kaip autorių teisės veikia GLAM sektoriuje?</vt:lpstr>
      <vt:lpstr>Autorinių teisių galiojimo trukmė</vt:lpstr>
      <vt:lpstr>Autorių teisių saugomos medžiagos naudojimas - Atvirojo turinio licencijos</vt:lpstr>
      <vt:lpstr>Priskyrimas  (CC BY)</vt:lpstr>
      <vt:lpstr>Priskyrimas – ShareAlike (CC BY-SA)</vt:lpstr>
      <vt:lpstr>Priskyrimas - nekomercinis (CC BY-NC)</vt:lpstr>
      <vt:lpstr>Priskyrimas - Nekomercinis - ShareAlike (CC BY-NC-SA)</vt:lpstr>
      <vt:lpstr>Priskyrimas - be išvestinių kūrinių (CC BY-ND)</vt:lpstr>
      <vt:lpstr>Priskyrimas - Nekomercinis - Be išvestinių kūrinių (CC BY-NC-ND)</vt:lpstr>
      <vt:lpstr>Nežinomų autorių kūriniai </vt:lpstr>
      <vt:lpstr>Nežinomų autorių kūriniai </vt:lpstr>
      <vt:lpstr>PowerPoint Presentation</vt:lpstr>
      <vt:lpstr>Skaitmeniniai vandenženkliai</vt:lpstr>
      <vt:lpstr>Šifravimas</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11</cp:revision>
  <dcterms:created xsi:type="dcterms:W3CDTF">2023-12-01T07:14:57Z</dcterms:created>
  <dcterms:modified xsi:type="dcterms:W3CDTF">2024-11-13T12:33:55Z</dcterms:modified>
</cp:coreProperties>
</file>