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6" r:id="rId2"/>
    <p:sldId id="257" r:id="rId3"/>
    <p:sldId id="259" r:id="rId4"/>
    <p:sldId id="284" r:id="rId5"/>
    <p:sldId id="298" r:id="rId6"/>
    <p:sldId id="296" r:id="rId7"/>
    <p:sldId id="299" r:id="rId8"/>
    <p:sldId id="301" r:id="rId9"/>
    <p:sldId id="302" r:id="rId10"/>
    <p:sldId id="289" r:id="rId11"/>
    <p:sldId id="303" r:id="rId12"/>
    <p:sldId id="304" r:id="rId13"/>
    <p:sldId id="260" r:id="rId14"/>
    <p:sldId id="30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8D64CF-6642-151E-74B2-0387CE9939C3}" v="4" dt="2024-03-25T09:49:30.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p:restoredTop sz="66751" autoAdjust="0"/>
  </p:normalViewPr>
  <p:slideViewPr>
    <p:cSldViewPr snapToGrid="0">
      <p:cViewPr varScale="1">
        <p:scale>
          <a:sx n="57" d="100"/>
          <a:sy n="57" d="100"/>
        </p:scale>
        <p:origin x="166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Ochsenhofer" userId="S::marianne.ochsenhofer@brainplus.at::1e65f4e6-e8c0-47eb-b642-5041d192b893" providerId="AD" clId="Web-{B58D64CF-6642-151E-74B2-0387CE9939C3}"/>
    <pc:docChg chg="modSld">
      <pc:chgData name="Marianne Ochsenhofer" userId="S::marianne.ochsenhofer@brainplus.at::1e65f4e6-e8c0-47eb-b642-5041d192b893" providerId="AD" clId="Web-{B58D64CF-6642-151E-74B2-0387CE9939C3}" dt="2024-03-25T10:50:15.034" v="15" actId="14100"/>
      <pc:docMkLst>
        <pc:docMk/>
      </pc:docMkLst>
      <pc:sldChg chg="modSp">
        <pc:chgData name="Marianne Ochsenhofer" userId="S::marianne.ochsenhofer@brainplus.at::1e65f4e6-e8c0-47eb-b642-5041d192b893" providerId="AD" clId="Web-{B58D64CF-6642-151E-74B2-0387CE9939C3}" dt="2024-03-25T09:49:30.510" v="3" actId="20577"/>
        <pc:sldMkLst>
          <pc:docMk/>
          <pc:sldMk cId="2522027111" sldId="256"/>
        </pc:sldMkLst>
        <pc:spChg chg="mod">
          <ac:chgData name="Marianne Ochsenhofer" userId="S::marianne.ochsenhofer@brainplus.at::1e65f4e6-e8c0-47eb-b642-5041d192b893" providerId="AD" clId="Web-{B58D64CF-6642-151E-74B2-0387CE9939C3}" dt="2024-03-25T09:49:30.510" v="3" actId="20577"/>
          <ac:spMkLst>
            <pc:docMk/>
            <pc:sldMk cId="2522027111" sldId="256"/>
            <ac:spMk id="3" creationId="{FBF38C2F-F40C-3E10-95AF-AE764182241E}"/>
          </ac:spMkLst>
        </pc:spChg>
      </pc:sldChg>
      <pc:sldChg chg="modSp">
        <pc:chgData name="Marianne Ochsenhofer" userId="S::marianne.ochsenhofer@brainplus.at::1e65f4e6-e8c0-47eb-b642-5041d192b893" providerId="AD" clId="Web-{B58D64CF-6642-151E-74B2-0387CE9939C3}" dt="2024-03-25T10:50:15.034" v="15" actId="14100"/>
        <pc:sldMkLst>
          <pc:docMk/>
          <pc:sldMk cId="14849684" sldId="296"/>
        </pc:sldMkLst>
        <pc:graphicFrameChg chg="mod">
          <ac:chgData name="Marianne Ochsenhofer" userId="S::marianne.ochsenhofer@brainplus.at::1e65f4e6-e8c0-47eb-b642-5041d192b893" providerId="AD" clId="Web-{B58D64CF-6642-151E-74B2-0387CE9939C3}" dt="2024-03-25T10:50:15.034" v="15" actId="14100"/>
          <ac:graphicFrameMkLst>
            <pc:docMk/>
            <pc:sldMk cId="14849684" sldId="296"/>
            <ac:graphicFrameMk id="9" creationId="{80B59E5E-24BD-3404-7B5A-5381B96291EB}"/>
          </ac:graphicFrameMkLst>
        </pc:graphicFrameChg>
      </pc:sldChg>
      <pc:sldChg chg="modSp">
        <pc:chgData name="Marianne Ochsenhofer" userId="S::marianne.ochsenhofer@brainplus.at::1e65f4e6-e8c0-47eb-b642-5041d192b893" providerId="AD" clId="Web-{B58D64CF-6642-151E-74B2-0387CE9939C3}" dt="2024-03-25T10:49:18.672" v="7" actId="14100"/>
        <pc:sldMkLst>
          <pc:docMk/>
          <pc:sldMk cId="1531494302" sldId="298"/>
        </pc:sldMkLst>
        <pc:graphicFrameChg chg="mod">
          <ac:chgData name="Marianne Ochsenhofer" userId="S::marianne.ochsenhofer@brainplus.at::1e65f4e6-e8c0-47eb-b642-5041d192b893" providerId="AD" clId="Web-{B58D64CF-6642-151E-74B2-0387CE9939C3}" dt="2024-03-25T10:49:18.672" v="7" actId="14100"/>
          <ac:graphicFrameMkLst>
            <pc:docMk/>
            <pc:sldMk cId="1531494302" sldId="298"/>
            <ac:graphicFrameMk id="9" creationId="{80B59E5E-24BD-3404-7B5A-5381B96291EB}"/>
          </ac:graphicFrameMkLst>
        </pc:graphicFrame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2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35.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0.svg"/><Relationship Id="rId11" Type="http://schemas.openxmlformats.org/officeDocument/2006/relationships/image" Target="../media/image34.png"/><Relationship Id="rId5" Type="http://schemas.openxmlformats.org/officeDocument/2006/relationships/image" Target="../media/image14.png"/><Relationship Id="rId10" Type="http://schemas.openxmlformats.org/officeDocument/2006/relationships/image" Target="../media/image45.svg"/><Relationship Id="rId4" Type="http://schemas.openxmlformats.org/officeDocument/2006/relationships/image" Target="../media/image49.svg"/><Relationship Id="rId9" Type="http://schemas.openxmlformats.org/officeDocument/2006/relationships/image" Target="../media/image44.png"/></Relationships>
</file>

<file path=ppt/diagrams/_rels/data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55.png"/><Relationship Id="rId7" Type="http://schemas.openxmlformats.org/officeDocument/2006/relationships/image" Target="../media/image34.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56.svg"/><Relationship Id="rId9" Type="http://schemas.openxmlformats.org/officeDocument/2006/relationships/image" Target="../media/image59.png"/></Relationships>
</file>

<file path=ppt/diagrams/_rels/data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2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35.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0.svg"/><Relationship Id="rId11" Type="http://schemas.openxmlformats.org/officeDocument/2006/relationships/image" Target="../media/image34.png"/><Relationship Id="rId5" Type="http://schemas.openxmlformats.org/officeDocument/2006/relationships/image" Target="../media/image14.png"/><Relationship Id="rId10" Type="http://schemas.openxmlformats.org/officeDocument/2006/relationships/image" Target="../media/image45.svg"/><Relationship Id="rId4" Type="http://schemas.openxmlformats.org/officeDocument/2006/relationships/image" Target="../media/image49.svg"/><Relationship Id="rId9" Type="http://schemas.openxmlformats.org/officeDocument/2006/relationships/image" Target="../media/image44.png"/></Relationships>
</file>

<file path=ppt/diagrams/_rels/drawing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55.png"/><Relationship Id="rId7" Type="http://schemas.openxmlformats.org/officeDocument/2006/relationships/image" Target="../media/image34.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56.svg"/><Relationship Id="rId9" Type="http://schemas.openxmlformats.org/officeDocument/2006/relationships/image" Target="../media/image59.png"/></Relationships>
</file>

<file path=ppt/diagrams/_rels/drawing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9A5168-A55F-1943-9A07-59EC668F72D0}"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n-GB"/>
        </a:p>
      </dgm:t>
    </dgm:pt>
    <dgm:pt modelId="{466731FA-93FC-7B44-A086-5D7EA923D665}">
      <dgm:prSet phldrT="[Text]"/>
      <dgm:spPr/>
      <dgm:t>
        <a:bodyPr/>
        <a:lstStyle/>
        <a:p>
          <a:pPr>
            <a:buFont typeface="+mj-lt"/>
            <a:buAutoNum type="arabicPeriod"/>
          </a:pPr>
          <a:r>
            <a:rPr lang="lt-LT" dirty="0"/>
            <a:t>Taisyklės darbuotojams ir lankytojams</a:t>
          </a:r>
          <a:endParaRPr lang="en-GB" dirty="0"/>
        </a:p>
      </dgm:t>
    </dgm:pt>
    <dgm:pt modelId="{DED03820-17F8-A748-BBD4-967170D2F76C}" type="parTrans" cxnId="{9E232231-79E8-5540-87A6-984984678115}">
      <dgm:prSet/>
      <dgm:spPr/>
      <dgm:t>
        <a:bodyPr/>
        <a:lstStyle/>
        <a:p>
          <a:endParaRPr lang="en-GB"/>
        </a:p>
      </dgm:t>
    </dgm:pt>
    <dgm:pt modelId="{E7FD1698-6BFE-6842-985F-373AF18AF9F7}" type="sibTrans" cxnId="{9E232231-79E8-5540-87A6-984984678115}">
      <dgm:prSet/>
      <dgm:spPr/>
      <dgm:t>
        <a:bodyPr/>
        <a:lstStyle/>
        <a:p>
          <a:endParaRPr lang="en-GB"/>
        </a:p>
      </dgm:t>
    </dgm:pt>
    <dgm:pt modelId="{2071A90B-6779-CF4B-A65D-52B358242357}">
      <dgm:prSet/>
      <dgm:spPr/>
      <dgm:t>
        <a:bodyPr/>
        <a:lstStyle/>
        <a:p>
          <a:r>
            <a:rPr lang="lt-LT" dirty="0"/>
            <a:t>Darbuotojų kaitos procesai</a:t>
          </a:r>
          <a:endParaRPr lang="en-US" dirty="0"/>
        </a:p>
      </dgm:t>
    </dgm:pt>
    <dgm:pt modelId="{B55A38B4-BA45-DD49-9683-B2115D1D152E}" type="parTrans" cxnId="{01419530-515D-EA48-BE84-66F1535A53FA}">
      <dgm:prSet/>
      <dgm:spPr/>
      <dgm:t>
        <a:bodyPr/>
        <a:lstStyle/>
        <a:p>
          <a:endParaRPr lang="en-GB"/>
        </a:p>
      </dgm:t>
    </dgm:pt>
    <dgm:pt modelId="{A1A84A35-BC22-954D-A5A7-7EE5A0E59E83}" type="sibTrans" cxnId="{01419530-515D-EA48-BE84-66F1535A53FA}">
      <dgm:prSet/>
      <dgm:spPr/>
      <dgm:t>
        <a:bodyPr/>
        <a:lstStyle/>
        <a:p>
          <a:endParaRPr lang="en-GB"/>
        </a:p>
      </dgm:t>
    </dgm:pt>
    <dgm:pt modelId="{B99C2B1C-4B75-904F-8661-8C1B1051337E}">
      <dgm:prSet/>
      <dgm:spPr/>
      <dgm:t>
        <a:bodyPr/>
        <a:lstStyle/>
        <a:p>
          <a:r>
            <a:rPr lang="en-US" dirty="0"/>
            <a:t>Saugumo </a:t>
          </a:r>
          <a:r>
            <a:rPr lang="en-US" dirty="0" err="1"/>
            <a:t>didinimo</a:t>
          </a:r>
          <a:r>
            <a:rPr lang="en-US" dirty="0"/>
            <a:t> </a:t>
          </a:r>
          <a:r>
            <a:rPr lang="en-US" dirty="0" err="1"/>
            <a:t>ir</a:t>
          </a:r>
          <a:r>
            <a:rPr lang="en-US" dirty="0"/>
            <a:t> </a:t>
          </a:r>
          <a:r>
            <a:rPr lang="en-US" dirty="0" err="1"/>
            <a:t>sąmoningumo</a:t>
          </a:r>
          <a:r>
            <a:rPr lang="en-US" dirty="0"/>
            <a:t> </a:t>
          </a:r>
          <a:r>
            <a:rPr lang="en-US" dirty="0" err="1"/>
            <a:t>ugdymo</a:t>
          </a:r>
          <a:r>
            <a:rPr lang="en-US" dirty="0"/>
            <a:t> </a:t>
          </a:r>
          <a:r>
            <a:rPr lang="en-US" dirty="0" err="1"/>
            <a:t>mokymai</a:t>
          </a:r>
          <a:endParaRPr lang="en-US" dirty="0"/>
        </a:p>
      </dgm:t>
    </dgm:pt>
    <dgm:pt modelId="{7FA749FE-D5DC-334B-AA21-28D6A5EAF13E}" type="parTrans" cxnId="{003DA12B-D3FA-2F4A-A225-C4AB1BF7CDF3}">
      <dgm:prSet/>
      <dgm:spPr/>
      <dgm:t>
        <a:bodyPr/>
        <a:lstStyle/>
        <a:p>
          <a:endParaRPr lang="en-GB"/>
        </a:p>
      </dgm:t>
    </dgm:pt>
    <dgm:pt modelId="{FDD20958-A9F7-584F-B26A-7E9DA762F3CD}" type="sibTrans" cxnId="{003DA12B-D3FA-2F4A-A225-C4AB1BF7CDF3}">
      <dgm:prSet/>
      <dgm:spPr/>
      <dgm:t>
        <a:bodyPr/>
        <a:lstStyle/>
        <a:p>
          <a:endParaRPr lang="en-GB"/>
        </a:p>
      </dgm:t>
    </dgm:pt>
    <dgm:pt modelId="{BF2B3BBE-3408-E343-A68B-AA8785E413CA}">
      <dgm:prSet/>
      <dgm:spPr/>
      <dgm:t>
        <a:bodyPr/>
        <a:lstStyle/>
        <a:p>
          <a:r>
            <a:rPr lang="lt-LT" dirty="0"/>
            <a:t>Teisingas elektroninių ir spausdintų duomenų naikinimas</a:t>
          </a:r>
          <a:endParaRPr lang="en-IT" dirty="0"/>
        </a:p>
      </dgm:t>
    </dgm:pt>
    <dgm:pt modelId="{BCEA7765-6F4D-9940-B593-B205FF984875}" type="parTrans" cxnId="{E594AE92-6AB5-734C-B10F-09FD892E127A}">
      <dgm:prSet/>
      <dgm:spPr/>
      <dgm:t>
        <a:bodyPr/>
        <a:lstStyle/>
        <a:p>
          <a:endParaRPr lang="en-GB"/>
        </a:p>
      </dgm:t>
    </dgm:pt>
    <dgm:pt modelId="{1AB8D0CD-6B3C-ED44-8E6D-CDF980EF8E7F}" type="sibTrans" cxnId="{E594AE92-6AB5-734C-B10F-09FD892E127A}">
      <dgm:prSet/>
      <dgm:spPr/>
      <dgm:t>
        <a:bodyPr/>
        <a:lstStyle/>
        <a:p>
          <a:endParaRPr lang="en-GB"/>
        </a:p>
      </dgm:t>
    </dgm:pt>
    <dgm:pt modelId="{82001005-3D16-CC47-AADB-5F6F5C7D3987}" type="pres">
      <dgm:prSet presAssocID="{CE9A5168-A55F-1943-9A07-59EC668F72D0}" presName="matrix" presStyleCnt="0">
        <dgm:presLayoutVars>
          <dgm:chMax val="1"/>
          <dgm:dir/>
          <dgm:resizeHandles val="exact"/>
        </dgm:presLayoutVars>
      </dgm:prSet>
      <dgm:spPr/>
    </dgm:pt>
    <dgm:pt modelId="{28EA1D8A-6A5C-FD4A-8406-CED4C5D9443C}" type="pres">
      <dgm:prSet presAssocID="{CE9A5168-A55F-1943-9A07-59EC668F72D0}" presName="diamond" presStyleLbl="bgShp" presStyleIdx="0" presStyleCnt="1"/>
      <dgm:spPr/>
    </dgm:pt>
    <dgm:pt modelId="{5F96A229-FBBA-0B4F-B687-8D49ADBD80F6}" type="pres">
      <dgm:prSet presAssocID="{CE9A5168-A55F-1943-9A07-59EC668F72D0}" presName="quad1" presStyleLbl="node1" presStyleIdx="0" presStyleCnt="4">
        <dgm:presLayoutVars>
          <dgm:chMax val="0"/>
          <dgm:chPref val="0"/>
          <dgm:bulletEnabled val="1"/>
        </dgm:presLayoutVars>
      </dgm:prSet>
      <dgm:spPr/>
    </dgm:pt>
    <dgm:pt modelId="{AC7A1FEB-1FBC-784F-BE7C-5F6C109D7C51}" type="pres">
      <dgm:prSet presAssocID="{CE9A5168-A55F-1943-9A07-59EC668F72D0}" presName="quad2" presStyleLbl="node1" presStyleIdx="1" presStyleCnt="4">
        <dgm:presLayoutVars>
          <dgm:chMax val="0"/>
          <dgm:chPref val="0"/>
          <dgm:bulletEnabled val="1"/>
        </dgm:presLayoutVars>
      </dgm:prSet>
      <dgm:spPr/>
    </dgm:pt>
    <dgm:pt modelId="{434CF113-89BA-4B4A-A4DB-1CF90DD7E831}" type="pres">
      <dgm:prSet presAssocID="{CE9A5168-A55F-1943-9A07-59EC668F72D0}" presName="quad3" presStyleLbl="node1" presStyleIdx="2" presStyleCnt="4">
        <dgm:presLayoutVars>
          <dgm:chMax val="0"/>
          <dgm:chPref val="0"/>
          <dgm:bulletEnabled val="1"/>
        </dgm:presLayoutVars>
      </dgm:prSet>
      <dgm:spPr/>
    </dgm:pt>
    <dgm:pt modelId="{CDA8DF1C-2675-6844-AFDE-31E96409A59D}" type="pres">
      <dgm:prSet presAssocID="{CE9A5168-A55F-1943-9A07-59EC668F72D0}" presName="quad4" presStyleLbl="node1" presStyleIdx="3" presStyleCnt="4">
        <dgm:presLayoutVars>
          <dgm:chMax val="0"/>
          <dgm:chPref val="0"/>
          <dgm:bulletEnabled val="1"/>
        </dgm:presLayoutVars>
      </dgm:prSet>
      <dgm:spPr/>
    </dgm:pt>
  </dgm:ptLst>
  <dgm:cxnLst>
    <dgm:cxn modelId="{40E6EE23-01B9-F040-BC54-CC532F7C1E29}" type="presOf" srcId="{2071A90B-6779-CF4B-A65D-52B358242357}" destId="{AC7A1FEB-1FBC-784F-BE7C-5F6C109D7C51}" srcOrd="0" destOrd="0" presId="urn:microsoft.com/office/officeart/2005/8/layout/matrix3"/>
    <dgm:cxn modelId="{003DA12B-D3FA-2F4A-A225-C4AB1BF7CDF3}" srcId="{CE9A5168-A55F-1943-9A07-59EC668F72D0}" destId="{B99C2B1C-4B75-904F-8661-8C1B1051337E}" srcOrd="2" destOrd="0" parTransId="{7FA749FE-D5DC-334B-AA21-28D6A5EAF13E}" sibTransId="{FDD20958-A9F7-584F-B26A-7E9DA762F3CD}"/>
    <dgm:cxn modelId="{01419530-515D-EA48-BE84-66F1535A53FA}" srcId="{CE9A5168-A55F-1943-9A07-59EC668F72D0}" destId="{2071A90B-6779-CF4B-A65D-52B358242357}" srcOrd="1" destOrd="0" parTransId="{B55A38B4-BA45-DD49-9683-B2115D1D152E}" sibTransId="{A1A84A35-BC22-954D-A5A7-7EE5A0E59E83}"/>
    <dgm:cxn modelId="{9E232231-79E8-5540-87A6-984984678115}" srcId="{CE9A5168-A55F-1943-9A07-59EC668F72D0}" destId="{466731FA-93FC-7B44-A086-5D7EA923D665}" srcOrd="0" destOrd="0" parTransId="{DED03820-17F8-A748-BBD4-967170D2F76C}" sibTransId="{E7FD1698-6BFE-6842-985F-373AF18AF9F7}"/>
    <dgm:cxn modelId="{DD5BEC3A-0C17-6E4D-BF16-B15C849F44E0}" type="presOf" srcId="{B99C2B1C-4B75-904F-8661-8C1B1051337E}" destId="{434CF113-89BA-4B4A-A4DB-1CF90DD7E831}" srcOrd="0" destOrd="0" presId="urn:microsoft.com/office/officeart/2005/8/layout/matrix3"/>
    <dgm:cxn modelId="{0D6C6469-2A6C-F942-9B2F-73623BDA4B0D}" type="presOf" srcId="{BF2B3BBE-3408-E343-A68B-AA8785E413CA}" destId="{CDA8DF1C-2675-6844-AFDE-31E96409A59D}" srcOrd="0" destOrd="0" presId="urn:microsoft.com/office/officeart/2005/8/layout/matrix3"/>
    <dgm:cxn modelId="{C679044F-BC87-9344-8965-D9068D61A6E7}" type="presOf" srcId="{CE9A5168-A55F-1943-9A07-59EC668F72D0}" destId="{82001005-3D16-CC47-AADB-5F6F5C7D3987}" srcOrd="0" destOrd="0" presId="urn:microsoft.com/office/officeart/2005/8/layout/matrix3"/>
    <dgm:cxn modelId="{E594AE92-6AB5-734C-B10F-09FD892E127A}" srcId="{CE9A5168-A55F-1943-9A07-59EC668F72D0}" destId="{BF2B3BBE-3408-E343-A68B-AA8785E413CA}" srcOrd="3" destOrd="0" parTransId="{BCEA7765-6F4D-9940-B593-B205FF984875}" sibTransId="{1AB8D0CD-6B3C-ED44-8E6D-CDF980EF8E7F}"/>
    <dgm:cxn modelId="{4C2F2EE5-F4FA-6548-88F6-42601D997E2D}" type="presOf" srcId="{466731FA-93FC-7B44-A086-5D7EA923D665}" destId="{5F96A229-FBBA-0B4F-B687-8D49ADBD80F6}" srcOrd="0" destOrd="0" presId="urn:microsoft.com/office/officeart/2005/8/layout/matrix3"/>
    <dgm:cxn modelId="{A26A64FC-AA4F-B847-AFE8-4B400CF8DD89}" type="presParOf" srcId="{82001005-3D16-CC47-AADB-5F6F5C7D3987}" destId="{28EA1D8A-6A5C-FD4A-8406-CED4C5D9443C}" srcOrd="0" destOrd="0" presId="urn:microsoft.com/office/officeart/2005/8/layout/matrix3"/>
    <dgm:cxn modelId="{4FC04F17-3013-8244-9D91-049187DA4811}" type="presParOf" srcId="{82001005-3D16-CC47-AADB-5F6F5C7D3987}" destId="{5F96A229-FBBA-0B4F-B687-8D49ADBD80F6}" srcOrd="1" destOrd="0" presId="urn:microsoft.com/office/officeart/2005/8/layout/matrix3"/>
    <dgm:cxn modelId="{DD13C1B2-9ECA-6A43-B481-35FEE7B88322}" type="presParOf" srcId="{82001005-3D16-CC47-AADB-5F6F5C7D3987}" destId="{AC7A1FEB-1FBC-784F-BE7C-5F6C109D7C51}" srcOrd="2" destOrd="0" presId="urn:microsoft.com/office/officeart/2005/8/layout/matrix3"/>
    <dgm:cxn modelId="{5CD4E95E-45F5-B34E-AA18-C1A43AC68A35}" type="presParOf" srcId="{82001005-3D16-CC47-AADB-5F6F5C7D3987}" destId="{434CF113-89BA-4B4A-A4DB-1CF90DD7E831}" srcOrd="3" destOrd="0" presId="urn:microsoft.com/office/officeart/2005/8/layout/matrix3"/>
    <dgm:cxn modelId="{9362D7E9-ECC5-D74D-AAE6-99795410F7E8}" type="presParOf" srcId="{82001005-3D16-CC47-AADB-5F6F5C7D3987}" destId="{CDA8DF1C-2675-6844-AFDE-31E96409A59D}"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6E2621-9005-45B4-A76B-208C228B01E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794820-B037-4D9C-8919-C84BD8C30375}">
      <dgm:prSet custT="1"/>
      <dgm:spPr/>
      <dgm:t>
        <a:bodyPr/>
        <a:lstStyle/>
        <a:p>
          <a:pPr>
            <a:lnSpc>
              <a:spcPct val="100000"/>
            </a:lnSpc>
          </a:pPr>
          <a:r>
            <a:rPr lang="en-US" sz="1600" dirty="0" err="1"/>
            <a:t>Geresnis</a:t>
          </a:r>
          <a:r>
            <a:rPr lang="en-US" sz="1600" dirty="0"/>
            <a:t> </a:t>
          </a:r>
          <a:r>
            <a:rPr lang="en-US" sz="1600" dirty="0" err="1"/>
            <a:t>pritaikymas</a:t>
          </a:r>
          <a:endParaRPr lang="en-US" sz="1600" dirty="0"/>
        </a:p>
      </dgm:t>
    </dgm:pt>
    <dgm:pt modelId="{6AC353F3-7CCE-4165-9122-E2DB7032FFA7}" type="parTrans" cxnId="{9A93244C-089A-405A-984F-68848E8A09CE}">
      <dgm:prSet/>
      <dgm:spPr/>
      <dgm:t>
        <a:bodyPr/>
        <a:lstStyle/>
        <a:p>
          <a:endParaRPr lang="en-US"/>
        </a:p>
      </dgm:t>
    </dgm:pt>
    <dgm:pt modelId="{E03909DB-6443-42F7-AA13-F2868BC082D8}" type="sibTrans" cxnId="{9A93244C-089A-405A-984F-68848E8A09CE}">
      <dgm:prSet/>
      <dgm:spPr/>
      <dgm:t>
        <a:bodyPr/>
        <a:lstStyle/>
        <a:p>
          <a:endParaRPr lang="en-US"/>
        </a:p>
      </dgm:t>
    </dgm:pt>
    <dgm:pt modelId="{9273A536-E546-4214-BD89-A99DBAB7AD39}">
      <dgm:prSet custT="1"/>
      <dgm:spPr/>
      <dgm:t>
        <a:bodyPr/>
        <a:lstStyle/>
        <a:p>
          <a:pPr>
            <a:lnSpc>
              <a:spcPct val="100000"/>
            </a:lnSpc>
          </a:pPr>
          <a:r>
            <a:rPr lang="lt-LT" sz="1600" dirty="0">
              <a:solidFill>
                <a:schemeClr val="tx1"/>
              </a:solidFill>
            </a:rPr>
            <a:t>Mažesnės įmonės išlaidos</a:t>
          </a:r>
          <a:endParaRPr lang="en-US" sz="1600" dirty="0"/>
        </a:p>
      </dgm:t>
    </dgm:pt>
    <dgm:pt modelId="{5A78CBA1-A175-46EC-BF01-81A81BCE0E42}" type="parTrans" cxnId="{2C7958EB-81B4-4D57-B73B-8A97BB82C762}">
      <dgm:prSet/>
      <dgm:spPr/>
      <dgm:t>
        <a:bodyPr/>
        <a:lstStyle/>
        <a:p>
          <a:endParaRPr lang="en-US"/>
        </a:p>
      </dgm:t>
    </dgm:pt>
    <dgm:pt modelId="{29C5EC6C-E1D4-457D-A75E-CEEF45DE03E6}" type="sibTrans" cxnId="{2C7958EB-81B4-4D57-B73B-8A97BB82C762}">
      <dgm:prSet/>
      <dgm:spPr/>
      <dgm:t>
        <a:bodyPr/>
        <a:lstStyle/>
        <a:p>
          <a:endParaRPr lang="en-US"/>
        </a:p>
      </dgm:t>
    </dgm:pt>
    <dgm:pt modelId="{2EAC1344-98AC-2340-87C3-3DDC65E8DCF9}">
      <dgm:prSet custT="1"/>
      <dgm:spPr/>
      <dgm:t>
        <a:bodyPr/>
        <a:lstStyle/>
        <a:p>
          <a:pPr>
            <a:lnSpc>
              <a:spcPct val="100000"/>
            </a:lnSpc>
          </a:pPr>
          <a:r>
            <a:rPr lang="en-US" sz="1600" dirty="0" err="1">
              <a:solidFill>
                <a:schemeClr val="tx1"/>
              </a:solidFill>
            </a:rPr>
            <a:t>Sunkiau</a:t>
          </a:r>
          <a:r>
            <a:rPr lang="en-US" sz="1600" dirty="0">
              <a:solidFill>
                <a:schemeClr val="tx1"/>
              </a:solidFill>
            </a:rPr>
            <a:t> </a:t>
          </a:r>
          <a:r>
            <a:rPr lang="lt-LT" sz="1600" dirty="0">
              <a:solidFill>
                <a:schemeClr val="tx1"/>
              </a:solidFill>
            </a:rPr>
            <a:t>laikytis</a:t>
          </a:r>
          <a:r>
            <a:rPr lang="en-US" sz="1600" dirty="0">
              <a:solidFill>
                <a:schemeClr val="tx1"/>
              </a:solidFill>
            </a:rPr>
            <a:t> </a:t>
          </a:r>
          <a:r>
            <a:rPr lang="en-US" sz="1600" dirty="0" err="1">
              <a:solidFill>
                <a:schemeClr val="tx1"/>
              </a:solidFill>
            </a:rPr>
            <a:t>saugumo</a:t>
          </a:r>
          <a:r>
            <a:rPr lang="en-US" sz="1600" dirty="0">
              <a:solidFill>
                <a:schemeClr val="tx1"/>
              </a:solidFill>
            </a:rPr>
            <a:t> </a:t>
          </a:r>
          <a:r>
            <a:rPr lang="lt-LT" sz="1600" dirty="0">
              <a:solidFill>
                <a:schemeClr val="tx1"/>
              </a:solidFill>
            </a:rPr>
            <a:t>taisyklių</a:t>
          </a:r>
          <a:endParaRPr lang="it-IT" sz="1600" dirty="0">
            <a:solidFill>
              <a:schemeClr val="tx1"/>
            </a:solidFill>
          </a:endParaRPr>
        </a:p>
      </dgm:t>
    </dgm:pt>
    <dgm:pt modelId="{E29B69F1-1021-284A-9ECD-73DB5BE6F1A6}" type="parTrans" cxnId="{9760F756-CBA1-594B-9879-8B409A1FB80D}">
      <dgm:prSet/>
      <dgm:spPr/>
      <dgm:t>
        <a:bodyPr/>
        <a:lstStyle/>
        <a:p>
          <a:endParaRPr lang="en-GB"/>
        </a:p>
      </dgm:t>
    </dgm:pt>
    <dgm:pt modelId="{0D7D85C5-372F-0345-B7F8-491EED7DFD5C}" type="sibTrans" cxnId="{9760F756-CBA1-594B-9879-8B409A1FB80D}">
      <dgm:prSet/>
      <dgm:spPr/>
      <dgm:t>
        <a:bodyPr/>
        <a:lstStyle/>
        <a:p>
          <a:endParaRPr lang="en-GB"/>
        </a:p>
      </dgm:t>
    </dgm:pt>
    <dgm:pt modelId="{92E94BB2-CBE3-044F-A931-76392ECBF40A}">
      <dgm:prSet custT="1"/>
      <dgm:spPr/>
      <dgm:t>
        <a:bodyPr/>
        <a:lstStyle/>
        <a:p>
          <a:pPr>
            <a:lnSpc>
              <a:spcPct val="100000"/>
            </a:lnSpc>
          </a:pPr>
          <a:r>
            <a:rPr lang="lt-LT" sz="1600" dirty="0">
              <a:solidFill>
                <a:schemeClr val="tx1"/>
              </a:solidFill>
            </a:rPr>
            <a:t>Teisinės pasekmės</a:t>
          </a:r>
          <a:endParaRPr lang="it-IT" sz="1600" dirty="0">
            <a:solidFill>
              <a:schemeClr val="tx1"/>
            </a:solidFill>
          </a:endParaRPr>
        </a:p>
      </dgm:t>
    </dgm:pt>
    <dgm:pt modelId="{6E436F4C-F9CA-B746-A0D6-C4A3D277AC2C}" type="parTrans" cxnId="{C34D2C01-6442-3A47-B981-8FB0568E61A2}">
      <dgm:prSet/>
      <dgm:spPr/>
      <dgm:t>
        <a:bodyPr/>
        <a:lstStyle/>
        <a:p>
          <a:endParaRPr lang="en-GB"/>
        </a:p>
      </dgm:t>
    </dgm:pt>
    <dgm:pt modelId="{78F0C02B-95C6-B64B-8B6E-7CD9CFEA227C}" type="sibTrans" cxnId="{C34D2C01-6442-3A47-B981-8FB0568E61A2}">
      <dgm:prSet/>
      <dgm:spPr/>
      <dgm:t>
        <a:bodyPr/>
        <a:lstStyle/>
        <a:p>
          <a:endParaRPr lang="en-GB"/>
        </a:p>
      </dgm:t>
    </dgm:pt>
    <dgm:pt modelId="{B28B0F03-3958-E643-A89C-AA965DFCFC58}">
      <dgm:prSet custT="1"/>
      <dgm:spPr/>
      <dgm:t>
        <a:bodyPr/>
        <a:lstStyle/>
        <a:p>
          <a:pPr>
            <a:lnSpc>
              <a:spcPct val="100000"/>
            </a:lnSpc>
          </a:pPr>
          <a:r>
            <a:rPr lang="lt-LT" sz="1600" dirty="0">
              <a:solidFill>
                <a:schemeClr val="tx1"/>
              </a:solidFill>
            </a:rPr>
            <a:t>Duomenų apsauga</a:t>
          </a:r>
          <a:endParaRPr lang="it-IT" sz="1600" dirty="0">
            <a:solidFill>
              <a:schemeClr val="tx1"/>
            </a:solidFill>
          </a:endParaRPr>
        </a:p>
      </dgm:t>
    </dgm:pt>
    <dgm:pt modelId="{2469D7B4-C14C-5240-9038-98D5FF8ADDDC}" type="parTrans" cxnId="{D8F76A62-7F0E-D141-BE65-453182776E75}">
      <dgm:prSet/>
      <dgm:spPr/>
      <dgm:t>
        <a:bodyPr/>
        <a:lstStyle/>
        <a:p>
          <a:endParaRPr lang="en-GB"/>
        </a:p>
      </dgm:t>
    </dgm:pt>
    <dgm:pt modelId="{8232F1C1-C9BF-3E44-AD92-D2FD86747819}" type="sibTrans" cxnId="{D8F76A62-7F0E-D141-BE65-453182776E75}">
      <dgm:prSet/>
      <dgm:spPr/>
      <dgm:t>
        <a:bodyPr/>
        <a:lstStyle/>
        <a:p>
          <a:endParaRPr lang="en-GB"/>
        </a:p>
      </dgm:t>
    </dgm:pt>
    <dgm:pt modelId="{258A9378-1F3A-4FDE-BF3E-053E9C66F178}" type="pres">
      <dgm:prSet presAssocID="{516E2621-9005-45B4-A76B-208C228B01ED}" presName="root" presStyleCnt="0">
        <dgm:presLayoutVars>
          <dgm:dir/>
          <dgm:resizeHandles val="exact"/>
        </dgm:presLayoutVars>
      </dgm:prSet>
      <dgm:spPr/>
    </dgm:pt>
    <dgm:pt modelId="{0FDC75D9-D0CA-48F0-BE36-07EF964CE8AB}" type="pres">
      <dgm:prSet presAssocID="{4E794820-B037-4D9C-8919-C84BD8C30375}" presName="compNode" presStyleCnt="0"/>
      <dgm:spPr/>
    </dgm:pt>
    <dgm:pt modelId="{ACDD3ED6-8F35-48C6-83C4-42D9F4A493FC}" type="pres">
      <dgm:prSet presAssocID="{4E794820-B037-4D9C-8919-C84BD8C30375}" presName="iconRect" presStyleLbl="node1" presStyleIdx="0" presStyleCnt="5" custScaleY="99890" custLinFactY="62716" custLinFactNeighborX="17624" custLinFactNeighborY="1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outline"/>
        </a:ext>
      </dgm:extLst>
    </dgm:pt>
    <dgm:pt modelId="{9014C1A0-35E2-4D2B-BF13-6159100F70D3}" type="pres">
      <dgm:prSet presAssocID="{4E794820-B037-4D9C-8919-C84BD8C30375}" presName="spaceRect" presStyleCnt="0"/>
      <dgm:spPr/>
    </dgm:pt>
    <dgm:pt modelId="{B35D7F14-CFC6-4DAF-AF18-EF1091DBDB72}" type="pres">
      <dgm:prSet presAssocID="{4E794820-B037-4D9C-8919-C84BD8C30375}" presName="textRect" presStyleLbl="revTx" presStyleIdx="0" presStyleCnt="5" custLinFactY="62703" custLinFactNeighborX="6630" custLinFactNeighborY="100000">
        <dgm:presLayoutVars>
          <dgm:chMax val="1"/>
          <dgm:chPref val="1"/>
        </dgm:presLayoutVars>
      </dgm:prSet>
      <dgm:spPr/>
    </dgm:pt>
    <dgm:pt modelId="{F39392E9-6D45-42EC-9AE6-BD74D4291028}" type="pres">
      <dgm:prSet presAssocID="{E03909DB-6443-42F7-AA13-F2868BC082D8}" presName="sibTrans" presStyleCnt="0"/>
      <dgm:spPr/>
    </dgm:pt>
    <dgm:pt modelId="{48C7DD79-D1DC-4EBB-8385-797D065C67F5}" type="pres">
      <dgm:prSet presAssocID="{9273A536-E546-4214-BD89-A99DBAB7AD39}" presName="compNode" presStyleCnt="0"/>
      <dgm:spPr/>
    </dgm:pt>
    <dgm:pt modelId="{AD363C55-B275-4EA4-8DFB-3B76F9E5A449}" type="pres">
      <dgm:prSet presAssocID="{9273A536-E546-4214-BD89-A99DBAB7AD39}" presName="iconRect" presStyleLbl="node1" presStyleIdx="1" presStyleCnt="5" custLinFactY="62620" custLinFactNeighborX="-5796" custLinFactNeighborY="1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ey outline"/>
        </a:ext>
      </dgm:extLst>
    </dgm:pt>
    <dgm:pt modelId="{43D03A93-D2D5-47A9-BB71-43E79913CC1D}" type="pres">
      <dgm:prSet presAssocID="{9273A536-E546-4214-BD89-A99DBAB7AD39}" presName="spaceRect" presStyleCnt="0"/>
      <dgm:spPr/>
    </dgm:pt>
    <dgm:pt modelId="{8A9DB739-903A-4388-A57A-AEE157D5ACE4}" type="pres">
      <dgm:prSet presAssocID="{9273A536-E546-4214-BD89-A99DBAB7AD39}" presName="textRect" presStyleLbl="revTx" presStyleIdx="1" presStyleCnt="5" custScaleX="131068" custLinFactY="62703" custLinFactNeighborX="-9514" custLinFactNeighborY="100000">
        <dgm:presLayoutVars>
          <dgm:chMax val="1"/>
          <dgm:chPref val="1"/>
        </dgm:presLayoutVars>
      </dgm:prSet>
      <dgm:spPr/>
    </dgm:pt>
    <dgm:pt modelId="{098D895E-C1BA-4BA3-B963-81C2A10EF5F4}" type="pres">
      <dgm:prSet presAssocID="{29C5EC6C-E1D4-457D-A75E-CEEF45DE03E6}" presName="sibTrans" presStyleCnt="0"/>
      <dgm:spPr/>
    </dgm:pt>
    <dgm:pt modelId="{D9B6B0AB-6431-7F40-8757-81D85C7A2749}" type="pres">
      <dgm:prSet presAssocID="{2EAC1344-98AC-2340-87C3-3DDC65E8DCF9}" presName="compNode" presStyleCnt="0"/>
      <dgm:spPr/>
    </dgm:pt>
    <dgm:pt modelId="{E522FF5F-447F-864F-BE55-31A06C80CC8B}" type="pres">
      <dgm:prSet presAssocID="{2EAC1344-98AC-2340-87C3-3DDC65E8DCF9}" presName="iconRect" presStyleLbl="node1" presStyleIdx="2" presStyleCnt="5" custLinFactY="62620" custLinFactNeighborX="-56687" custLinFactNeighborY="1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Unlock outline"/>
        </a:ext>
      </dgm:extLst>
    </dgm:pt>
    <dgm:pt modelId="{FA615A9C-1CE2-D344-9C19-42E5BC4D7E38}" type="pres">
      <dgm:prSet presAssocID="{2EAC1344-98AC-2340-87C3-3DDC65E8DCF9}" presName="spaceRect" presStyleCnt="0"/>
      <dgm:spPr/>
    </dgm:pt>
    <dgm:pt modelId="{B23BFE0C-850D-6949-BBC0-B75343CA0679}" type="pres">
      <dgm:prSet presAssocID="{2EAC1344-98AC-2340-87C3-3DDC65E8DCF9}" presName="textRect" presStyleLbl="revTx" presStyleIdx="2" presStyleCnt="5" custLinFactY="62703" custLinFactNeighborX="-19381" custLinFactNeighborY="100000">
        <dgm:presLayoutVars>
          <dgm:chMax val="1"/>
          <dgm:chPref val="1"/>
        </dgm:presLayoutVars>
      </dgm:prSet>
      <dgm:spPr/>
    </dgm:pt>
    <dgm:pt modelId="{CDD1F06B-E17F-FB44-A24E-CDF8D3A1B689}" type="pres">
      <dgm:prSet presAssocID="{0D7D85C5-372F-0345-B7F8-491EED7DFD5C}" presName="sibTrans" presStyleCnt="0"/>
      <dgm:spPr/>
    </dgm:pt>
    <dgm:pt modelId="{FD2B1102-4E12-8544-ADCB-2141A9B6A90D}" type="pres">
      <dgm:prSet presAssocID="{92E94BB2-CBE3-044F-A931-76392ECBF40A}" presName="compNode" presStyleCnt="0"/>
      <dgm:spPr/>
    </dgm:pt>
    <dgm:pt modelId="{D5DAF0EE-1B55-5049-A6FC-7BAFE65C358A}" type="pres">
      <dgm:prSet presAssocID="{92E94BB2-CBE3-044F-A931-76392ECBF40A}" presName="iconRect" presStyleLbl="node1" presStyleIdx="3" presStyleCnt="5" custLinFactY="62620" custLinFactNeighborX="-61821" custLinFactNeighborY="1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cales of justice outline"/>
        </a:ext>
      </dgm:extLst>
    </dgm:pt>
    <dgm:pt modelId="{B0092CBA-BED8-F44F-B6DE-3ABE98153830}" type="pres">
      <dgm:prSet presAssocID="{92E94BB2-CBE3-044F-A931-76392ECBF40A}" presName="spaceRect" presStyleCnt="0"/>
      <dgm:spPr/>
    </dgm:pt>
    <dgm:pt modelId="{7633840D-86C7-E04D-966A-FE926D319D6E}" type="pres">
      <dgm:prSet presAssocID="{92E94BB2-CBE3-044F-A931-76392ECBF40A}" presName="textRect" presStyleLbl="revTx" presStyleIdx="3" presStyleCnt="5" custLinFactY="62703" custLinFactNeighborX="-27820" custLinFactNeighborY="100000">
        <dgm:presLayoutVars>
          <dgm:chMax val="1"/>
          <dgm:chPref val="1"/>
        </dgm:presLayoutVars>
      </dgm:prSet>
      <dgm:spPr/>
    </dgm:pt>
    <dgm:pt modelId="{ABF30049-EF28-814C-BE8F-DD353C671824}" type="pres">
      <dgm:prSet presAssocID="{78F0C02B-95C6-B64B-8B6E-7CD9CFEA227C}" presName="sibTrans" presStyleCnt="0"/>
      <dgm:spPr/>
    </dgm:pt>
    <dgm:pt modelId="{B8CF3534-642F-2045-B640-7ABF479BC62A}" type="pres">
      <dgm:prSet presAssocID="{B28B0F03-3958-E643-A89C-AA965DFCFC58}" presName="compNode" presStyleCnt="0"/>
      <dgm:spPr/>
    </dgm:pt>
    <dgm:pt modelId="{DBE7F679-0842-424E-84C1-81C9458D9397}" type="pres">
      <dgm:prSet presAssocID="{B28B0F03-3958-E643-A89C-AA965DFCFC58}" presName="iconRect" presStyleLbl="node1" presStyleIdx="4" presStyleCnt="5" custLinFactY="62620" custLinFactNeighborX="-52922" custLinFactNeighborY="1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Folder Search outline"/>
        </a:ext>
      </dgm:extLst>
    </dgm:pt>
    <dgm:pt modelId="{DEF0D5B4-F578-014A-A17C-0DD77DDF3B0E}" type="pres">
      <dgm:prSet presAssocID="{B28B0F03-3958-E643-A89C-AA965DFCFC58}" presName="spaceRect" presStyleCnt="0"/>
      <dgm:spPr/>
    </dgm:pt>
    <dgm:pt modelId="{36680C0D-B22E-A549-91AE-87E803F7A7BD}" type="pres">
      <dgm:prSet presAssocID="{B28B0F03-3958-E643-A89C-AA965DFCFC58}" presName="textRect" presStyleLbl="revTx" presStyleIdx="4" presStyleCnt="5" custLinFactY="62703" custLinFactNeighborX="-22788" custLinFactNeighborY="100000">
        <dgm:presLayoutVars>
          <dgm:chMax val="1"/>
          <dgm:chPref val="1"/>
        </dgm:presLayoutVars>
      </dgm:prSet>
      <dgm:spPr/>
    </dgm:pt>
  </dgm:ptLst>
  <dgm:cxnLst>
    <dgm:cxn modelId="{C34D2C01-6442-3A47-B981-8FB0568E61A2}" srcId="{516E2621-9005-45B4-A76B-208C228B01ED}" destId="{92E94BB2-CBE3-044F-A931-76392ECBF40A}" srcOrd="3" destOrd="0" parTransId="{6E436F4C-F9CA-B746-A0D6-C4A3D277AC2C}" sibTransId="{78F0C02B-95C6-B64B-8B6E-7CD9CFEA227C}"/>
    <dgm:cxn modelId="{45ED681B-F3A8-434C-A218-31D13D27732D}" type="presOf" srcId="{4E794820-B037-4D9C-8919-C84BD8C30375}" destId="{B35D7F14-CFC6-4DAF-AF18-EF1091DBDB72}" srcOrd="0" destOrd="0" presId="urn:microsoft.com/office/officeart/2018/2/layout/IconLabelList"/>
    <dgm:cxn modelId="{7ADF021E-D72D-4DBD-ADCA-A8D212CFE7E1}" type="presOf" srcId="{9273A536-E546-4214-BD89-A99DBAB7AD39}" destId="{8A9DB739-903A-4388-A57A-AEE157D5ACE4}" srcOrd="0" destOrd="0" presId="urn:microsoft.com/office/officeart/2018/2/layout/IconLabelList"/>
    <dgm:cxn modelId="{D8F76A62-7F0E-D141-BE65-453182776E75}" srcId="{516E2621-9005-45B4-A76B-208C228B01ED}" destId="{B28B0F03-3958-E643-A89C-AA965DFCFC58}" srcOrd="4" destOrd="0" parTransId="{2469D7B4-C14C-5240-9038-98D5FF8ADDDC}" sibTransId="{8232F1C1-C9BF-3E44-AD92-D2FD86747819}"/>
    <dgm:cxn modelId="{9A93244C-089A-405A-984F-68848E8A09CE}" srcId="{516E2621-9005-45B4-A76B-208C228B01ED}" destId="{4E794820-B037-4D9C-8919-C84BD8C30375}" srcOrd="0" destOrd="0" parTransId="{6AC353F3-7CCE-4165-9122-E2DB7032FFA7}" sibTransId="{E03909DB-6443-42F7-AA13-F2868BC082D8}"/>
    <dgm:cxn modelId="{13002C6E-5241-1E41-8F39-0C0263155B09}" type="presOf" srcId="{B28B0F03-3958-E643-A89C-AA965DFCFC58}" destId="{36680C0D-B22E-A549-91AE-87E803F7A7BD}" srcOrd="0" destOrd="0" presId="urn:microsoft.com/office/officeart/2018/2/layout/IconLabelList"/>
    <dgm:cxn modelId="{9760F756-CBA1-594B-9879-8B409A1FB80D}" srcId="{516E2621-9005-45B4-A76B-208C228B01ED}" destId="{2EAC1344-98AC-2340-87C3-3DDC65E8DCF9}" srcOrd="2" destOrd="0" parTransId="{E29B69F1-1021-284A-9ECD-73DB5BE6F1A6}" sibTransId="{0D7D85C5-372F-0345-B7F8-491EED7DFD5C}"/>
    <dgm:cxn modelId="{6E7464A7-250A-410E-B09C-C9CF0AAEE012}" type="presOf" srcId="{516E2621-9005-45B4-A76B-208C228B01ED}" destId="{258A9378-1F3A-4FDE-BF3E-053E9C66F178}" srcOrd="0" destOrd="0" presId="urn:microsoft.com/office/officeart/2018/2/layout/IconLabelList"/>
    <dgm:cxn modelId="{5D80C6CD-0A26-1D48-B374-73614EA427F3}" type="presOf" srcId="{2EAC1344-98AC-2340-87C3-3DDC65E8DCF9}" destId="{B23BFE0C-850D-6949-BBC0-B75343CA0679}" srcOrd="0" destOrd="0" presId="urn:microsoft.com/office/officeart/2018/2/layout/IconLabelList"/>
    <dgm:cxn modelId="{D9AB54D9-3119-2947-B965-99D43A98F8F9}" type="presOf" srcId="{92E94BB2-CBE3-044F-A931-76392ECBF40A}" destId="{7633840D-86C7-E04D-966A-FE926D319D6E}" srcOrd="0" destOrd="0" presId="urn:microsoft.com/office/officeart/2018/2/layout/IconLabelList"/>
    <dgm:cxn modelId="{2C7958EB-81B4-4D57-B73B-8A97BB82C762}" srcId="{516E2621-9005-45B4-A76B-208C228B01ED}" destId="{9273A536-E546-4214-BD89-A99DBAB7AD39}" srcOrd="1" destOrd="0" parTransId="{5A78CBA1-A175-46EC-BF01-81A81BCE0E42}" sibTransId="{29C5EC6C-E1D4-457D-A75E-CEEF45DE03E6}"/>
    <dgm:cxn modelId="{31497F7E-2BB8-46DF-8259-910F8ECE690C}" type="presParOf" srcId="{258A9378-1F3A-4FDE-BF3E-053E9C66F178}" destId="{0FDC75D9-D0CA-48F0-BE36-07EF964CE8AB}" srcOrd="0" destOrd="0" presId="urn:microsoft.com/office/officeart/2018/2/layout/IconLabelList"/>
    <dgm:cxn modelId="{F080118B-E4B3-40B9-BF3C-E828D5C9F337}" type="presParOf" srcId="{0FDC75D9-D0CA-48F0-BE36-07EF964CE8AB}" destId="{ACDD3ED6-8F35-48C6-83C4-42D9F4A493FC}" srcOrd="0" destOrd="0" presId="urn:microsoft.com/office/officeart/2018/2/layout/IconLabelList"/>
    <dgm:cxn modelId="{E8B15AD5-BCA3-41D0-8C43-AFB111D8D477}" type="presParOf" srcId="{0FDC75D9-D0CA-48F0-BE36-07EF964CE8AB}" destId="{9014C1A0-35E2-4D2B-BF13-6159100F70D3}" srcOrd="1" destOrd="0" presId="urn:microsoft.com/office/officeart/2018/2/layout/IconLabelList"/>
    <dgm:cxn modelId="{B45B40B5-56E6-4C16-B8FE-1899D73D32DC}" type="presParOf" srcId="{0FDC75D9-D0CA-48F0-BE36-07EF964CE8AB}" destId="{B35D7F14-CFC6-4DAF-AF18-EF1091DBDB72}" srcOrd="2" destOrd="0" presId="urn:microsoft.com/office/officeart/2018/2/layout/IconLabelList"/>
    <dgm:cxn modelId="{600B144C-BB50-419B-96DB-14B2328C58D6}" type="presParOf" srcId="{258A9378-1F3A-4FDE-BF3E-053E9C66F178}" destId="{F39392E9-6D45-42EC-9AE6-BD74D4291028}" srcOrd="1" destOrd="0" presId="urn:microsoft.com/office/officeart/2018/2/layout/IconLabelList"/>
    <dgm:cxn modelId="{6D1889AA-BE21-4CBC-B196-796CDAFFAB56}" type="presParOf" srcId="{258A9378-1F3A-4FDE-BF3E-053E9C66F178}" destId="{48C7DD79-D1DC-4EBB-8385-797D065C67F5}" srcOrd="2" destOrd="0" presId="urn:microsoft.com/office/officeart/2018/2/layout/IconLabelList"/>
    <dgm:cxn modelId="{8F6DECFF-9C9B-4062-94EB-3B3235E7A7AE}" type="presParOf" srcId="{48C7DD79-D1DC-4EBB-8385-797D065C67F5}" destId="{AD363C55-B275-4EA4-8DFB-3B76F9E5A449}" srcOrd="0" destOrd="0" presId="urn:microsoft.com/office/officeart/2018/2/layout/IconLabelList"/>
    <dgm:cxn modelId="{7DD626C8-2A08-45AF-AFFF-D5D35181482E}" type="presParOf" srcId="{48C7DD79-D1DC-4EBB-8385-797D065C67F5}" destId="{43D03A93-D2D5-47A9-BB71-43E79913CC1D}" srcOrd="1" destOrd="0" presId="urn:microsoft.com/office/officeart/2018/2/layout/IconLabelList"/>
    <dgm:cxn modelId="{8622DE9B-51D9-4BA0-A437-E15D776A2B38}" type="presParOf" srcId="{48C7DD79-D1DC-4EBB-8385-797D065C67F5}" destId="{8A9DB739-903A-4388-A57A-AEE157D5ACE4}" srcOrd="2" destOrd="0" presId="urn:microsoft.com/office/officeart/2018/2/layout/IconLabelList"/>
    <dgm:cxn modelId="{A1869D7A-C7F6-49F5-98CA-599612117494}" type="presParOf" srcId="{258A9378-1F3A-4FDE-BF3E-053E9C66F178}" destId="{098D895E-C1BA-4BA3-B963-81C2A10EF5F4}" srcOrd="3" destOrd="0" presId="urn:microsoft.com/office/officeart/2018/2/layout/IconLabelList"/>
    <dgm:cxn modelId="{981DFA4C-6D96-1440-84ED-57A41C0863FD}" type="presParOf" srcId="{258A9378-1F3A-4FDE-BF3E-053E9C66F178}" destId="{D9B6B0AB-6431-7F40-8757-81D85C7A2749}" srcOrd="4" destOrd="0" presId="urn:microsoft.com/office/officeart/2018/2/layout/IconLabelList"/>
    <dgm:cxn modelId="{42498AF9-A03B-784E-8971-BFEC1C54AF45}" type="presParOf" srcId="{D9B6B0AB-6431-7F40-8757-81D85C7A2749}" destId="{E522FF5F-447F-864F-BE55-31A06C80CC8B}" srcOrd="0" destOrd="0" presId="urn:microsoft.com/office/officeart/2018/2/layout/IconLabelList"/>
    <dgm:cxn modelId="{04FAEB78-37BD-384A-B87C-78250F80C689}" type="presParOf" srcId="{D9B6B0AB-6431-7F40-8757-81D85C7A2749}" destId="{FA615A9C-1CE2-D344-9C19-42E5BC4D7E38}" srcOrd="1" destOrd="0" presId="urn:microsoft.com/office/officeart/2018/2/layout/IconLabelList"/>
    <dgm:cxn modelId="{489924DE-E2FD-6D40-91D5-03EEB808BFC4}" type="presParOf" srcId="{D9B6B0AB-6431-7F40-8757-81D85C7A2749}" destId="{B23BFE0C-850D-6949-BBC0-B75343CA0679}" srcOrd="2" destOrd="0" presId="urn:microsoft.com/office/officeart/2018/2/layout/IconLabelList"/>
    <dgm:cxn modelId="{7ADE6D4B-37F9-7046-AA89-1F9FF801AFF1}" type="presParOf" srcId="{258A9378-1F3A-4FDE-BF3E-053E9C66F178}" destId="{CDD1F06B-E17F-FB44-A24E-CDF8D3A1B689}" srcOrd="5" destOrd="0" presId="urn:microsoft.com/office/officeart/2018/2/layout/IconLabelList"/>
    <dgm:cxn modelId="{6EC3A52B-7AC5-3D4B-8BF0-AF9213555517}" type="presParOf" srcId="{258A9378-1F3A-4FDE-BF3E-053E9C66F178}" destId="{FD2B1102-4E12-8544-ADCB-2141A9B6A90D}" srcOrd="6" destOrd="0" presId="urn:microsoft.com/office/officeart/2018/2/layout/IconLabelList"/>
    <dgm:cxn modelId="{FD18A4B1-D621-DA41-BD78-66E16F142A68}" type="presParOf" srcId="{FD2B1102-4E12-8544-ADCB-2141A9B6A90D}" destId="{D5DAF0EE-1B55-5049-A6FC-7BAFE65C358A}" srcOrd="0" destOrd="0" presId="urn:microsoft.com/office/officeart/2018/2/layout/IconLabelList"/>
    <dgm:cxn modelId="{ECF72260-3B92-224A-95F1-1DAD02A87471}" type="presParOf" srcId="{FD2B1102-4E12-8544-ADCB-2141A9B6A90D}" destId="{B0092CBA-BED8-F44F-B6DE-3ABE98153830}" srcOrd="1" destOrd="0" presId="urn:microsoft.com/office/officeart/2018/2/layout/IconLabelList"/>
    <dgm:cxn modelId="{A12707FC-3F83-C146-ABF7-35CB9FFCC4BF}" type="presParOf" srcId="{FD2B1102-4E12-8544-ADCB-2141A9B6A90D}" destId="{7633840D-86C7-E04D-966A-FE926D319D6E}" srcOrd="2" destOrd="0" presId="urn:microsoft.com/office/officeart/2018/2/layout/IconLabelList"/>
    <dgm:cxn modelId="{3B4333BD-3584-2B41-B0B0-4B550777143F}" type="presParOf" srcId="{258A9378-1F3A-4FDE-BF3E-053E9C66F178}" destId="{ABF30049-EF28-814C-BE8F-DD353C671824}" srcOrd="7" destOrd="0" presId="urn:microsoft.com/office/officeart/2018/2/layout/IconLabelList"/>
    <dgm:cxn modelId="{60BE49A9-2562-224F-A09D-6B411DA1FB07}" type="presParOf" srcId="{258A9378-1F3A-4FDE-BF3E-053E9C66F178}" destId="{B8CF3534-642F-2045-B640-7ABF479BC62A}" srcOrd="8" destOrd="0" presId="urn:microsoft.com/office/officeart/2018/2/layout/IconLabelList"/>
    <dgm:cxn modelId="{FC6FAE8F-3E48-8242-A717-1F03D44A1DDE}" type="presParOf" srcId="{B8CF3534-642F-2045-B640-7ABF479BC62A}" destId="{DBE7F679-0842-424E-84C1-81C9458D9397}" srcOrd="0" destOrd="0" presId="urn:microsoft.com/office/officeart/2018/2/layout/IconLabelList"/>
    <dgm:cxn modelId="{31885D87-5183-3D4B-8E8B-0B4194DF1DC8}" type="presParOf" srcId="{B8CF3534-642F-2045-B640-7ABF479BC62A}" destId="{DEF0D5B4-F578-014A-A17C-0DD77DDF3B0E}" srcOrd="1" destOrd="0" presId="urn:microsoft.com/office/officeart/2018/2/layout/IconLabelList"/>
    <dgm:cxn modelId="{5EC4310E-8D37-BF45-AD4B-A7ACEA11F779}" type="presParOf" srcId="{B8CF3534-642F-2045-B640-7ABF479BC62A}" destId="{36680C0D-B22E-A549-91AE-87E803F7A7BD}" srcOrd="2" destOrd="0" presId="urn:microsoft.com/office/officeart/2018/2/layout/IconLabelList"/>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6E2621-9005-45B4-A76B-208C228B01E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794820-B037-4D9C-8919-C84BD8C30375}">
      <dgm:prSet custT="1"/>
      <dgm:spPr/>
      <dgm:t>
        <a:bodyPr/>
        <a:lstStyle/>
        <a:p>
          <a:pPr>
            <a:lnSpc>
              <a:spcPct val="100000"/>
            </a:lnSpc>
          </a:pPr>
          <a:r>
            <a:rPr lang="lt-LT" sz="1600" dirty="0"/>
            <a:t>Mažesnės įmonės išlaidos</a:t>
          </a:r>
          <a:endParaRPr lang="en-US" sz="1600" dirty="0"/>
        </a:p>
      </dgm:t>
    </dgm:pt>
    <dgm:pt modelId="{6AC353F3-7CCE-4165-9122-E2DB7032FFA7}" type="parTrans" cxnId="{9A93244C-089A-405A-984F-68848E8A09CE}">
      <dgm:prSet/>
      <dgm:spPr/>
      <dgm:t>
        <a:bodyPr/>
        <a:lstStyle/>
        <a:p>
          <a:endParaRPr lang="en-US"/>
        </a:p>
      </dgm:t>
    </dgm:pt>
    <dgm:pt modelId="{E03909DB-6443-42F7-AA13-F2868BC082D8}" type="sibTrans" cxnId="{9A93244C-089A-405A-984F-68848E8A09CE}">
      <dgm:prSet/>
      <dgm:spPr/>
      <dgm:t>
        <a:bodyPr/>
        <a:lstStyle/>
        <a:p>
          <a:endParaRPr lang="en-US"/>
        </a:p>
      </dgm:t>
    </dgm:pt>
    <dgm:pt modelId="{9273A536-E546-4214-BD89-A99DBAB7AD39}">
      <dgm:prSet custT="1"/>
      <dgm:spPr/>
      <dgm:t>
        <a:bodyPr/>
        <a:lstStyle/>
        <a:p>
          <a:pPr>
            <a:lnSpc>
              <a:spcPct val="100000"/>
            </a:lnSpc>
          </a:pPr>
          <a:r>
            <a:rPr lang="en-US" sz="1600" dirty="0" err="1"/>
            <a:t>Darbuotojai</a:t>
          </a:r>
          <a:r>
            <a:rPr lang="en-US" sz="1600" dirty="0"/>
            <a:t> </a:t>
          </a:r>
          <a:r>
            <a:rPr lang="en-US" sz="1600" dirty="0" err="1"/>
            <a:t>sutaupo</a:t>
          </a:r>
          <a:r>
            <a:rPr lang="en-US" sz="1600" dirty="0"/>
            <a:t> </a:t>
          </a:r>
          <a:r>
            <a:rPr lang="en-US" sz="1600" dirty="0" err="1"/>
            <a:t>laiko</a:t>
          </a:r>
          <a:r>
            <a:rPr lang="en-US" sz="1600" dirty="0"/>
            <a:t>, </a:t>
          </a:r>
          <a:r>
            <a:rPr lang="en-US" sz="1600" dirty="0" err="1"/>
            <a:t>nes</a:t>
          </a:r>
          <a:r>
            <a:rPr lang="en-US" sz="1600" dirty="0"/>
            <a:t> </a:t>
          </a:r>
          <a:r>
            <a:rPr lang="en-US" sz="1600" dirty="0" err="1"/>
            <a:t>nereikia</a:t>
          </a:r>
          <a:r>
            <a:rPr lang="en-US" sz="1600" dirty="0"/>
            <a:t> </a:t>
          </a:r>
          <a:r>
            <a:rPr lang="en-US" sz="1600" dirty="0" err="1"/>
            <a:t>važiuoti</a:t>
          </a:r>
          <a:r>
            <a:rPr lang="en-US" sz="1600" dirty="0"/>
            <a:t> į </a:t>
          </a:r>
          <a:r>
            <a:rPr lang="en-US" sz="1600" dirty="0" err="1"/>
            <a:t>darbą</a:t>
          </a:r>
          <a:r>
            <a:rPr lang="en-US" sz="1600" dirty="0"/>
            <a:t> </a:t>
          </a:r>
          <a:r>
            <a:rPr lang="en-US" sz="1600" dirty="0" err="1"/>
            <a:t>ir</a:t>
          </a:r>
          <a:r>
            <a:rPr lang="en-US" sz="1600" dirty="0"/>
            <a:t> </a:t>
          </a:r>
          <a:r>
            <a:rPr lang="en-US" sz="1600" dirty="0" err="1"/>
            <a:t>atgal</a:t>
          </a:r>
          <a:endParaRPr lang="en-US" sz="1600" dirty="0"/>
        </a:p>
      </dgm:t>
    </dgm:pt>
    <dgm:pt modelId="{5A78CBA1-A175-46EC-BF01-81A81BCE0E42}" type="parTrans" cxnId="{2C7958EB-81B4-4D57-B73B-8A97BB82C762}">
      <dgm:prSet/>
      <dgm:spPr/>
      <dgm:t>
        <a:bodyPr/>
        <a:lstStyle/>
        <a:p>
          <a:endParaRPr lang="en-US"/>
        </a:p>
      </dgm:t>
    </dgm:pt>
    <dgm:pt modelId="{29C5EC6C-E1D4-457D-A75E-CEEF45DE03E6}" type="sibTrans" cxnId="{2C7958EB-81B4-4D57-B73B-8A97BB82C762}">
      <dgm:prSet/>
      <dgm:spPr/>
      <dgm:t>
        <a:bodyPr/>
        <a:lstStyle/>
        <a:p>
          <a:endParaRPr lang="en-US"/>
        </a:p>
      </dgm:t>
    </dgm:pt>
    <dgm:pt modelId="{1D16A1E6-B1F9-4467-86F6-45DCC5A0EC97}">
      <dgm:prSet custT="1"/>
      <dgm:spPr/>
      <dgm:t>
        <a:bodyPr/>
        <a:lstStyle/>
        <a:p>
          <a:pPr>
            <a:lnSpc>
              <a:spcPct val="100000"/>
            </a:lnSpc>
          </a:pPr>
          <a:r>
            <a:rPr lang="en-US" sz="1600" dirty="0" err="1"/>
            <a:t>Numatyta</a:t>
          </a:r>
          <a:r>
            <a:rPr lang="en-US" sz="1600" dirty="0"/>
            <a:t> </a:t>
          </a:r>
          <a:r>
            <a:rPr lang="en-US" sz="1600" dirty="0" err="1"/>
            <a:t>darbo</a:t>
          </a:r>
          <a:r>
            <a:rPr lang="en-US" sz="1600" dirty="0"/>
            <a:t> </a:t>
          </a:r>
          <a:r>
            <a:rPr lang="en-US" sz="1600" dirty="0" err="1"/>
            <a:t>vieta</a:t>
          </a:r>
          <a:endParaRPr lang="en-US" sz="1600" dirty="0"/>
        </a:p>
      </dgm:t>
    </dgm:pt>
    <dgm:pt modelId="{DE039AE4-41A3-4535-8209-F12BB2C829D4}" type="parTrans" cxnId="{339E081E-DA78-4D2C-A1C0-3E4993C7617C}">
      <dgm:prSet/>
      <dgm:spPr/>
      <dgm:t>
        <a:bodyPr/>
        <a:lstStyle/>
        <a:p>
          <a:endParaRPr lang="en-US"/>
        </a:p>
      </dgm:t>
    </dgm:pt>
    <dgm:pt modelId="{3B1F5A14-795F-4D0E-B33F-920FD6297730}" type="sibTrans" cxnId="{339E081E-DA78-4D2C-A1C0-3E4993C7617C}">
      <dgm:prSet/>
      <dgm:spPr/>
      <dgm:t>
        <a:bodyPr/>
        <a:lstStyle/>
        <a:p>
          <a:endParaRPr lang="en-US"/>
        </a:p>
      </dgm:t>
    </dgm:pt>
    <dgm:pt modelId="{48DA3DDF-2E9B-4E40-99A4-B21CF337956A}">
      <dgm:prSet custT="1"/>
      <dgm:spPr/>
      <dgm:t>
        <a:bodyPr/>
        <a:lstStyle/>
        <a:p>
          <a:pPr>
            <a:lnSpc>
              <a:spcPct val="100000"/>
            </a:lnSpc>
          </a:pPr>
          <a:r>
            <a:rPr lang="pt-BR" sz="1600" dirty="0"/>
            <a:t>Saugus darbo įrangos ir failų tvarkymas</a:t>
          </a:r>
          <a:endParaRPr lang="en-US" sz="1600" dirty="0"/>
        </a:p>
      </dgm:t>
    </dgm:pt>
    <dgm:pt modelId="{478259E4-B089-4C38-935D-D04EA2E80943}" type="parTrans" cxnId="{23880069-7676-4606-BFD7-38E603F0CA37}">
      <dgm:prSet/>
      <dgm:spPr/>
      <dgm:t>
        <a:bodyPr/>
        <a:lstStyle/>
        <a:p>
          <a:endParaRPr lang="en-US"/>
        </a:p>
      </dgm:t>
    </dgm:pt>
    <dgm:pt modelId="{6E30768A-C8F1-4357-8788-BB1E26025C04}" type="sibTrans" cxnId="{23880069-7676-4606-BFD7-38E603F0CA37}">
      <dgm:prSet/>
      <dgm:spPr/>
      <dgm:t>
        <a:bodyPr/>
        <a:lstStyle/>
        <a:p>
          <a:endParaRPr lang="en-US"/>
        </a:p>
      </dgm:t>
    </dgm:pt>
    <dgm:pt modelId="{E6C744A3-9844-4F25-9BDC-118C2C803A28}">
      <dgm:prSet custT="1"/>
      <dgm:spPr/>
      <dgm:t>
        <a:bodyPr/>
        <a:lstStyle/>
        <a:p>
          <a:pPr>
            <a:lnSpc>
              <a:spcPct val="100000"/>
            </a:lnSpc>
          </a:pPr>
          <a:r>
            <a:rPr lang="en-US" sz="1600" dirty="0"/>
            <a:t>Saugus VPN (</a:t>
          </a:r>
          <a:r>
            <a:rPr lang="en-US" sz="1600" dirty="0" err="1"/>
            <a:t>virtualus</a:t>
          </a:r>
          <a:r>
            <a:rPr lang="en-US" sz="1600" dirty="0"/>
            <a:t> </a:t>
          </a:r>
          <a:r>
            <a:rPr lang="en-US" sz="1600" dirty="0" err="1"/>
            <a:t>privatus</a:t>
          </a:r>
          <a:r>
            <a:rPr lang="en-US" sz="1600" dirty="0"/>
            <a:t> </a:t>
          </a:r>
          <a:r>
            <a:rPr lang="en-US" sz="1600" dirty="0" err="1"/>
            <a:t>tinklas</a:t>
          </a:r>
          <a:r>
            <a:rPr lang="en-US" sz="1600" dirty="0"/>
            <a:t>)</a:t>
          </a:r>
        </a:p>
      </dgm:t>
    </dgm:pt>
    <dgm:pt modelId="{F8FDF7F0-45BE-4667-9F4F-B69ABD574311}" type="parTrans" cxnId="{483F264E-E8DE-4000-80C3-532D1F7417D0}">
      <dgm:prSet/>
      <dgm:spPr/>
      <dgm:t>
        <a:bodyPr/>
        <a:lstStyle/>
        <a:p>
          <a:endParaRPr lang="en-US"/>
        </a:p>
      </dgm:t>
    </dgm:pt>
    <dgm:pt modelId="{C4FA0EE3-A9CA-4E01-9588-A82264747789}" type="sibTrans" cxnId="{483F264E-E8DE-4000-80C3-532D1F7417D0}">
      <dgm:prSet/>
      <dgm:spPr/>
      <dgm:t>
        <a:bodyPr/>
        <a:lstStyle/>
        <a:p>
          <a:endParaRPr lang="en-US"/>
        </a:p>
      </dgm:t>
    </dgm:pt>
    <dgm:pt modelId="{BCCEE07D-EB22-418E-8113-8A036574AFD6}">
      <dgm:prSet custT="1"/>
      <dgm:spPr>
        <a:noFill/>
      </dgm:spPr>
      <dgm:t>
        <a:bodyPr/>
        <a:lstStyle/>
        <a:p>
          <a:pPr>
            <a:lnSpc>
              <a:spcPct val="150000"/>
            </a:lnSpc>
          </a:pPr>
          <a:endParaRPr lang="en-US" sz="2000" dirty="0">
            <a:solidFill>
              <a:schemeClr val="accent1"/>
            </a:solidFill>
          </a:endParaRPr>
        </a:p>
      </dgm:t>
    </dgm:pt>
    <dgm:pt modelId="{A217C076-632A-4C7A-B4A2-858C7D192585}" type="sibTrans" cxnId="{22B00FA1-97C9-49EA-ADD9-2957EB1CA44F}">
      <dgm:prSet/>
      <dgm:spPr/>
      <dgm:t>
        <a:bodyPr/>
        <a:lstStyle/>
        <a:p>
          <a:endParaRPr lang="en-US"/>
        </a:p>
      </dgm:t>
    </dgm:pt>
    <dgm:pt modelId="{9A453E16-B74E-4D5B-8BAB-9E1FCDE3823A}" type="parTrans" cxnId="{22B00FA1-97C9-49EA-ADD9-2957EB1CA44F}">
      <dgm:prSet/>
      <dgm:spPr/>
      <dgm:t>
        <a:bodyPr/>
        <a:lstStyle/>
        <a:p>
          <a:endParaRPr lang="en-US"/>
        </a:p>
      </dgm:t>
    </dgm:pt>
    <dgm:pt modelId="{258A9378-1F3A-4FDE-BF3E-053E9C66F178}" type="pres">
      <dgm:prSet presAssocID="{516E2621-9005-45B4-A76B-208C228B01ED}" presName="root" presStyleCnt="0">
        <dgm:presLayoutVars>
          <dgm:dir/>
          <dgm:resizeHandles val="exact"/>
        </dgm:presLayoutVars>
      </dgm:prSet>
      <dgm:spPr/>
    </dgm:pt>
    <dgm:pt modelId="{081490B7-BA9F-41C9-B2EF-DEC02AD95854}" type="pres">
      <dgm:prSet presAssocID="{BCCEE07D-EB22-418E-8113-8A036574AFD6}" presName="compNode" presStyleCnt="0"/>
      <dgm:spPr/>
    </dgm:pt>
    <dgm:pt modelId="{1B15C2AC-9790-446B-A06F-EF7417D1AFC1}" type="pres">
      <dgm:prSet presAssocID="{BCCEE07D-EB22-418E-8113-8A036574AFD6}" presName="iconRect" presStyleLbl="node1" presStyleIdx="0" presStyleCnt="6" custScaleX="230801" custScaleY="230801" custLinFactX="391277" custLinFactNeighborX="400000" custLinFactNeighborY="77746"/>
      <dgm:spPr>
        <a:blipFill>
          <a:blip xmlns:r="http://schemas.openxmlformats.org/officeDocument/2006/relationships" r:embed="rId1">
            <a:extLst>
              <a:ext uri="{96DAC541-7B7A-43D3-8B79-37D633B846F1}">
                <asvg:svgBlip xmlns:asvg="http://schemas.microsoft.com/office/drawing/2016/SVG/main" r:embed="rId2"/>
              </a:ext>
            </a:extLst>
          </a:blip>
          <a:srcRect/>
          <a:stretch>
            <a:fillRect l="-3000" r="-3000"/>
          </a:stretch>
        </a:blipFill>
      </dgm:spPr>
      <dgm:extLst>
        <a:ext uri="{E40237B7-FDA0-4F09-8148-C483321AD2D9}">
          <dgm14:cNvPr xmlns:dgm14="http://schemas.microsoft.com/office/drawing/2010/diagram" id="0" name="" descr="Work from home Wi-Fi outline"/>
        </a:ext>
      </dgm:extLst>
    </dgm:pt>
    <dgm:pt modelId="{0D77F85D-7014-4A0D-98D6-A4F795E90419}" type="pres">
      <dgm:prSet presAssocID="{BCCEE07D-EB22-418E-8113-8A036574AFD6}" presName="spaceRect" presStyleCnt="0"/>
      <dgm:spPr/>
    </dgm:pt>
    <dgm:pt modelId="{296E8D4F-45BE-488F-B7A4-9A54293D1343}" type="pres">
      <dgm:prSet presAssocID="{BCCEE07D-EB22-418E-8113-8A036574AFD6}" presName="textRect" presStyleLbl="revTx" presStyleIdx="0" presStyleCnt="6" custScaleX="107563" custScaleY="104194" custLinFactX="160967" custLinFactY="-200000" custLinFactNeighborX="200000" custLinFactNeighborY="-228787">
        <dgm:presLayoutVars>
          <dgm:chMax val="1"/>
          <dgm:chPref val="1"/>
        </dgm:presLayoutVars>
      </dgm:prSet>
      <dgm:spPr/>
    </dgm:pt>
    <dgm:pt modelId="{02569FE1-87F2-4810-9324-7D82D6CA17EC}" type="pres">
      <dgm:prSet presAssocID="{A217C076-632A-4C7A-B4A2-858C7D192585}" presName="sibTrans" presStyleCnt="0"/>
      <dgm:spPr/>
    </dgm:pt>
    <dgm:pt modelId="{0FDC75D9-D0CA-48F0-BE36-07EF964CE8AB}" type="pres">
      <dgm:prSet presAssocID="{4E794820-B037-4D9C-8919-C84BD8C30375}" presName="compNode" presStyleCnt="0"/>
      <dgm:spPr/>
    </dgm:pt>
    <dgm:pt modelId="{ACDD3ED6-8F35-48C6-83C4-42D9F4A493FC}" type="pres">
      <dgm:prSet presAssocID="{4E794820-B037-4D9C-8919-C84BD8C30375}" presName="iconRect" presStyleLbl="node1" presStyleIdx="1" presStyleCnt="6" custScaleX="133137" custScaleY="133137" custLinFactX="-100000" custLinFactY="186266" custLinFactNeighborX="-195096" custLinFactNeighborY="2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ey outline"/>
        </a:ext>
      </dgm:extLst>
    </dgm:pt>
    <dgm:pt modelId="{9014C1A0-35E2-4D2B-BF13-6159100F70D3}" type="pres">
      <dgm:prSet presAssocID="{4E794820-B037-4D9C-8919-C84BD8C30375}" presName="spaceRect" presStyleCnt="0"/>
      <dgm:spPr/>
    </dgm:pt>
    <dgm:pt modelId="{B35D7F14-CFC6-4DAF-AF18-EF1091DBDB72}" type="pres">
      <dgm:prSet presAssocID="{4E794820-B037-4D9C-8919-C84BD8C30375}" presName="textRect" presStyleLbl="revTx" presStyleIdx="1" presStyleCnt="6" custScaleX="153393" custLinFactX="-38798" custLinFactY="200000" custLinFactNeighborX="-100000" custLinFactNeighborY="213607">
        <dgm:presLayoutVars>
          <dgm:chMax val="1"/>
          <dgm:chPref val="1"/>
        </dgm:presLayoutVars>
      </dgm:prSet>
      <dgm:spPr/>
    </dgm:pt>
    <dgm:pt modelId="{F39392E9-6D45-42EC-9AE6-BD74D4291028}" type="pres">
      <dgm:prSet presAssocID="{E03909DB-6443-42F7-AA13-F2868BC082D8}" presName="sibTrans" presStyleCnt="0"/>
      <dgm:spPr/>
    </dgm:pt>
    <dgm:pt modelId="{48C7DD79-D1DC-4EBB-8385-797D065C67F5}" type="pres">
      <dgm:prSet presAssocID="{9273A536-E546-4214-BD89-A99DBAB7AD39}" presName="compNode" presStyleCnt="0"/>
      <dgm:spPr/>
    </dgm:pt>
    <dgm:pt modelId="{AD363C55-B275-4EA4-8DFB-3B76F9E5A449}" type="pres">
      <dgm:prSet presAssocID="{9273A536-E546-4214-BD89-A99DBAB7AD39}" presName="iconRect" presStyleLbl="node1" presStyleIdx="2" presStyleCnt="6" custScaleX="133137" custScaleY="133137" custLinFactX="-135777" custLinFactY="186266" custLinFactNeighborX="-200000" custLinFactNeighborY="2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ar outline"/>
        </a:ext>
      </dgm:extLst>
    </dgm:pt>
    <dgm:pt modelId="{43D03A93-D2D5-47A9-BB71-43E79913CC1D}" type="pres">
      <dgm:prSet presAssocID="{9273A536-E546-4214-BD89-A99DBAB7AD39}" presName="spaceRect" presStyleCnt="0"/>
      <dgm:spPr/>
    </dgm:pt>
    <dgm:pt modelId="{8A9DB739-903A-4388-A57A-AEE157D5ACE4}" type="pres">
      <dgm:prSet presAssocID="{9273A536-E546-4214-BD89-A99DBAB7AD39}" presName="textRect" presStyleLbl="revTx" presStyleIdx="2" presStyleCnt="6" custScaleX="169867" custLinFactX="-51100" custLinFactY="200000" custLinFactNeighborX="-100000" custLinFactNeighborY="213607">
        <dgm:presLayoutVars>
          <dgm:chMax val="1"/>
          <dgm:chPref val="1"/>
        </dgm:presLayoutVars>
      </dgm:prSet>
      <dgm:spPr/>
    </dgm:pt>
    <dgm:pt modelId="{098D895E-C1BA-4BA3-B963-81C2A10EF5F4}" type="pres">
      <dgm:prSet presAssocID="{29C5EC6C-E1D4-457D-A75E-CEEF45DE03E6}" presName="sibTrans" presStyleCnt="0"/>
      <dgm:spPr/>
    </dgm:pt>
    <dgm:pt modelId="{16E5FEEB-D23B-4F2E-87AB-BAB3DBCCA942}" type="pres">
      <dgm:prSet presAssocID="{1D16A1E6-B1F9-4467-86F6-45DCC5A0EC97}" presName="compNode" presStyleCnt="0"/>
      <dgm:spPr/>
    </dgm:pt>
    <dgm:pt modelId="{FB74D5A7-F979-44E2-8EB0-81C50A0D3990}" type="pres">
      <dgm:prSet presAssocID="{1D16A1E6-B1F9-4467-86F6-45DCC5A0EC97}" presName="iconRect" presStyleLbl="node1" presStyleIdx="3" presStyleCnt="6" custScaleX="133137" custScaleY="133137" custLinFactX="-122550" custLinFactY="186271" custLinFactNeighborX="-200000" custLinFactNeighborY="2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ork from home desk outline"/>
        </a:ext>
      </dgm:extLst>
    </dgm:pt>
    <dgm:pt modelId="{D161B575-4015-4F6D-B562-304E672EE7E0}" type="pres">
      <dgm:prSet presAssocID="{1D16A1E6-B1F9-4467-86F6-45DCC5A0EC97}" presName="spaceRect" presStyleCnt="0"/>
      <dgm:spPr/>
    </dgm:pt>
    <dgm:pt modelId="{2E0101DB-BE2A-44BA-BD59-C2336EE7B2AA}" type="pres">
      <dgm:prSet presAssocID="{1D16A1E6-B1F9-4467-86F6-45DCC5A0EC97}" presName="textRect" presStyleLbl="revTx" presStyleIdx="3" presStyleCnt="6" custLinFactX="-52385" custLinFactY="200000" custLinFactNeighborX="-100000" custLinFactNeighborY="213607">
        <dgm:presLayoutVars>
          <dgm:chMax val="1"/>
          <dgm:chPref val="1"/>
        </dgm:presLayoutVars>
      </dgm:prSet>
      <dgm:spPr/>
    </dgm:pt>
    <dgm:pt modelId="{F4831C71-448E-43E5-9A37-FEE13715B007}" type="pres">
      <dgm:prSet presAssocID="{3B1F5A14-795F-4D0E-B33F-920FD6297730}" presName="sibTrans" presStyleCnt="0"/>
      <dgm:spPr/>
    </dgm:pt>
    <dgm:pt modelId="{7357D171-79A8-455A-AE53-056AFA61BC24}" type="pres">
      <dgm:prSet presAssocID="{48DA3DDF-2E9B-4E40-99A4-B21CF337956A}" presName="compNode" presStyleCnt="0"/>
      <dgm:spPr/>
    </dgm:pt>
    <dgm:pt modelId="{00E6F681-0BE9-4E52-87F5-9FB306D4E020}" type="pres">
      <dgm:prSet presAssocID="{48DA3DDF-2E9B-4E40-99A4-B21CF337956A}" presName="iconRect" presStyleLbl="node1" presStyleIdx="4" presStyleCnt="6" custScaleX="133137" custScaleY="133137" custLinFactX="-159308" custLinFactY="186266" custLinFactNeighborX="-200000" custLinFactNeighborY="2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Lock outline"/>
        </a:ext>
      </dgm:extLst>
    </dgm:pt>
    <dgm:pt modelId="{C4897359-F8CF-456B-A63A-97A7C3760FCC}" type="pres">
      <dgm:prSet presAssocID="{48DA3DDF-2E9B-4E40-99A4-B21CF337956A}" presName="spaceRect" presStyleCnt="0"/>
      <dgm:spPr/>
    </dgm:pt>
    <dgm:pt modelId="{A43B257A-CB25-42EE-B1F9-9676B8578FDF}" type="pres">
      <dgm:prSet presAssocID="{48DA3DDF-2E9B-4E40-99A4-B21CF337956A}" presName="textRect" presStyleLbl="revTx" presStyleIdx="4" presStyleCnt="6" custScaleX="188777" custLinFactX="-58165" custLinFactY="200000" custLinFactNeighborX="-100000" custLinFactNeighborY="213607">
        <dgm:presLayoutVars>
          <dgm:chMax val="1"/>
          <dgm:chPref val="1"/>
        </dgm:presLayoutVars>
      </dgm:prSet>
      <dgm:spPr/>
    </dgm:pt>
    <dgm:pt modelId="{BF525118-40FD-4F50-9EDF-52C64DDCF890}" type="pres">
      <dgm:prSet presAssocID="{6E30768A-C8F1-4357-8788-BB1E26025C04}" presName="sibTrans" presStyleCnt="0"/>
      <dgm:spPr/>
    </dgm:pt>
    <dgm:pt modelId="{665DBD38-520B-4E0E-A28B-D20B7173A7AE}" type="pres">
      <dgm:prSet presAssocID="{E6C744A3-9844-4F25-9BDC-118C2C803A28}" presName="compNode" presStyleCnt="0"/>
      <dgm:spPr/>
    </dgm:pt>
    <dgm:pt modelId="{62BEE1C4-E462-4693-9E34-B437D27D095A}" type="pres">
      <dgm:prSet presAssocID="{E6C744A3-9844-4F25-9BDC-118C2C803A28}" presName="iconRect" presStyleLbl="node1" presStyleIdx="5" presStyleCnt="6" custScaleX="133137" custScaleY="133137" custLinFactX="300000" custLinFactNeighborX="395044" custLinFactNeighborY="6449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Wireless outline"/>
        </a:ext>
      </dgm:extLst>
    </dgm:pt>
    <dgm:pt modelId="{D4398757-C181-49BF-A722-60E3C3045977}" type="pres">
      <dgm:prSet presAssocID="{E6C744A3-9844-4F25-9BDC-118C2C803A28}" presName="spaceRect" presStyleCnt="0"/>
      <dgm:spPr/>
    </dgm:pt>
    <dgm:pt modelId="{52283DE3-7682-4E69-9692-584E377C2F1C}" type="pres">
      <dgm:prSet presAssocID="{E6C744A3-9844-4F25-9BDC-118C2C803A28}" presName="textRect" presStyleLbl="revTx" presStyleIdx="5" presStyleCnt="6" custScaleX="184954" custLinFactX="124235" custLinFactNeighborX="200000" custLinFactNeighborY="62586">
        <dgm:presLayoutVars>
          <dgm:chMax val="1"/>
          <dgm:chPref val="1"/>
        </dgm:presLayoutVars>
      </dgm:prSet>
      <dgm:spPr/>
    </dgm:pt>
  </dgm:ptLst>
  <dgm:cxnLst>
    <dgm:cxn modelId="{5320180A-021C-41F4-B639-11DD5215648F}" type="presOf" srcId="{BCCEE07D-EB22-418E-8113-8A036574AFD6}" destId="{296E8D4F-45BE-488F-B7A4-9A54293D1343}" srcOrd="0" destOrd="0" presId="urn:microsoft.com/office/officeart/2018/2/layout/IconLabelList"/>
    <dgm:cxn modelId="{45ED681B-F3A8-434C-A218-31D13D27732D}" type="presOf" srcId="{4E794820-B037-4D9C-8919-C84BD8C30375}" destId="{B35D7F14-CFC6-4DAF-AF18-EF1091DBDB72}" srcOrd="0" destOrd="0" presId="urn:microsoft.com/office/officeart/2018/2/layout/IconLabelList"/>
    <dgm:cxn modelId="{7ADF021E-D72D-4DBD-ADCA-A8D212CFE7E1}" type="presOf" srcId="{9273A536-E546-4214-BD89-A99DBAB7AD39}" destId="{8A9DB739-903A-4388-A57A-AEE157D5ACE4}" srcOrd="0" destOrd="0" presId="urn:microsoft.com/office/officeart/2018/2/layout/IconLabelList"/>
    <dgm:cxn modelId="{339E081E-DA78-4D2C-A1C0-3E4993C7617C}" srcId="{516E2621-9005-45B4-A76B-208C228B01ED}" destId="{1D16A1E6-B1F9-4467-86F6-45DCC5A0EC97}" srcOrd="3" destOrd="0" parTransId="{DE039AE4-41A3-4535-8209-F12BB2C829D4}" sibTransId="{3B1F5A14-795F-4D0E-B33F-920FD6297730}"/>
    <dgm:cxn modelId="{C229AF28-E389-4AAA-95A0-0AE261939AB8}" type="presOf" srcId="{E6C744A3-9844-4F25-9BDC-118C2C803A28}" destId="{52283DE3-7682-4E69-9692-584E377C2F1C}" srcOrd="0" destOrd="0" presId="urn:microsoft.com/office/officeart/2018/2/layout/IconLabelList"/>
    <dgm:cxn modelId="{4FCF1243-0338-4177-9BFA-A305F756A0DC}" type="presOf" srcId="{48DA3DDF-2E9B-4E40-99A4-B21CF337956A}" destId="{A43B257A-CB25-42EE-B1F9-9676B8578FDF}" srcOrd="0" destOrd="0" presId="urn:microsoft.com/office/officeart/2018/2/layout/IconLabelList"/>
    <dgm:cxn modelId="{23880069-7676-4606-BFD7-38E603F0CA37}" srcId="{516E2621-9005-45B4-A76B-208C228B01ED}" destId="{48DA3DDF-2E9B-4E40-99A4-B21CF337956A}" srcOrd="4" destOrd="0" parTransId="{478259E4-B089-4C38-935D-D04EA2E80943}" sibTransId="{6E30768A-C8F1-4357-8788-BB1E26025C04}"/>
    <dgm:cxn modelId="{9A93244C-089A-405A-984F-68848E8A09CE}" srcId="{516E2621-9005-45B4-A76B-208C228B01ED}" destId="{4E794820-B037-4D9C-8919-C84BD8C30375}" srcOrd="1" destOrd="0" parTransId="{6AC353F3-7CCE-4165-9122-E2DB7032FFA7}" sibTransId="{E03909DB-6443-42F7-AA13-F2868BC082D8}"/>
    <dgm:cxn modelId="{483F264E-E8DE-4000-80C3-532D1F7417D0}" srcId="{516E2621-9005-45B4-A76B-208C228B01ED}" destId="{E6C744A3-9844-4F25-9BDC-118C2C803A28}" srcOrd="5" destOrd="0" parTransId="{F8FDF7F0-45BE-4667-9F4F-B69ABD574311}" sibTransId="{C4FA0EE3-A9CA-4E01-9588-A82264747789}"/>
    <dgm:cxn modelId="{C54BDA90-5106-4CF4-81ED-73A82CDF4BAB}" type="presOf" srcId="{1D16A1E6-B1F9-4467-86F6-45DCC5A0EC97}" destId="{2E0101DB-BE2A-44BA-BD59-C2336EE7B2AA}" srcOrd="0" destOrd="0" presId="urn:microsoft.com/office/officeart/2018/2/layout/IconLabelList"/>
    <dgm:cxn modelId="{22B00FA1-97C9-49EA-ADD9-2957EB1CA44F}" srcId="{516E2621-9005-45B4-A76B-208C228B01ED}" destId="{BCCEE07D-EB22-418E-8113-8A036574AFD6}" srcOrd="0" destOrd="0" parTransId="{9A453E16-B74E-4D5B-8BAB-9E1FCDE3823A}" sibTransId="{A217C076-632A-4C7A-B4A2-858C7D192585}"/>
    <dgm:cxn modelId="{6E7464A7-250A-410E-B09C-C9CF0AAEE012}" type="presOf" srcId="{516E2621-9005-45B4-A76B-208C228B01ED}" destId="{258A9378-1F3A-4FDE-BF3E-053E9C66F178}" srcOrd="0" destOrd="0" presId="urn:microsoft.com/office/officeart/2018/2/layout/IconLabelList"/>
    <dgm:cxn modelId="{2C7958EB-81B4-4D57-B73B-8A97BB82C762}" srcId="{516E2621-9005-45B4-A76B-208C228B01ED}" destId="{9273A536-E546-4214-BD89-A99DBAB7AD39}" srcOrd="2" destOrd="0" parTransId="{5A78CBA1-A175-46EC-BF01-81A81BCE0E42}" sibTransId="{29C5EC6C-E1D4-457D-A75E-CEEF45DE03E6}"/>
    <dgm:cxn modelId="{71B0CAAD-2CFA-473E-8CC3-9EBDCB22C43F}" type="presParOf" srcId="{258A9378-1F3A-4FDE-BF3E-053E9C66F178}" destId="{081490B7-BA9F-41C9-B2EF-DEC02AD95854}" srcOrd="0" destOrd="0" presId="urn:microsoft.com/office/officeart/2018/2/layout/IconLabelList"/>
    <dgm:cxn modelId="{19E8D53F-82DB-4307-8219-04D4A57F5812}" type="presParOf" srcId="{081490B7-BA9F-41C9-B2EF-DEC02AD95854}" destId="{1B15C2AC-9790-446B-A06F-EF7417D1AFC1}" srcOrd="0" destOrd="0" presId="urn:microsoft.com/office/officeart/2018/2/layout/IconLabelList"/>
    <dgm:cxn modelId="{4CF90487-C4AC-4639-8062-E1C65FDE96B0}" type="presParOf" srcId="{081490B7-BA9F-41C9-B2EF-DEC02AD95854}" destId="{0D77F85D-7014-4A0D-98D6-A4F795E90419}" srcOrd="1" destOrd="0" presId="urn:microsoft.com/office/officeart/2018/2/layout/IconLabelList"/>
    <dgm:cxn modelId="{948C47F3-0815-477F-83AC-69587861B3BF}" type="presParOf" srcId="{081490B7-BA9F-41C9-B2EF-DEC02AD95854}" destId="{296E8D4F-45BE-488F-B7A4-9A54293D1343}" srcOrd="2" destOrd="0" presId="urn:microsoft.com/office/officeart/2018/2/layout/IconLabelList"/>
    <dgm:cxn modelId="{CFBC56E8-4FDC-4702-9720-5917148A24BE}" type="presParOf" srcId="{258A9378-1F3A-4FDE-BF3E-053E9C66F178}" destId="{02569FE1-87F2-4810-9324-7D82D6CA17EC}" srcOrd="1" destOrd="0" presId="urn:microsoft.com/office/officeart/2018/2/layout/IconLabelList"/>
    <dgm:cxn modelId="{31497F7E-2BB8-46DF-8259-910F8ECE690C}" type="presParOf" srcId="{258A9378-1F3A-4FDE-BF3E-053E9C66F178}" destId="{0FDC75D9-D0CA-48F0-BE36-07EF964CE8AB}" srcOrd="2" destOrd="0" presId="urn:microsoft.com/office/officeart/2018/2/layout/IconLabelList"/>
    <dgm:cxn modelId="{F080118B-E4B3-40B9-BF3C-E828D5C9F337}" type="presParOf" srcId="{0FDC75D9-D0CA-48F0-BE36-07EF964CE8AB}" destId="{ACDD3ED6-8F35-48C6-83C4-42D9F4A493FC}" srcOrd="0" destOrd="0" presId="urn:microsoft.com/office/officeart/2018/2/layout/IconLabelList"/>
    <dgm:cxn modelId="{E8B15AD5-BCA3-41D0-8C43-AFB111D8D477}" type="presParOf" srcId="{0FDC75D9-D0CA-48F0-BE36-07EF964CE8AB}" destId="{9014C1A0-35E2-4D2B-BF13-6159100F70D3}" srcOrd="1" destOrd="0" presId="urn:microsoft.com/office/officeart/2018/2/layout/IconLabelList"/>
    <dgm:cxn modelId="{B45B40B5-56E6-4C16-B8FE-1899D73D32DC}" type="presParOf" srcId="{0FDC75D9-D0CA-48F0-BE36-07EF964CE8AB}" destId="{B35D7F14-CFC6-4DAF-AF18-EF1091DBDB72}" srcOrd="2" destOrd="0" presId="urn:microsoft.com/office/officeart/2018/2/layout/IconLabelList"/>
    <dgm:cxn modelId="{600B144C-BB50-419B-96DB-14B2328C58D6}" type="presParOf" srcId="{258A9378-1F3A-4FDE-BF3E-053E9C66F178}" destId="{F39392E9-6D45-42EC-9AE6-BD74D4291028}" srcOrd="3" destOrd="0" presId="urn:microsoft.com/office/officeart/2018/2/layout/IconLabelList"/>
    <dgm:cxn modelId="{6D1889AA-BE21-4CBC-B196-796CDAFFAB56}" type="presParOf" srcId="{258A9378-1F3A-4FDE-BF3E-053E9C66F178}" destId="{48C7DD79-D1DC-4EBB-8385-797D065C67F5}" srcOrd="4" destOrd="0" presId="urn:microsoft.com/office/officeart/2018/2/layout/IconLabelList"/>
    <dgm:cxn modelId="{8F6DECFF-9C9B-4062-94EB-3B3235E7A7AE}" type="presParOf" srcId="{48C7DD79-D1DC-4EBB-8385-797D065C67F5}" destId="{AD363C55-B275-4EA4-8DFB-3B76F9E5A449}" srcOrd="0" destOrd="0" presId="urn:microsoft.com/office/officeart/2018/2/layout/IconLabelList"/>
    <dgm:cxn modelId="{7DD626C8-2A08-45AF-AFFF-D5D35181482E}" type="presParOf" srcId="{48C7DD79-D1DC-4EBB-8385-797D065C67F5}" destId="{43D03A93-D2D5-47A9-BB71-43E79913CC1D}" srcOrd="1" destOrd="0" presId="urn:microsoft.com/office/officeart/2018/2/layout/IconLabelList"/>
    <dgm:cxn modelId="{8622DE9B-51D9-4BA0-A437-E15D776A2B38}" type="presParOf" srcId="{48C7DD79-D1DC-4EBB-8385-797D065C67F5}" destId="{8A9DB739-903A-4388-A57A-AEE157D5ACE4}" srcOrd="2" destOrd="0" presId="urn:microsoft.com/office/officeart/2018/2/layout/IconLabelList"/>
    <dgm:cxn modelId="{A1869D7A-C7F6-49F5-98CA-599612117494}" type="presParOf" srcId="{258A9378-1F3A-4FDE-BF3E-053E9C66F178}" destId="{098D895E-C1BA-4BA3-B963-81C2A10EF5F4}" srcOrd="5" destOrd="0" presId="urn:microsoft.com/office/officeart/2018/2/layout/IconLabelList"/>
    <dgm:cxn modelId="{36082CB5-2EA4-4176-B983-14B05D447B17}" type="presParOf" srcId="{258A9378-1F3A-4FDE-BF3E-053E9C66F178}" destId="{16E5FEEB-D23B-4F2E-87AB-BAB3DBCCA942}" srcOrd="6" destOrd="0" presId="urn:microsoft.com/office/officeart/2018/2/layout/IconLabelList"/>
    <dgm:cxn modelId="{D493676D-321B-4928-A9F7-4B25D1082DD4}" type="presParOf" srcId="{16E5FEEB-D23B-4F2E-87AB-BAB3DBCCA942}" destId="{FB74D5A7-F979-44E2-8EB0-81C50A0D3990}" srcOrd="0" destOrd="0" presId="urn:microsoft.com/office/officeart/2018/2/layout/IconLabelList"/>
    <dgm:cxn modelId="{A01F527B-204E-4D7A-ACA5-AD9AAC0703BC}" type="presParOf" srcId="{16E5FEEB-D23B-4F2E-87AB-BAB3DBCCA942}" destId="{D161B575-4015-4F6D-B562-304E672EE7E0}" srcOrd="1" destOrd="0" presId="urn:microsoft.com/office/officeart/2018/2/layout/IconLabelList"/>
    <dgm:cxn modelId="{4A5845A4-4714-49F7-891B-1BBE79566ED3}" type="presParOf" srcId="{16E5FEEB-D23B-4F2E-87AB-BAB3DBCCA942}" destId="{2E0101DB-BE2A-44BA-BD59-C2336EE7B2AA}" srcOrd="2" destOrd="0" presId="urn:microsoft.com/office/officeart/2018/2/layout/IconLabelList"/>
    <dgm:cxn modelId="{9797FBA8-CA1B-4C76-A7A8-1607B80970EE}" type="presParOf" srcId="{258A9378-1F3A-4FDE-BF3E-053E9C66F178}" destId="{F4831C71-448E-43E5-9A37-FEE13715B007}" srcOrd="7" destOrd="0" presId="urn:microsoft.com/office/officeart/2018/2/layout/IconLabelList"/>
    <dgm:cxn modelId="{06CE74E2-4DE5-4E46-8CA7-FF81DA8214DC}" type="presParOf" srcId="{258A9378-1F3A-4FDE-BF3E-053E9C66F178}" destId="{7357D171-79A8-455A-AE53-056AFA61BC24}" srcOrd="8" destOrd="0" presId="urn:microsoft.com/office/officeart/2018/2/layout/IconLabelList"/>
    <dgm:cxn modelId="{0EFF6498-E80D-4A06-BB08-DDB783EEEE1F}" type="presParOf" srcId="{7357D171-79A8-455A-AE53-056AFA61BC24}" destId="{00E6F681-0BE9-4E52-87F5-9FB306D4E020}" srcOrd="0" destOrd="0" presId="urn:microsoft.com/office/officeart/2018/2/layout/IconLabelList"/>
    <dgm:cxn modelId="{AF0656CA-8BC5-4A97-A1B5-9EE281ABAF1D}" type="presParOf" srcId="{7357D171-79A8-455A-AE53-056AFA61BC24}" destId="{C4897359-F8CF-456B-A63A-97A7C3760FCC}" srcOrd="1" destOrd="0" presId="urn:microsoft.com/office/officeart/2018/2/layout/IconLabelList"/>
    <dgm:cxn modelId="{283018A2-7553-4E4B-A74C-A08BC30A3CF6}" type="presParOf" srcId="{7357D171-79A8-455A-AE53-056AFA61BC24}" destId="{A43B257A-CB25-42EE-B1F9-9676B8578FDF}" srcOrd="2" destOrd="0" presId="urn:microsoft.com/office/officeart/2018/2/layout/IconLabelList"/>
    <dgm:cxn modelId="{6A5E713A-2C87-4291-8661-B2A17E1A2262}" type="presParOf" srcId="{258A9378-1F3A-4FDE-BF3E-053E9C66F178}" destId="{BF525118-40FD-4F50-9EDF-52C64DDCF890}" srcOrd="9" destOrd="0" presId="urn:microsoft.com/office/officeart/2018/2/layout/IconLabelList"/>
    <dgm:cxn modelId="{C9F3C716-15BD-49B8-9045-31BCBB97F8FA}" type="presParOf" srcId="{258A9378-1F3A-4FDE-BF3E-053E9C66F178}" destId="{665DBD38-520B-4E0E-A28B-D20B7173A7AE}" srcOrd="10" destOrd="0" presId="urn:microsoft.com/office/officeart/2018/2/layout/IconLabelList"/>
    <dgm:cxn modelId="{AE5C3B0E-3680-4FFF-8786-40421AD6F21A}" type="presParOf" srcId="{665DBD38-520B-4E0E-A28B-D20B7173A7AE}" destId="{62BEE1C4-E462-4693-9E34-B437D27D095A}" srcOrd="0" destOrd="0" presId="urn:microsoft.com/office/officeart/2018/2/layout/IconLabelList"/>
    <dgm:cxn modelId="{97C32345-8C07-4A93-8D03-BF870DF9F530}" type="presParOf" srcId="{665DBD38-520B-4E0E-A28B-D20B7173A7AE}" destId="{D4398757-C181-49BF-A722-60E3C3045977}" srcOrd="1" destOrd="0" presId="urn:microsoft.com/office/officeart/2018/2/layout/IconLabelList"/>
    <dgm:cxn modelId="{E7C43656-89DF-4C54-8EE9-CBFDF901977A}" type="presParOf" srcId="{665DBD38-520B-4E0E-A28B-D20B7173A7AE}" destId="{52283DE3-7682-4E69-9692-584E377C2F1C}"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6E2621-9005-45B4-A76B-208C228B01E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794820-B037-4D9C-8919-C84BD8C30375}">
      <dgm:prSet custT="1"/>
      <dgm:spPr/>
      <dgm:t>
        <a:bodyPr/>
        <a:lstStyle/>
        <a:p>
          <a:pPr>
            <a:lnSpc>
              <a:spcPct val="100000"/>
            </a:lnSpc>
          </a:pPr>
          <a:r>
            <a:rPr lang="lt-LT" sz="1600" dirty="0"/>
            <a:t>Konfidenciali informacija nepasiekiama, kai darbuotojo nėra prie savo darbo stalo</a:t>
          </a:r>
          <a:endParaRPr lang="en-US" sz="1600" dirty="0"/>
        </a:p>
      </dgm:t>
    </dgm:pt>
    <dgm:pt modelId="{6AC353F3-7CCE-4165-9122-E2DB7032FFA7}" type="parTrans" cxnId="{9A93244C-089A-405A-984F-68848E8A09CE}">
      <dgm:prSet/>
      <dgm:spPr/>
      <dgm:t>
        <a:bodyPr/>
        <a:lstStyle/>
        <a:p>
          <a:endParaRPr lang="en-US"/>
        </a:p>
      </dgm:t>
    </dgm:pt>
    <dgm:pt modelId="{E03909DB-6443-42F7-AA13-F2868BC082D8}" type="sibTrans" cxnId="{9A93244C-089A-405A-984F-68848E8A09CE}">
      <dgm:prSet/>
      <dgm:spPr/>
      <dgm:t>
        <a:bodyPr/>
        <a:lstStyle/>
        <a:p>
          <a:endParaRPr lang="en-US"/>
        </a:p>
      </dgm:t>
    </dgm:pt>
    <dgm:pt modelId="{9273A536-E546-4214-BD89-A99DBAB7AD39}">
      <dgm:prSet custT="1"/>
      <dgm:spPr/>
      <dgm:t>
        <a:bodyPr/>
        <a:lstStyle/>
        <a:p>
          <a:pPr>
            <a:lnSpc>
              <a:spcPct val="100000"/>
            </a:lnSpc>
          </a:pPr>
          <a:r>
            <a:rPr lang="lt-LT" sz="1600" dirty="0"/>
            <a:t>Tinkamas konfidencialių duomenų saugojimas</a:t>
          </a:r>
          <a:endParaRPr lang="en-US" sz="1600" dirty="0"/>
        </a:p>
      </dgm:t>
    </dgm:pt>
    <dgm:pt modelId="{5A78CBA1-A175-46EC-BF01-81A81BCE0E42}" type="parTrans" cxnId="{2C7958EB-81B4-4D57-B73B-8A97BB82C762}">
      <dgm:prSet/>
      <dgm:spPr/>
      <dgm:t>
        <a:bodyPr/>
        <a:lstStyle/>
        <a:p>
          <a:endParaRPr lang="en-US"/>
        </a:p>
      </dgm:t>
    </dgm:pt>
    <dgm:pt modelId="{29C5EC6C-E1D4-457D-A75E-CEEF45DE03E6}" type="sibTrans" cxnId="{2C7958EB-81B4-4D57-B73B-8A97BB82C762}">
      <dgm:prSet/>
      <dgm:spPr/>
      <dgm:t>
        <a:bodyPr/>
        <a:lstStyle/>
        <a:p>
          <a:endParaRPr lang="en-US"/>
        </a:p>
      </dgm:t>
    </dgm:pt>
    <dgm:pt modelId="{1D16A1E6-B1F9-4467-86F6-45DCC5A0EC97}">
      <dgm:prSet custT="1"/>
      <dgm:spPr/>
      <dgm:t>
        <a:bodyPr/>
        <a:lstStyle/>
        <a:p>
          <a:pPr>
            <a:lnSpc>
              <a:spcPct val="100000"/>
            </a:lnSpc>
          </a:pPr>
          <a:r>
            <a:rPr lang="en-US" sz="1600" dirty="0" err="1"/>
            <a:t>Automatinis</a:t>
          </a:r>
          <a:r>
            <a:rPr lang="en-US" sz="1600" dirty="0"/>
            <a:t> </a:t>
          </a:r>
          <a:r>
            <a:rPr lang="en-US" sz="1600" dirty="0" err="1"/>
            <a:t>kompiuterio</a:t>
          </a:r>
          <a:r>
            <a:rPr lang="en-US" sz="1600" dirty="0"/>
            <a:t> </a:t>
          </a:r>
          <a:r>
            <a:rPr lang="en-US" sz="1600" dirty="0" err="1"/>
            <a:t>užrakinimas</a:t>
          </a:r>
          <a:endParaRPr lang="en-GB" sz="1600" dirty="0"/>
        </a:p>
      </dgm:t>
    </dgm:pt>
    <dgm:pt modelId="{DE039AE4-41A3-4535-8209-F12BB2C829D4}" type="parTrans" cxnId="{339E081E-DA78-4D2C-A1C0-3E4993C7617C}">
      <dgm:prSet/>
      <dgm:spPr/>
      <dgm:t>
        <a:bodyPr/>
        <a:lstStyle/>
        <a:p>
          <a:endParaRPr lang="en-US"/>
        </a:p>
      </dgm:t>
    </dgm:pt>
    <dgm:pt modelId="{3B1F5A14-795F-4D0E-B33F-920FD6297730}" type="sibTrans" cxnId="{339E081E-DA78-4D2C-A1C0-3E4993C7617C}">
      <dgm:prSet/>
      <dgm:spPr/>
      <dgm:t>
        <a:bodyPr/>
        <a:lstStyle/>
        <a:p>
          <a:endParaRPr lang="en-US"/>
        </a:p>
      </dgm:t>
    </dgm:pt>
    <dgm:pt modelId="{BCCEE07D-EB22-418E-8113-8A036574AFD6}">
      <dgm:prSet custT="1"/>
      <dgm:spPr>
        <a:noFill/>
      </dgm:spPr>
      <dgm:t>
        <a:bodyPr/>
        <a:lstStyle/>
        <a:p>
          <a:pPr>
            <a:lnSpc>
              <a:spcPct val="100000"/>
            </a:lnSpc>
          </a:pPr>
          <a:endParaRPr lang="en-US" sz="2000" dirty="0">
            <a:solidFill>
              <a:schemeClr val="accent1"/>
            </a:solidFill>
          </a:endParaRPr>
        </a:p>
      </dgm:t>
    </dgm:pt>
    <dgm:pt modelId="{A217C076-632A-4C7A-B4A2-858C7D192585}" type="sibTrans" cxnId="{22B00FA1-97C9-49EA-ADD9-2957EB1CA44F}">
      <dgm:prSet/>
      <dgm:spPr/>
      <dgm:t>
        <a:bodyPr/>
        <a:lstStyle/>
        <a:p>
          <a:endParaRPr lang="en-US"/>
        </a:p>
      </dgm:t>
    </dgm:pt>
    <dgm:pt modelId="{9A453E16-B74E-4D5B-8BAB-9E1FCDE3823A}" type="parTrans" cxnId="{22B00FA1-97C9-49EA-ADD9-2957EB1CA44F}">
      <dgm:prSet/>
      <dgm:spPr/>
      <dgm:t>
        <a:bodyPr/>
        <a:lstStyle/>
        <a:p>
          <a:endParaRPr lang="en-US"/>
        </a:p>
      </dgm:t>
    </dgm:pt>
    <dgm:pt modelId="{258A9378-1F3A-4FDE-BF3E-053E9C66F178}" type="pres">
      <dgm:prSet presAssocID="{516E2621-9005-45B4-A76B-208C228B01ED}" presName="root" presStyleCnt="0">
        <dgm:presLayoutVars>
          <dgm:dir/>
          <dgm:resizeHandles val="exact"/>
        </dgm:presLayoutVars>
      </dgm:prSet>
      <dgm:spPr/>
    </dgm:pt>
    <dgm:pt modelId="{081490B7-BA9F-41C9-B2EF-DEC02AD95854}" type="pres">
      <dgm:prSet presAssocID="{BCCEE07D-EB22-418E-8113-8A036574AFD6}" presName="compNode" presStyleCnt="0"/>
      <dgm:spPr/>
    </dgm:pt>
    <dgm:pt modelId="{1B15C2AC-9790-446B-A06F-EF7417D1AFC1}" type="pres">
      <dgm:prSet presAssocID="{BCCEE07D-EB22-418E-8113-8A036574AFD6}" presName="iconRect" presStyleLbl="node1" presStyleIdx="0" presStyleCnt="4" custScaleX="179043" custScaleY="188811" custLinFactX="269546" custLinFactNeighborX="300000" custLinFactNeighborY="-42722"/>
      <dgm:spPr>
        <a:blipFill>
          <a:blip xmlns:r="http://schemas.openxmlformats.org/officeDocument/2006/relationships" r:embed="rId1">
            <a:extLst>
              <a:ext uri="{96DAC541-7B7A-43D3-8B79-37D633B846F1}">
                <asvg:svgBlip xmlns:asvg="http://schemas.microsoft.com/office/drawing/2016/SVG/main" r:embed="rId2"/>
              </a:ext>
            </a:extLst>
          </a:blip>
          <a:srcRect/>
          <a:stretch>
            <a:fillRect l="-3000" r="-3000"/>
          </a:stretch>
        </a:blipFill>
      </dgm:spPr>
      <dgm:extLst>
        <a:ext uri="{E40237B7-FDA0-4F09-8148-C483321AD2D9}">
          <dgm14:cNvPr xmlns:dgm14="http://schemas.microsoft.com/office/drawing/2010/diagram" id="0" name="" descr="Monitor outline"/>
        </a:ext>
      </dgm:extLst>
    </dgm:pt>
    <dgm:pt modelId="{0D77F85D-7014-4A0D-98D6-A4F795E90419}" type="pres">
      <dgm:prSet presAssocID="{BCCEE07D-EB22-418E-8113-8A036574AFD6}" presName="spaceRect" presStyleCnt="0"/>
      <dgm:spPr/>
    </dgm:pt>
    <dgm:pt modelId="{296E8D4F-45BE-488F-B7A4-9A54293D1343}" type="pres">
      <dgm:prSet presAssocID="{BCCEE07D-EB22-418E-8113-8A036574AFD6}" presName="textRect" presStyleLbl="revTx" presStyleIdx="0" presStyleCnt="4" custScaleX="107563" custScaleY="104194" custLinFactX="160967" custLinFactY="-200000" custLinFactNeighborX="200000" custLinFactNeighborY="-228787">
        <dgm:presLayoutVars>
          <dgm:chMax val="1"/>
          <dgm:chPref val="1"/>
        </dgm:presLayoutVars>
      </dgm:prSet>
      <dgm:spPr/>
    </dgm:pt>
    <dgm:pt modelId="{02569FE1-87F2-4810-9324-7D82D6CA17EC}" type="pres">
      <dgm:prSet presAssocID="{A217C076-632A-4C7A-B4A2-858C7D192585}" presName="sibTrans" presStyleCnt="0"/>
      <dgm:spPr/>
    </dgm:pt>
    <dgm:pt modelId="{0FDC75D9-D0CA-48F0-BE36-07EF964CE8AB}" type="pres">
      <dgm:prSet presAssocID="{4E794820-B037-4D9C-8919-C84BD8C30375}" presName="compNode" presStyleCnt="0"/>
      <dgm:spPr/>
    </dgm:pt>
    <dgm:pt modelId="{ACDD3ED6-8F35-48C6-83C4-42D9F4A493FC}" type="pres">
      <dgm:prSet presAssocID="{4E794820-B037-4D9C-8919-C84BD8C30375}" presName="iconRect" presStyleLbl="node1" presStyleIdx="1" presStyleCnt="4" custScaleX="98937" custScaleY="97922" custLinFactX="-100000" custLinFactY="68604" custLinFactNeighborX="-127080" custLinFactNeighborY="1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i Ux outline"/>
        </a:ext>
      </dgm:extLst>
    </dgm:pt>
    <dgm:pt modelId="{9014C1A0-35E2-4D2B-BF13-6159100F70D3}" type="pres">
      <dgm:prSet presAssocID="{4E794820-B037-4D9C-8919-C84BD8C30375}" presName="spaceRect" presStyleCnt="0"/>
      <dgm:spPr/>
    </dgm:pt>
    <dgm:pt modelId="{B35D7F14-CFC6-4DAF-AF18-EF1091DBDB72}" type="pres">
      <dgm:prSet presAssocID="{4E794820-B037-4D9C-8919-C84BD8C30375}" presName="textRect" presStyleLbl="revTx" presStyleIdx="1" presStyleCnt="4" custScaleX="226148" custLinFactY="76754" custLinFactNeighborX="-98816" custLinFactNeighborY="100000">
        <dgm:presLayoutVars>
          <dgm:chMax val="1"/>
          <dgm:chPref val="1"/>
        </dgm:presLayoutVars>
      </dgm:prSet>
      <dgm:spPr/>
    </dgm:pt>
    <dgm:pt modelId="{F39392E9-6D45-42EC-9AE6-BD74D4291028}" type="pres">
      <dgm:prSet presAssocID="{E03909DB-6443-42F7-AA13-F2868BC082D8}" presName="sibTrans" presStyleCnt="0"/>
      <dgm:spPr/>
    </dgm:pt>
    <dgm:pt modelId="{48C7DD79-D1DC-4EBB-8385-797D065C67F5}" type="pres">
      <dgm:prSet presAssocID="{9273A536-E546-4214-BD89-A99DBAB7AD39}" presName="compNode" presStyleCnt="0"/>
      <dgm:spPr/>
    </dgm:pt>
    <dgm:pt modelId="{AD363C55-B275-4EA4-8DFB-3B76F9E5A449}" type="pres">
      <dgm:prSet presAssocID="{9273A536-E546-4214-BD89-A99DBAB7AD39}" presName="iconRect" presStyleLbl="node1" presStyleIdx="2" presStyleCnt="4" custScaleX="99445" custScaleY="99445" custLinFactX="-88310" custLinFactY="62625" custLinFactNeighborX="-100000" custLinFactNeighborY="1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afe outline"/>
        </a:ext>
      </dgm:extLst>
    </dgm:pt>
    <dgm:pt modelId="{43D03A93-D2D5-47A9-BB71-43E79913CC1D}" type="pres">
      <dgm:prSet presAssocID="{9273A536-E546-4214-BD89-A99DBAB7AD39}" presName="spaceRect" presStyleCnt="0"/>
      <dgm:spPr/>
    </dgm:pt>
    <dgm:pt modelId="{8A9DB739-903A-4388-A57A-AEE157D5ACE4}" type="pres">
      <dgm:prSet presAssocID="{9273A536-E546-4214-BD89-A99DBAB7AD39}" presName="textRect" presStyleLbl="revTx" presStyleIdx="2" presStyleCnt="4" custScaleX="112123" custScaleY="80564" custLinFactY="69739" custLinFactNeighborX="-74505" custLinFactNeighborY="100000">
        <dgm:presLayoutVars>
          <dgm:chMax val="1"/>
          <dgm:chPref val="1"/>
        </dgm:presLayoutVars>
      </dgm:prSet>
      <dgm:spPr/>
    </dgm:pt>
    <dgm:pt modelId="{098D895E-C1BA-4BA3-B963-81C2A10EF5F4}" type="pres">
      <dgm:prSet presAssocID="{29C5EC6C-E1D4-457D-A75E-CEEF45DE03E6}" presName="sibTrans" presStyleCnt="0"/>
      <dgm:spPr/>
    </dgm:pt>
    <dgm:pt modelId="{16E5FEEB-D23B-4F2E-87AB-BAB3DBCCA942}" type="pres">
      <dgm:prSet presAssocID="{1D16A1E6-B1F9-4467-86F6-45DCC5A0EC97}" presName="compNode" presStyleCnt="0"/>
      <dgm:spPr/>
    </dgm:pt>
    <dgm:pt modelId="{FB74D5A7-F979-44E2-8EB0-81C50A0D3990}" type="pres">
      <dgm:prSet presAssocID="{1D16A1E6-B1F9-4467-86F6-45DCC5A0EC97}" presName="iconRect" presStyleLbl="node1" presStyleIdx="3" presStyleCnt="4" custScaleX="99445" custScaleY="99445" custLinFactX="-40982" custLinFactY="66219" custLinFactNeighborX="-100000" custLinFactNeighborY="1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ock outline"/>
        </a:ext>
      </dgm:extLst>
    </dgm:pt>
    <dgm:pt modelId="{D161B575-4015-4F6D-B562-304E672EE7E0}" type="pres">
      <dgm:prSet presAssocID="{1D16A1E6-B1F9-4467-86F6-45DCC5A0EC97}" presName="spaceRect" presStyleCnt="0"/>
      <dgm:spPr/>
    </dgm:pt>
    <dgm:pt modelId="{2E0101DB-BE2A-44BA-BD59-C2336EE7B2AA}" type="pres">
      <dgm:prSet presAssocID="{1D16A1E6-B1F9-4467-86F6-45DCC5A0EC97}" presName="textRect" presStyleLbl="revTx" presStyleIdx="3" presStyleCnt="4" custScaleY="99547" custLinFactY="75166" custLinFactNeighborX="-57774" custLinFactNeighborY="100000">
        <dgm:presLayoutVars>
          <dgm:chMax val="1"/>
          <dgm:chPref val="1"/>
        </dgm:presLayoutVars>
      </dgm:prSet>
      <dgm:spPr/>
    </dgm:pt>
  </dgm:ptLst>
  <dgm:cxnLst>
    <dgm:cxn modelId="{5320180A-021C-41F4-B639-11DD5215648F}" type="presOf" srcId="{BCCEE07D-EB22-418E-8113-8A036574AFD6}" destId="{296E8D4F-45BE-488F-B7A4-9A54293D1343}" srcOrd="0" destOrd="0" presId="urn:microsoft.com/office/officeart/2018/2/layout/IconLabelList"/>
    <dgm:cxn modelId="{45ED681B-F3A8-434C-A218-31D13D27732D}" type="presOf" srcId="{4E794820-B037-4D9C-8919-C84BD8C30375}" destId="{B35D7F14-CFC6-4DAF-AF18-EF1091DBDB72}" srcOrd="0" destOrd="0" presId="urn:microsoft.com/office/officeart/2018/2/layout/IconLabelList"/>
    <dgm:cxn modelId="{7ADF021E-D72D-4DBD-ADCA-A8D212CFE7E1}" type="presOf" srcId="{9273A536-E546-4214-BD89-A99DBAB7AD39}" destId="{8A9DB739-903A-4388-A57A-AEE157D5ACE4}" srcOrd="0" destOrd="0" presId="urn:microsoft.com/office/officeart/2018/2/layout/IconLabelList"/>
    <dgm:cxn modelId="{339E081E-DA78-4D2C-A1C0-3E4993C7617C}" srcId="{516E2621-9005-45B4-A76B-208C228B01ED}" destId="{1D16A1E6-B1F9-4467-86F6-45DCC5A0EC97}" srcOrd="3" destOrd="0" parTransId="{DE039AE4-41A3-4535-8209-F12BB2C829D4}" sibTransId="{3B1F5A14-795F-4D0E-B33F-920FD6297730}"/>
    <dgm:cxn modelId="{9A93244C-089A-405A-984F-68848E8A09CE}" srcId="{516E2621-9005-45B4-A76B-208C228B01ED}" destId="{4E794820-B037-4D9C-8919-C84BD8C30375}" srcOrd="1" destOrd="0" parTransId="{6AC353F3-7CCE-4165-9122-E2DB7032FFA7}" sibTransId="{E03909DB-6443-42F7-AA13-F2868BC082D8}"/>
    <dgm:cxn modelId="{C54BDA90-5106-4CF4-81ED-73A82CDF4BAB}" type="presOf" srcId="{1D16A1E6-B1F9-4467-86F6-45DCC5A0EC97}" destId="{2E0101DB-BE2A-44BA-BD59-C2336EE7B2AA}" srcOrd="0" destOrd="0" presId="urn:microsoft.com/office/officeart/2018/2/layout/IconLabelList"/>
    <dgm:cxn modelId="{22B00FA1-97C9-49EA-ADD9-2957EB1CA44F}" srcId="{516E2621-9005-45B4-A76B-208C228B01ED}" destId="{BCCEE07D-EB22-418E-8113-8A036574AFD6}" srcOrd="0" destOrd="0" parTransId="{9A453E16-B74E-4D5B-8BAB-9E1FCDE3823A}" sibTransId="{A217C076-632A-4C7A-B4A2-858C7D192585}"/>
    <dgm:cxn modelId="{6E7464A7-250A-410E-B09C-C9CF0AAEE012}" type="presOf" srcId="{516E2621-9005-45B4-A76B-208C228B01ED}" destId="{258A9378-1F3A-4FDE-BF3E-053E9C66F178}" srcOrd="0" destOrd="0" presId="urn:microsoft.com/office/officeart/2018/2/layout/IconLabelList"/>
    <dgm:cxn modelId="{2C7958EB-81B4-4D57-B73B-8A97BB82C762}" srcId="{516E2621-9005-45B4-A76B-208C228B01ED}" destId="{9273A536-E546-4214-BD89-A99DBAB7AD39}" srcOrd="2" destOrd="0" parTransId="{5A78CBA1-A175-46EC-BF01-81A81BCE0E42}" sibTransId="{29C5EC6C-E1D4-457D-A75E-CEEF45DE03E6}"/>
    <dgm:cxn modelId="{71B0CAAD-2CFA-473E-8CC3-9EBDCB22C43F}" type="presParOf" srcId="{258A9378-1F3A-4FDE-BF3E-053E9C66F178}" destId="{081490B7-BA9F-41C9-B2EF-DEC02AD95854}" srcOrd="0" destOrd="0" presId="urn:microsoft.com/office/officeart/2018/2/layout/IconLabelList"/>
    <dgm:cxn modelId="{19E8D53F-82DB-4307-8219-04D4A57F5812}" type="presParOf" srcId="{081490B7-BA9F-41C9-B2EF-DEC02AD95854}" destId="{1B15C2AC-9790-446B-A06F-EF7417D1AFC1}" srcOrd="0" destOrd="0" presId="urn:microsoft.com/office/officeart/2018/2/layout/IconLabelList"/>
    <dgm:cxn modelId="{4CF90487-C4AC-4639-8062-E1C65FDE96B0}" type="presParOf" srcId="{081490B7-BA9F-41C9-B2EF-DEC02AD95854}" destId="{0D77F85D-7014-4A0D-98D6-A4F795E90419}" srcOrd="1" destOrd="0" presId="urn:microsoft.com/office/officeart/2018/2/layout/IconLabelList"/>
    <dgm:cxn modelId="{948C47F3-0815-477F-83AC-69587861B3BF}" type="presParOf" srcId="{081490B7-BA9F-41C9-B2EF-DEC02AD95854}" destId="{296E8D4F-45BE-488F-B7A4-9A54293D1343}" srcOrd="2" destOrd="0" presId="urn:microsoft.com/office/officeart/2018/2/layout/IconLabelList"/>
    <dgm:cxn modelId="{CFBC56E8-4FDC-4702-9720-5917148A24BE}" type="presParOf" srcId="{258A9378-1F3A-4FDE-BF3E-053E9C66F178}" destId="{02569FE1-87F2-4810-9324-7D82D6CA17EC}" srcOrd="1" destOrd="0" presId="urn:microsoft.com/office/officeart/2018/2/layout/IconLabelList"/>
    <dgm:cxn modelId="{31497F7E-2BB8-46DF-8259-910F8ECE690C}" type="presParOf" srcId="{258A9378-1F3A-4FDE-BF3E-053E9C66F178}" destId="{0FDC75D9-D0CA-48F0-BE36-07EF964CE8AB}" srcOrd="2" destOrd="0" presId="urn:microsoft.com/office/officeart/2018/2/layout/IconLabelList"/>
    <dgm:cxn modelId="{F080118B-E4B3-40B9-BF3C-E828D5C9F337}" type="presParOf" srcId="{0FDC75D9-D0CA-48F0-BE36-07EF964CE8AB}" destId="{ACDD3ED6-8F35-48C6-83C4-42D9F4A493FC}" srcOrd="0" destOrd="0" presId="urn:microsoft.com/office/officeart/2018/2/layout/IconLabelList"/>
    <dgm:cxn modelId="{E8B15AD5-BCA3-41D0-8C43-AFB111D8D477}" type="presParOf" srcId="{0FDC75D9-D0CA-48F0-BE36-07EF964CE8AB}" destId="{9014C1A0-35E2-4D2B-BF13-6159100F70D3}" srcOrd="1" destOrd="0" presId="urn:microsoft.com/office/officeart/2018/2/layout/IconLabelList"/>
    <dgm:cxn modelId="{B45B40B5-56E6-4C16-B8FE-1899D73D32DC}" type="presParOf" srcId="{0FDC75D9-D0CA-48F0-BE36-07EF964CE8AB}" destId="{B35D7F14-CFC6-4DAF-AF18-EF1091DBDB72}" srcOrd="2" destOrd="0" presId="urn:microsoft.com/office/officeart/2018/2/layout/IconLabelList"/>
    <dgm:cxn modelId="{600B144C-BB50-419B-96DB-14B2328C58D6}" type="presParOf" srcId="{258A9378-1F3A-4FDE-BF3E-053E9C66F178}" destId="{F39392E9-6D45-42EC-9AE6-BD74D4291028}" srcOrd="3" destOrd="0" presId="urn:microsoft.com/office/officeart/2018/2/layout/IconLabelList"/>
    <dgm:cxn modelId="{6D1889AA-BE21-4CBC-B196-796CDAFFAB56}" type="presParOf" srcId="{258A9378-1F3A-4FDE-BF3E-053E9C66F178}" destId="{48C7DD79-D1DC-4EBB-8385-797D065C67F5}" srcOrd="4" destOrd="0" presId="urn:microsoft.com/office/officeart/2018/2/layout/IconLabelList"/>
    <dgm:cxn modelId="{8F6DECFF-9C9B-4062-94EB-3B3235E7A7AE}" type="presParOf" srcId="{48C7DD79-D1DC-4EBB-8385-797D065C67F5}" destId="{AD363C55-B275-4EA4-8DFB-3B76F9E5A449}" srcOrd="0" destOrd="0" presId="urn:microsoft.com/office/officeart/2018/2/layout/IconLabelList"/>
    <dgm:cxn modelId="{7DD626C8-2A08-45AF-AFFF-D5D35181482E}" type="presParOf" srcId="{48C7DD79-D1DC-4EBB-8385-797D065C67F5}" destId="{43D03A93-D2D5-47A9-BB71-43E79913CC1D}" srcOrd="1" destOrd="0" presId="urn:microsoft.com/office/officeart/2018/2/layout/IconLabelList"/>
    <dgm:cxn modelId="{8622DE9B-51D9-4BA0-A437-E15D776A2B38}" type="presParOf" srcId="{48C7DD79-D1DC-4EBB-8385-797D065C67F5}" destId="{8A9DB739-903A-4388-A57A-AEE157D5ACE4}" srcOrd="2" destOrd="0" presId="urn:microsoft.com/office/officeart/2018/2/layout/IconLabelList"/>
    <dgm:cxn modelId="{A1869D7A-C7F6-49F5-98CA-599612117494}" type="presParOf" srcId="{258A9378-1F3A-4FDE-BF3E-053E9C66F178}" destId="{098D895E-C1BA-4BA3-B963-81C2A10EF5F4}" srcOrd="5" destOrd="0" presId="urn:microsoft.com/office/officeart/2018/2/layout/IconLabelList"/>
    <dgm:cxn modelId="{36082CB5-2EA4-4176-B983-14B05D447B17}" type="presParOf" srcId="{258A9378-1F3A-4FDE-BF3E-053E9C66F178}" destId="{16E5FEEB-D23B-4F2E-87AB-BAB3DBCCA942}" srcOrd="6" destOrd="0" presId="urn:microsoft.com/office/officeart/2018/2/layout/IconLabelList"/>
    <dgm:cxn modelId="{D493676D-321B-4928-A9F7-4B25D1082DD4}" type="presParOf" srcId="{16E5FEEB-D23B-4F2E-87AB-BAB3DBCCA942}" destId="{FB74D5A7-F979-44E2-8EB0-81C50A0D3990}" srcOrd="0" destOrd="0" presId="urn:microsoft.com/office/officeart/2018/2/layout/IconLabelList"/>
    <dgm:cxn modelId="{A01F527B-204E-4D7A-ACA5-AD9AAC0703BC}" type="presParOf" srcId="{16E5FEEB-D23B-4F2E-87AB-BAB3DBCCA942}" destId="{D161B575-4015-4F6D-B562-304E672EE7E0}" srcOrd="1" destOrd="0" presId="urn:microsoft.com/office/officeart/2018/2/layout/IconLabelList"/>
    <dgm:cxn modelId="{4A5845A4-4714-49F7-891B-1BBE79566ED3}" type="presParOf" srcId="{16E5FEEB-D23B-4F2E-87AB-BAB3DBCCA942}" destId="{2E0101DB-BE2A-44BA-BD59-C2336EE7B2AA}"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6E2621-9005-45B4-A76B-208C228B01E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794820-B037-4D9C-8919-C84BD8C30375}">
      <dgm:prSet custT="1"/>
      <dgm:spPr/>
      <dgm:t>
        <a:bodyPr/>
        <a:lstStyle/>
        <a:p>
          <a:pPr>
            <a:lnSpc>
              <a:spcPct val="100000"/>
            </a:lnSpc>
          </a:pPr>
          <a:r>
            <a:rPr lang="en-US" sz="1600" dirty="0" err="1"/>
            <a:t>Minimalus</a:t>
          </a:r>
          <a:r>
            <a:rPr lang="en-US" sz="1600" dirty="0"/>
            <a:t> </a:t>
          </a:r>
          <a:r>
            <a:rPr lang="en-US" sz="1600" dirty="0" err="1"/>
            <a:t>slaptažodžio</a:t>
          </a:r>
          <a:r>
            <a:rPr lang="en-US" sz="1600" dirty="0"/>
            <a:t> </a:t>
          </a:r>
          <a:r>
            <a:rPr lang="en-US" sz="1600" dirty="0" err="1"/>
            <a:t>ilgis</a:t>
          </a:r>
          <a:endParaRPr lang="en-GB" sz="1600" dirty="0"/>
        </a:p>
      </dgm:t>
    </dgm:pt>
    <dgm:pt modelId="{6AC353F3-7CCE-4165-9122-E2DB7032FFA7}" type="parTrans" cxnId="{9A93244C-089A-405A-984F-68848E8A09CE}">
      <dgm:prSet/>
      <dgm:spPr/>
      <dgm:t>
        <a:bodyPr/>
        <a:lstStyle/>
        <a:p>
          <a:endParaRPr lang="en-US"/>
        </a:p>
      </dgm:t>
    </dgm:pt>
    <dgm:pt modelId="{E03909DB-6443-42F7-AA13-F2868BC082D8}" type="sibTrans" cxnId="{9A93244C-089A-405A-984F-68848E8A09CE}">
      <dgm:prSet/>
      <dgm:spPr/>
      <dgm:t>
        <a:bodyPr/>
        <a:lstStyle/>
        <a:p>
          <a:endParaRPr lang="en-US"/>
        </a:p>
      </dgm:t>
    </dgm:pt>
    <dgm:pt modelId="{BCCEE07D-EB22-418E-8113-8A036574AFD6}">
      <dgm:prSet custT="1"/>
      <dgm:spPr>
        <a:noFill/>
      </dgm:spPr>
      <dgm:t>
        <a:bodyPr/>
        <a:lstStyle/>
        <a:p>
          <a:pPr>
            <a:lnSpc>
              <a:spcPct val="150000"/>
            </a:lnSpc>
          </a:pPr>
          <a:endParaRPr lang="en-US" sz="2000" dirty="0">
            <a:solidFill>
              <a:schemeClr val="accent1"/>
            </a:solidFill>
          </a:endParaRPr>
        </a:p>
      </dgm:t>
    </dgm:pt>
    <dgm:pt modelId="{A217C076-632A-4C7A-B4A2-858C7D192585}" type="sibTrans" cxnId="{22B00FA1-97C9-49EA-ADD9-2957EB1CA44F}">
      <dgm:prSet/>
      <dgm:spPr/>
      <dgm:t>
        <a:bodyPr/>
        <a:lstStyle/>
        <a:p>
          <a:endParaRPr lang="en-US"/>
        </a:p>
      </dgm:t>
    </dgm:pt>
    <dgm:pt modelId="{9A453E16-B74E-4D5B-8BAB-9E1FCDE3823A}" type="parTrans" cxnId="{22B00FA1-97C9-49EA-ADD9-2957EB1CA44F}">
      <dgm:prSet/>
      <dgm:spPr/>
      <dgm:t>
        <a:bodyPr/>
        <a:lstStyle/>
        <a:p>
          <a:endParaRPr lang="en-US"/>
        </a:p>
      </dgm:t>
    </dgm:pt>
    <dgm:pt modelId="{9273A536-E546-4214-BD89-A99DBAB7AD39}">
      <dgm:prSet custT="1"/>
      <dgm:spPr/>
      <dgm:t>
        <a:bodyPr/>
        <a:lstStyle/>
        <a:p>
          <a:pPr>
            <a:lnSpc>
              <a:spcPct val="100000"/>
            </a:lnSpc>
          </a:pPr>
          <a:r>
            <a:rPr lang="lt-LT" sz="1600" dirty="0"/>
            <a:t>Jokių trivialių slaptažodžių</a:t>
          </a:r>
          <a:endParaRPr lang="en-GB" sz="1600" dirty="0"/>
        </a:p>
      </dgm:t>
    </dgm:pt>
    <dgm:pt modelId="{29C5EC6C-E1D4-457D-A75E-CEEF45DE03E6}" type="sibTrans" cxnId="{2C7958EB-81B4-4D57-B73B-8A97BB82C762}">
      <dgm:prSet/>
      <dgm:spPr/>
      <dgm:t>
        <a:bodyPr/>
        <a:lstStyle/>
        <a:p>
          <a:endParaRPr lang="en-US"/>
        </a:p>
      </dgm:t>
    </dgm:pt>
    <dgm:pt modelId="{5A78CBA1-A175-46EC-BF01-81A81BCE0E42}" type="parTrans" cxnId="{2C7958EB-81B4-4D57-B73B-8A97BB82C762}">
      <dgm:prSet/>
      <dgm:spPr/>
      <dgm:t>
        <a:bodyPr/>
        <a:lstStyle/>
        <a:p>
          <a:endParaRPr lang="en-US"/>
        </a:p>
      </dgm:t>
    </dgm:pt>
    <dgm:pt modelId="{1D16A1E6-B1F9-4467-86F6-45DCC5A0EC97}">
      <dgm:prSet custT="1"/>
      <dgm:spPr/>
      <dgm:t>
        <a:bodyPr/>
        <a:lstStyle/>
        <a:p>
          <a:pPr>
            <a:lnSpc>
              <a:spcPct val="100000"/>
            </a:lnSpc>
          </a:pPr>
          <a:r>
            <a:rPr lang="lt-LT" sz="1600" dirty="0"/>
            <a:t>Slaptažodžių žodyno atakos</a:t>
          </a:r>
          <a:endParaRPr lang="en-GB" sz="1600" dirty="0"/>
        </a:p>
      </dgm:t>
    </dgm:pt>
    <dgm:pt modelId="{3B1F5A14-795F-4D0E-B33F-920FD6297730}" type="sibTrans" cxnId="{339E081E-DA78-4D2C-A1C0-3E4993C7617C}">
      <dgm:prSet/>
      <dgm:spPr/>
      <dgm:t>
        <a:bodyPr/>
        <a:lstStyle/>
        <a:p>
          <a:endParaRPr lang="en-US"/>
        </a:p>
      </dgm:t>
    </dgm:pt>
    <dgm:pt modelId="{DE039AE4-41A3-4535-8209-F12BB2C829D4}" type="parTrans" cxnId="{339E081E-DA78-4D2C-A1C0-3E4993C7617C}">
      <dgm:prSet/>
      <dgm:spPr/>
      <dgm:t>
        <a:bodyPr/>
        <a:lstStyle/>
        <a:p>
          <a:endParaRPr lang="en-US"/>
        </a:p>
      </dgm:t>
    </dgm:pt>
    <dgm:pt modelId="{48DA3DDF-2E9B-4E40-99A4-B21CF337956A}">
      <dgm:prSet custT="1"/>
      <dgm:spPr/>
      <dgm:t>
        <a:bodyPr/>
        <a:lstStyle/>
        <a:p>
          <a:pPr>
            <a:lnSpc>
              <a:spcPct val="100000"/>
            </a:lnSpc>
          </a:pPr>
          <a:r>
            <a:rPr lang="pt-BR" sz="1600" dirty="0"/>
            <a:t>Didžiosios ir mažosios raidės, skaičiai ir simboliai</a:t>
          </a:r>
          <a:endParaRPr lang="en-GB" sz="1600" dirty="0"/>
        </a:p>
      </dgm:t>
    </dgm:pt>
    <dgm:pt modelId="{6E30768A-C8F1-4357-8788-BB1E26025C04}" type="sibTrans" cxnId="{23880069-7676-4606-BFD7-38E603F0CA37}">
      <dgm:prSet/>
      <dgm:spPr/>
      <dgm:t>
        <a:bodyPr/>
        <a:lstStyle/>
        <a:p>
          <a:endParaRPr lang="en-US"/>
        </a:p>
      </dgm:t>
    </dgm:pt>
    <dgm:pt modelId="{478259E4-B089-4C38-935D-D04EA2E80943}" type="parTrans" cxnId="{23880069-7676-4606-BFD7-38E603F0CA37}">
      <dgm:prSet/>
      <dgm:spPr/>
      <dgm:t>
        <a:bodyPr/>
        <a:lstStyle/>
        <a:p>
          <a:endParaRPr lang="en-US"/>
        </a:p>
      </dgm:t>
    </dgm:pt>
    <dgm:pt modelId="{E6C744A3-9844-4F25-9BDC-118C2C803A28}">
      <dgm:prSet custT="1"/>
      <dgm:spPr/>
      <dgm:t>
        <a:bodyPr/>
        <a:lstStyle/>
        <a:p>
          <a:pPr>
            <a:lnSpc>
              <a:spcPct val="100000"/>
            </a:lnSpc>
          </a:pPr>
          <a:r>
            <a:rPr lang="lt-LT" sz="1600" dirty="0"/>
            <a:t>Reguliarus slaptažodžių keitimas</a:t>
          </a:r>
          <a:endParaRPr lang="en-GB" sz="1600" dirty="0"/>
        </a:p>
      </dgm:t>
    </dgm:pt>
    <dgm:pt modelId="{C4FA0EE3-A9CA-4E01-9588-A82264747789}" type="sibTrans" cxnId="{483F264E-E8DE-4000-80C3-532D1F7417D0}">
      <dgm:prSet/>
      <dgm:spPr/>
      <dgm:t>
        <a:bodyPr/>
        <a:lstStyle/>
        <a:p>
          <a:endParaRPr lang="en-US"/>
        </a:p>
      </dgm:t>
    </dgm:pt>
    <dgm:pt modelId="{F8FDF7F0-45BE-4667-9F4F-B69ABD574311}" type="parTrans" cxnId="{483F264E-E8DE-4000-80C3-532D1F7417D0}">
      <dgm:prSet/>
      <dgm:spPr/>
      <dgm:t>
        <a:bodyPr/>
        <a:lstStyle/>
        <a:p>
          <a:endParaRPr lang="en-US"/>
        </a:p>
      </dgm:t>
    </dgm:pt>
    <dgm:pt modelId="{258A9378-1F3A-4FDE-BF3E-053E9C66F178}" type="pres">
      <dgm:prSet presAssocID="{516E2621-9005-45B4-A76B-208C228B01ED}" presName="root" presStyleCnt="0">
        <dgm:presLayoutVars>
          <dgm:dir/>
          <dgm:resizeHandles val="exact"/>
        </dgm:presLayoutVars>
      </dgm:prSet>
      <dgm:spPr/>
    </dgm:pt>
    <dgm:pt modelId="{081490B7-BA9F-41C9-B2EF-DEC02AD95854}" type="pres">
      <dgm:prSet presAssocID="{BCCEE07D-EB22-418E-8113-8A036574AFD6}" presName="compNode" presStyleCnt="0"/>
      <dgm:spPr/>
    </dgm:pt>
    <dgm:pt modelId="{1B15C2AC-9790-446B-A06F-EF7417D1AFC1}" type="pres">
      <dgm:prSet presAssocID="{BCCEE07D-EB22-418E-8113-8A036574AFD6}" presName="iconRect" presStyleLbl="node1" presStyleIdx="0" presStyleCnt="6" custScaleX="230801" custScaleY="230801" custLinFactX="400000" custLinFactNeighborX="457045" custLinFactNeighborY="7264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Key outline"/>
        </a:ext>
      </dgm:extLst>
    </dgm:pt>
    <dgm:pt modelId="{0D77F85D-7014-4A0D-98D6-A4F795E90419}" type="pres">
      <dgm:prSet presAssocID="{BCCEE07D-EB22-418E-8113-8A036574AFD6}" presName="spaceRect" presStyleCnt="0"/>
      <dgm:spPr/>
    </dgm:pt>
    <dgm:pt modelId="{296E8D4F-45BE-488F-B7A4-9A54293D1343}" type="pres">
      <dgm:prSet presAssocID="{BCCEE07D-EB22-418E-8113-8A036574AFD6}" presName="textRect" presStyleLbl="revTx" presStyleIdx="0" presStyleCnt="6" custScaleX="107563" custScaleY="104194" custLinFactX="160967" custLinFactY="-200000" custLinFactNeighborX="200000" custLinFactNeighborY="-228787">
        <dgm:presLayoutVars>
          <dgm:chMax val="1"/>
          <dgm:chPref val="1"/>
        </dgm:presLayoutVars>
      </dgm:prSet>
      <dgm:spPr/>
    </dgm:pt>
    <dgm:pt modelId="{02569FE1-87F2-4810-9324-7D82D6CA17EC}" type="pres">
      <dgm:prSet presAssocID="{A217C076-632A-4C7A-B4A2-858C7D192585}" presName="sibTrans" presStyleCnt="0"/>
      <dgm:spPr/>
    </dgm:pt>
    <dgm:pt modelId="{0FDC75D9-D0CA-48F0-BE36-07EF964CE8AB}" type="pres">
      <dgm:prSet presAssocID="{4E794820-B037-4D9C-8919-C84BD8C30375}" presName="compNode" presStyleCnt="0"/>
      <dgm:spPr/>
    </dgm:pt>
    <dgm:pt modelId="{ACDD3ED6-8F35-48C6-83C4-42D9F4A493FC}" type="pres">
      <dgm:prSet presAssocID="{4E794820-B037-4D9C-8919-C84BD8C30375}" presName="iconRect" presStyleLbl="node1" presStyleIdx="1" presStyleCnt="6" custScaleX="141366" custScaleY="141366" custLinFactX="-100000" custLinFactY="186266" custLinFactNeighborX="-195096" custLinFactNeighborY="2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thernet outline"/>
        </a:ext>
      </dgm:extLst>
    </dgm:pt>
    <dgm:pt modelId="{9014C1A0-35E2-4D2B-BF13-6159100F70D3}" type="pres">
      <dgm:prSet presAssocID="{4E794820-B037-4D9C-8919-C84BD8C30375}" presName="spaceRect" presStyleCnt="0"/>
      <dgm:spPr/>
    </dgm:pt>
    <dgm:pt modelId="{B35D7F14-CFC6-4DAF-AF18-EF1091DBDB72}" type="pres">
      <dgm:prSet presAssocID="{4E794820-B037-4D9C-8919-C84BD8C30375}" presName="textRect" presStyleLbl="revTx" presStyleIdx="1" presStyleCnt="6" custScaleX="153393" custLinFactX="-47958" custLinFactY="200000" custLinFactNeighborX="-100000" custLinFactNeighborY="225149">
        <dgm:presLayoutVars>
          <dgm:chMax val="1"/>
          <dgm:chPref val="1"/>
        </dgm:presLayoutVars>
      </dgm:prSet>
      <dgm:spPr/>
    </dgm:pt>
    <dgm:pt modelId="{F39392E9-6D45-42EC-9AE6-BD74D4291028}" type="pres">
      <dgm:prSet presAssocID="{E03909DB-6443-42F7-AA13-F2868BC082D8}" presName="sibTrans" presStyleCnt="0"/>
      <dgm:spPr/>
    </dgm:pt>
    <dgm:pt modelId="{48C7DD79-D1DC-4EBB-8385-797D065C67F5}" type="pres">
      <dgm:prSet presAssocID="{9273A536-E546-4214-BD89-A99DBAB7AD39}" presName="compNode" presStyleCnt="0"/>
      <dgm:spPr/>
    </dgm:pt>
    <dgm:pt modelId="{AD363C55-B275-4EA4-8DFB-3B76F9E5A449}" type="pres">
      <dgm:prSet presAssocID="{9273A536-E546-4214-BD89-A99DBAB7AD39}" presName="iconRect" presStyleLbl="node1" presStyleIdx="2" presStyleCnt="6" custScaleX="141366" custScaleY="141366" custLinFactX="-105049" custLinFactY="185955" custLinFactNeighborX="-200000" custLinFactNeighborY="2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uzzle pieces outline"/>
        </a:ext>
      </dgm:extLst>
    </dgm:pt>
    <dgm:pt modelId="{43D03A93-D2D5-47A9-BB71-43E79913CC1D}" type="pres">
      <dgm:prSet presAssocID="{9273A536-E546-4214-BD89-A99DBAB7AD39}" presName="spaceRect" presStyleCnt="0"/>
      <dgm:spPr/>
    </dgm:pt>
    <dgm:pt modelId="{8A9DB739-903A-4388-A57A-AEE157D5ACE4}" type="pres">
      <dgm:prSet presAssocID="{9273A536-E546-4214-BD89-A99DBAB7AD39}" presName="textRect" presStyleLbl="revTx" presStyleIdx="2" presStyleCnt="6" custScaleX="169867" custLinFactX="-41183" custLinFactY="200000" custLinFactNeighborX="-100000" custLinFactNeighborY="224363">
        <dgm:presLayoutVars>
          <dgm:chMax val="1"/>
          <dgm:chPref val="1"/>
        </dgm:presLayoutVars>
      </dgm:prSet>
      <dgm:spPr/>
    </dgm:pt>
    <dgm:pt modelId="{098D895E-C1BA-4BA3-B963-81C2A10EF5F4}" type="pres">
      <dgm:prSet presAssocID="{29C5EC6C-E1D4-457D-A75E-CEEF45DE03E6}" presName="sibTrans" presStyleCnt="0"/>
      <dgm:spPr/>
    </dgm:pt>
    <dgm:pt modelId="{16E5FEEB-D23B-4F2E-87AB-BAB3DBCCA942}" type="pres">
      <dgm:prSet presAssocID="{1D16A1E6-B1F9-4467-86F6-45DCC5A0EC97}" presName="compNode" presStyleCnt="0"/>
      <dgm:spPr/>
    </dgm:pt>
    <dgm:pt modelId="{FB74D5A7-F979-44E2-8EB0-81C50A0D3990}" type="pres">
      <dgm:prSet presAssocID="{1D16A1E6-B1F9-4467-86F6-45DCC5A0EC97}" presName="iconRect" presStyleLbl="node1" presStyleIdx="3" presStyleCnt="6" custScaleX="141366" custScaleY="141366" custLinFactX="-166357" custLinFactY="186271" custLinFactNeighborX="-200000" custLinFactNeighborY="2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ipboard Ticked outline"/>
        </a:ext>
      </dgm:extLst>
    </dgm:pt>
    <dgm:pt modelId="{D161B575-4015-4F6D-B562-304E672EE7E0}" type="pres">
      <dgm:prSet presAssocID="{1D16A1E6-B1F9-4467-86F6-45DCC5A0EC97}" presName="spaceRect" presStyleCnt="0"/>
      <dgm:spPr/>
    </dgm:pt>
    <dgm:pt modelId="{2E0101DB-BE2A-44BA-BD59-C2336EE7B2AA}" type="pres">
      <dgm:prSet presAssocID="{1D16A1E6-B1F9-4467-86F6-45DCC5A0EC97}" presName="textRect" presStyleLbl="revTx" presStyleIdx="3" presStyleCnt="6" custScaleX="125153" custLinFactX="-67270" custLinFactY="200000" custLinFactNeighborX="-100000" custLinFactNeighborY="224363">
        <dgm:presLayoutVars>
          <dgm:chMax val="1"/>
          <dgm:chPref val="1"/>
        </dgm:presLayoutVars>
      </dgm:prSet>
      <dgm:spPr/>
    </dgm:pt>
    <dgm:pt modelId="{F4831C71-448E-43E5-9A37-FEE13715B007}" type="pres">
      <dgm:prSet presAssocID="{3B1F5A14-795F-4D0E-B33F-920FD6297730}" presName="sibTrans" presStyleCnt="0"/>
      <dgm:spPr/>
    </dgm:pt>
    <dgm:pt modelId="{7357D171-79A8-455A-AE53-056AFA61BC24}" type="pres">
      <dgm:prSet presAssocID="{48DA3DDF-2E9B-4E40-99A4-B21CF337956A}" presName="compNode" presStyleCnt="0"/>
      <dgm:spPr/>
    </dgm:pt>
    <dgm:pt modelId="{00E6F681-0BE9-4E52-87F5-9FB306D4E020}" type="pres">
      <dgm:prSet presAssocID="{48DA3DDF-2E9B-4E40-99A4-B21CF337956A}" presName="iconRect" presStyleLbl="node1" presStyleIdx="4" presStyleCnt="6" custScaleX="141366" custScaleY="141366" custLinFactX="-159308" custLinFactY="186266" custLinFactNeighborX="-200000" custLinFactNeighborY="2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hought outline"/>
        </a:ext>
      </dgm:extLst>
    </dgm:pt>
    <dgm:pt modelId="{C4897359-F8CF-456B-A63A-97A7C3760FCC}" type="pres">
      <dgm:prSet presAssocID="{48DA3DDF-2E9B-4E40-99A4-B21CF337956A}" presName="spaceRect" presStyleCnt="0"/>
      <dgm:spPr/>
    </dgm:pt>
    <dgm:pt modelId="{A43B257A-CB25-42EE-B1F9-9676B8578FDF}" type="pres">
      <dgm:prSet presAssocID="{48DA3DDF-2E9B-4E40-99A4-B21CF337956A}" presName="textRect" presStyleLbl="revTx" presStyleIdx="4" presStyleCnt="6" custScaleX="201401" custLinFactX="-65035" custLinFactY="200000" custLinFactNeighborX="-100000" custLinFactNeighborY="224363">
        <dgm:presLayoutVars>
          <dgm:chMax val="1"/>
          <dgm:chPref val="1"/>
        </dgm:presLayoutVars>
      </dgm:prSet>
      <dgm:spPr/>
    </dgm:pt>
    <dgm:pt modelId="{BF525118-40FD-4F50-9EDF-52C64DDCF890}" type="pres">
      <dgm:prSet presAssocID="{6E30768A-C8F1-4357-8788-BB1E26025C04}" presName="sibTrans" presStyleCnt="0"/>
      <dgm:spPr/>
    </dgm:pt>
    <dgm:pt modelId="{665DBD38-520B-4E0E-A28B-D20B7173A7AE}" type="pres">
      <dgm:prSet presAssocID="{E6C744A3-9844-4F25-9BDC-118C2C803A28}" presName="compNode" presStyleCnt="0"/>
      <dgm:spPr/>
    </dgm:pt>
    <dgm:pt modelId="{62BEE1C4-E462-4693-9E34-B437D27D095A}" type="pres">
      <dgm:prSet presAssocID="{E6C744A3-9844-4F25-9BDC-118C2C803A28}" presName="iconRect" presStyleLbl="node1" presStyleIdx="5" presStyleCnt="6" custScaleX="142268" custScaleY="142268" custLinFactX="320813" custLinFactNeighborX="400000" custLinFactNeighborY="6449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Gears outline"/>
        </a:ext>
      </dgm:extLst>
    </dgm:pt>
    <dgm:pt modelId="{D4398757-C181-49BF-A722-60E3C3045977}" type="pres">
      <dgm:prSet presAssocID="{E6C744A3-9844-4F25-9BDC-118C2C803A28}" presName="spaceRect" presStyleCnt="0"/>
      <dgm:spPr/>
    </dgm:pt>
    <dgm:pt modelId="{52283DE3-7682-4E69-9692-584E377C2F1C}" type="pres">
      <dgm:prSet presAssocID="{E6C744A3-9844-4F25-9BDC-118C2C803A28}" presName="textRect" presStyleLbl="revTx" presStyleIdx="5" presStyleCnt="6" custScaleX="184954" custLinFactX="136782" custLinFactNeighborX="200000" custLinFactNeighborY="61260">
        <dgm:presLayoutVars>
          <dgm:chMax val="1"/>
          <dgm:chPref val="1"/>
        </dgm:presLayoutVars>
      </dgm:prSet>
      <dgm:spPr/>
    </dgm:pt>
  </dgm:ptLst>
  <dgm:cxnLst>
    <dgm:cxn modelId="{5320180A-021C-41F4-B639-11DD5215648F}" type="presOf" srcId="{BCCEE07D-EB22-418E-8113-8A036574AFD6}" destId="{296E8D4F-45BE-488F-B7A4-9A54293D1343}" srcOrd="0" destOrd="0" presId="urn:microsoft.com/office/officeart/2018/2/layout/IconLabelList"/>
    <dgm:cxn modelId="{45ED681B-F3A8-434C-A218-31D13D27732D}" type="presOf" srcId="{4E794820-B037-4D9C-8919-C84BD8C30375}" destId="{B35D7F14-CFC6-4DAF-AF18-EF1091DBDB72}" srcOrd="0" destOrd="0" presId="urn:microsoft.com/office/officeart/2018/2/layout/IconLabelList"/>
    <dgm:cxn modelId="{7ADF021E-D72D-4DBD-ADCA-A8D212CFE7E1}" type="presOf" srcId="{9273A536-E546-4214-BD89-A99DBAB7AD39}" destId="{8A9DB739-903A-4388-A57A-AEE157D5ACE4}" srcOrd="0" destOrd="0" presId="urn:microsoft.com/office/officeart/2018/2/layout/IconLabelList"/>
    <dgm:cxn modelId="{339E081E-DA78-4D2C-A1C0-3E4993C7617C}" srcId="{516E2621-9005-45B4-A76B-208C228B01ED}" destId="{1D16A1E6-B1F9-4467-86F6-45DCC5A0EC97}" srcOrd="3" destOrd="0" parTransId="{DE039AE4-41A3-4535-8209-F12BB2C829D4}" sibTransId="{3B1F5A14-795F-4D0E-B33F-920FD6297730}"/>
    <dgm:cxn modelId="{C229AF28-E389-4AAA-95A0-0AE261939AB8}" type="presOf" srcId="{E6C744A3-9844-4F25-9BDC-118C2C803A28}" destId="{52283DE3-7682-4E69-9692-584E377C2F1C}" srcOrd="0" destOrd="0" presId="urn:microsoft.com/office/officeart/2018/2/layout/IconLabelList"/>
    <dgm:cxn modelId="{4FCF1243-0338-4177-9BFA-A305F756A0DC}" type="presOf" srcId="{48DA3DDF-2E9B-4E40-99A4-B21CF337956A}" destId="{A43B257A-CB25-42EE-B1F9-9676B8578FDF}" srcOrd="0" destOrd="0" presId="urn:microsoft.com/office/officeart/2018/2/layout/IconLabelList"/>
    <dgm:cxn modelId="{23880069-7676-4606-BFD7-38E603F0CA37}" srcId="{516E2621-9005-45B4-A76B-208C228B01ED}" destId="{48DA3DDF-2E9B-4E40-99A4-B21CF337956A}" srcOrd="4" destOrd="0" parTransId="{478259E4-B089-4C38-935D-D04EA2E80943}" sibTransId="{6E30768A-C8F1-4357-8788-BB1E26025C04}"/>
    <dgm:cxn modelId="{9A93244C-089A-405A-984F-68848E8A09CE}" srcId="{516E2621-9005-45B4-A76B-208C228B01ED}" destId="{4E794820-B037-4D9C-8919-C84BD8C30375}" srcOrd="1" destOrd="0" parTransId="{6AC353F3-7CCE-4165-9122-E2DB7032FFA7}" sibTransId="{E03909DB-6443-42F7-AA13-F2868BC082D8}"/>
    <dgm:cxn modelId="{483F264E-E8DE-4000-80C3-532D1F7417D0}" srcId="{516E2621-9005-45B4-A76B-208C228B01ED}" destId="{E6C744A3-9844-4F25-9BDC-118C2C803A28}" srcOrd="5" destOrd="0" parTransId="{F8FDF7F0-45BE-4667-9F4F-B69ABD574311}" sibTransId="{C4FA0EE3-A9CA-4E01-9588-A82264747789}"/>
    <dgm:cxn modelId="{C54BDA90-5106-4CF4-81ED-73A82CDF4BAB}" type="presOf" srcId="{1D16A1E6-B1F9-4467-86F6-45DCC5A0EC97}" destId="{2E0101DB-BE2A-44BA-BD59-C2336EE7B2AA}" srcOrd="0" destOrd="0" presId="urn:microsoft.com/office/officeart/2018/2/layout/IconLabelList"/>
    <dgm:cxn modelId="{22B00FA1-97C9-49EA-ADD9-2957EB1CA44F}" srcId="{516E2621-9005-45B4-A76B-208C228B01ED}" destId="{BCCEE07D-EB22-418E-8113-8A036574AFD6}" srcOrd="0" destOrd="0" parTransId="{9A453E16-B74E-4D5B-8BAB-9E1FCDE3823A}" sibTransId="{A217C076-632A-4C7A-B4A2-858C7D192585}"/>
    <dgm:cxn modelId="{6E7464A7-250A-410E-B09C-C9CF0AAEE012}" type="presOf" srcId="{516E2621-9005-45B4-A76B-208C228B01ED}" destId="{258A9378-1F3A-4FDE-BF3E-053E9C66F178}" srcOrd="0" destOrd="0" presId="urn:microsoft.com/office/officeart/2018/2/layout/IconLabelList"/>
    <dgm:cxn modelId="{2C7958EB-81B4-4D57-B73B-8A97BB82C762}" srcId="{516E2621-9005-45B4-A76B-208C228B01ED}" destId="{9273A536-E546-4214-BD89-A99DBAB7AD39}" srcOrd="2" destOrd="0" parTransId="{5A78CBA1-A175-46EC-BF01-81A81BCE0E42}" sibTransId="{29C5EC6C-E1D4-457D-A75E-CEEF45DE03E6}"/>
    <dgm:cxn modelId="{71B0CAAD-2CFA-473E-8CC3-9EBDCB22C43F}" type="presParOf" srcId="{258A9378-1F3A-4FDE-BF3E-053E9C66F178}" destId="{081490B7-BA9F-41C9-B2EF-DEC02AD95854}" srcOrd="0" destOrd="0" presId="urn:microsoft.com/office/officeart/2018/2/layout/IconLabelList"/>
    <dgm:cxn modelId="{19E8D53F-82DB-4307-8219-04D4A57F5812}" type="presParOf" srcId="{081490B7-BA9F-41C9-B2EF-DEC02AD95854}" destId="{1B15C2AC-9790-446B-A06F-EF7417D1AFC1}" srcOrd="0" destOrd="0" presId="urn:microsoft.com/office/officeart/2018/2/layout/IconLabelList"/>
    <dgm:cxn modelId="{4CF90487-C4AC-4639-8062-E1C65FDE96B0}" type="presParOf" srcId="{081490B7-BA9F-41C9-B2EF-DEC02AD95854}" destId="{0D77F85D-7014-4A0D-98D6-A4F795E90419}" srcOrd="1" destOrd="0" presId="urn:microsoft.com/office/officeart/2018/2/layout/IconLabelList"/>
    <dgm:cxn modelId="{948C47F3-0815-477F-83AC-69587861B3BF}" type="presParOf" srcId="{081490B7-BA9F-41C9-B2EF-DEC02AD95854}" destId="{296E8D4F-45BE-488F-B7A4-9A54293D1343}" srcOrd="2" destOrd="0" presId="urn:microsoft.com/office/officeart/2018/2/layout/IconLabelList"/>
    <dgm:cxn modelId="{CFBC56E8-4FDC-4702-9720-5917148A24BE}" type="presParOf" srcId="{258A9378-1F3A-4FDE-BF3E-053E9C66F178}" destId="{02569FE1-87F2-4810-9324-7D82D6CA17EC}" srcOrd="1" destOrd="0" presId="urn:microsoft.com/office/officeart/2018/2/layout/IconLabelList"/>
    <dgm:cxn modelId="{31497F7E-2BB8-46DF-8259-910F8ECE690C}" type="presParOf" srcId="{258A9378-1F3A-4FDE-BF3E-053E9C66F178}" destId="{0FDC75D9-D0CA-48F0-BE36-07EF964CE8AB}" srcOrd="2" destOrd="0" presId="urn:microsoft.com/office/officeart/2018/2/layout/IconLabelList"/>
    <dgm:cxn modelId="{F080118B-E4B3-40B9-BF3C-E828D5C9F337}" type="presParOf" srcId="{0FDC75D9-D0CA-48F0-BE36-07EF964CE8AB}" destId="{ACDD3ED6-8F35-48C6-83C4-42D9F4A493FC}" srcOrd="0" destOrd="0" presId="urn:microsoft.com/office/officeart/2018/2/layout/IconLabelList"/>
    <dgm:cxn modelId="{E8B15AD5-BCA3-41D0-8C43-AFB111D8D477}" type="presParOf" srcId="{0FDC75D9-D0CA-48F0-BE36-07EF964CE8AB}" destId="{9014C1A0-35E2-4D2B-BF13-6159100F70D3}" srcOrd="1" destOrd="0" presId="urn:microsoft.com/office/officeart/2018/2/layout/IconLabelList"/>
    <dgm:cxn modelId="{B45B40B5-56E6-4C16-B8FE-1899D73D32DC}" type="presParOf" srcId="{0FDC75D9-D0CA-48F0-BE36-07EF964CE8AB}" destId="{B35D7F14-CFC6-4DAF-AF18-EF1091DBDB72}" srcOrd="2" destOrd="0" presId="urn:microsoft.com/office/officeart/2018/2/layout/IconLabelList"/>
    <dgm:cxn modelId="{600B144C-BB50-419B-96DB-14B2328C58D6}" type="presParOf" srcId="{258A9378-1F3A-4FDE-BF3E-053E9C66F178}" destId="{F39392E9-6D45-42EC-9AE6-BD74D4291028}" srcOrd="3" destOrd="0" presId="urn:microsoft.com/office/officeart/2018/2/layout/IconLabelList"/>
    <dgm:cxn modelId="{6D1889AA-BE21-4CBC-B196-796CDAFFAB56}" type="presParOf" srcId="{258A9378-1F3A-4FDE-BF3E-053E9C66F178}" destId="{48C7DD79-D1DC-4EBB-8385-797D065C67F5}" srcOrd="4" destOrd="0" presId="urn:microsoft.com/office/officeart/2018/2/layout/IconLabelList"/>
    <dgm:cxn modelId="{8F6DECFF-9C9B-4062-94EB-3B3235E7A7AE}" type="presParOf" srcId="{48C7DD79-D1DC-4EBB-8385-797D065C67F5}" destId="{AD363C55-B275-4EA4-8DFB-3B76F9E5A449}" srcOrd="0" destOrd="0" presId="urn:microsoft.com/office/officeart/2018/2/layout/IconLabelList"/>
    <dgm:cxn modelId="{7DD626C8-2A08-45AF-AFFF-D5D35181482E}" type="presParOf" srcId="{48C7DD79-D1DC-4EBB-8385-797D065C67F5}" destId="{43D03A93-D2D5-47A9-BB71-43E79913CC1D}" srcOrd="1" destOrd="0" presId="urn:microsoft.com/office/officeart/2018/2/layout/IconLabelList"/>
    <dgm:cxn modelId="{8622DE9B-51D9-4BA0-A437-E15D776A2B38}" type="presParOf" srcId="{48C7DD79-D1DC-4EBB-8385-797D065C67F5}" destId="{8A9DB739-903A-4388-A57A-AEE157D5ACE4}" srcOrd="2" destOrd="0" presId="urn:microsoft.com/office/officeart/2018/2/layout/IconLabelList"/>
    <dgm:cxn modelId="{A1869D7A-C7F6-49F5-98CA-599612117494}" type="presParOf" srcId="{258A9378-1F3A-4FDE-BF3E-053E9C66F178}" destId="{098D895E-C1BA-4BA3-B963-81C2A10EF5F4}" srcOrd="5" destOrd="0" presId="urn:microsoft.com/office/officeart/2018/2/layout/IconLabelList"/>
    <dgm:cxn modelId="{36082CB5-2EA4-4176-B983-14B05D447B17}" type="presParOf" srcId="{258A9378-1F3A-4FDE-BF3E-053E9C66F178}" destId="{16E5FEEB-D23B-4F2E-87AB-BAB3DBCCA942}" srcOrd="6" destOrd="0" presId="urn:microsoft.com/office/officeart/2018/2/layout/IconLabelList"/>
    <dgm:cxn modelId="{D493676D-321B-4928-A9F7-4B25D1082DD4}" type="presParOf" srcId="{16E5FEEB-D23B-4F2E-87AB-BAB3DBCCA942}" destId="{FB74D5A7-F979-44E2-8EB0-81C50A0D3990}" srcOrd="0" destOrd="0" presId="urn:microsoft.com/office/officeart/2018/2/layout/IconLabelList"/>
    <dgm:cxn modelId="{A01F527B-204E-4D7A-ACA5-AD9AAC0703BC}" type="presParOf" srcId="{16E5FEEB-D23B-4F2E-87AB-BAB3DBCCA942}" destId="{D161B575-4015-4F6D-B562-304E672EE7E0}" srcOrd="1" destOrd="0" presId="urn:microsoft.com/office/officeart/2018/2/layout/IconLabelList"/>
    <dgm:cxn modelId="{4A5845A4-4714-49F7-891B-1BBE79566ED3}" type="presParOf" srcId="{16E5FEEB-D23B-4F2E-87AB-BAB3DBCCA942}" destId="{2E0101DB-BE2A-44BA-BD59-C2336EE7B2AA}" srcOrd="2" destOrd="0" presId="urn:microsoft.com/office/officeart/2018/2/layout/IconLabelList"/>
    <dgm:cxn modelId="{9797FBA8-CA1B-4C76-A7A8-1607B80970EE}" type="presParOf" srcId="{258A9378-1F3A-4FDE-BF3E-053E9C66F178}" destId="{F4831C71-448E-43E5-9A37-FEE13715B007}" srcOrd="7" destOrd="0" presId="urn:microsoft.com/office/officeart/2018/2/layout/IconLabelList"/>
    <dgm:cxn modelId="{06CE74E2-4DE5-4E46-8CA7-FF81DA8214DC}" type="presParOf" srcId="{258A9378-1F3A-4FDE-BF3E-053E9C66F178}" destId="{7357D171-79A8-455A-AE53-056AFA61BC24}" srcOrd="8" destOrd="0" presId="urn:microsoft.com/office/officeart/2018/2/layout/IconLabelList"/>
    <dgm:cxn modelId="{0EFF6498-E80D-4A06-BB08-DDB783EEEE1F}" type="presParOf" srcId="{7357D171-79A8-455A-AE53-056AFA61BC24}" destId="{00E6F681-0BE9-4E52-87F5-9FB306D4E020}" srcOrd="0" destOrd="0" presId="urn:microsoft.com/office/officeart/2018/2/layout/IconLabelList"/>
    <dgm:cxn modelId="{AF0656CA-8BC5-4A97-A1B5-9EE281ABAF1D}" type="presParOf" srcId="{7357D171-79A8-455A-AE53-056AFA61BC24}" destId="{C4897359-F8CF-456B-A63A-97A7C3760FCC}" srcOrd="1" destOrd="0" presId="urn:microsoft.com/office/officeart/2018/2/layout/IconLabelList"/>
    <dgm:cxn modelId="{283018A2-7553-4E4B-A74C-A08BC30A3CF6}" type="presParOf" srcId="{7357D171-79A8-455A-AE53-056AFA61BC24}" destId="{A43B257A-CB25-42EE-B1F9-9676B8578FDF}" srcOrd="2" destOrd="0" presId="urn:microsoft.com/office/officeart/2018/2/layout/IconLabelList"/>
    <dgm:cxn modelId="{6A5E713A-2C87-4291-8661-B2A17E1A2262}" type="presParOf" srcId="{258A9378-1F3A-4FDE-BF3E-053E9C66F178}" destId="{BF525118-40FD-4F50-9EDF-52C64DDCF890}" srcOrd="9" destOrd="0" presId="urn:microsoft.com/office/officeart/2018/2/layout/IconLabelList"/>
    <dgm:cxn modelId="{C9F3C716-15BD-49B8-9045-31BCBB97F8FA}" type="presParOf" srcId="{258A9378-1F3A-4FDE-BF3E-053E9C66F178}" destId="{665DBD38-520B-4E0E-A28B-D20B7173A7AE}" srcOrd="10" destOrd="0" presId="urn:microsoft.com/office/officeart/2018/2/layout/IconLabelList"/>
    <dgm:cxn modelId="{AE5C3B0E-3680-4FFF-8786-40421AD6F21A}" type="presParOf" srcId="{665DBD38-520B-4E0E-A28B-D20B7173A7AE}" destId="{62BEE1C4-E462-4693-9E34-B437D27D095A}" srcOrd="0" destOrd="0" presId="urn:microsoft.com/office/officeart/2018/2/layout/IconLabelList"/>
    <dgm:cxn modelId="{97C32345-8C07-4A93-8D03-BF870DF9F530}" type="presParOf" srcId="{665DBD38-520B-4E0E-A28B-D20B7173A7AE}" destId="{D4398757-C181-49BF-A722-60E3C3045977}" srcOrd="1" destOrd="0" presId="urn:microsoft.com/office/officeart/2018/2/layout/IconLabelList"/>
    <dgm:cxn modelId="{E7C43656-89DF-4C54-8EE9-CBFDF901977A}" type="presParOf" srcId="{665DBD38-520B-4E0E-A28B-D20B7173A7AE}" destId="{52283DE3-7682-4E69-9692-584E377C2F1C}"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6E2621-9005-45B4-A76B-208C228B01E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794820-B037-4D9C-8919-C84BD8C30375}">
      <dgm:prSet custT="1"/>
      <dgm:spPr/>
      <dgm:t>
        <a:bodyPr/>
        <a:lstStyle/>
        <a:p>
          <a:pPr>
            <a:lnSpc>
              <a:spcPct val="100000"/>
            </a:lnSpc>
          </a:pPr>
          <a:r>
            <a:rPr lang="pt-BR" sz="1600" dirty="0"/>
            <a:t>Raktų ir prieigos kortelių grąžinimas</a:t>
          </a:r>
          <a:endParaRPr lang="en-GB" sz="1600" dirty="0"/>
        </a:p>
      </dgm:t>
    </dgm:pt>
    <dgm:pt modelId="{6AC353F3-7CCE-4165-9122-E2DB7032FFA7}" type="parTrans" cxnId="{9A93244C-089A-405A-984F-68848E8A09CE}">
      <dgm:prSet/>
      <dgm:spPr/>
      <dgm:t>
        <a:bodyPr/>
        <a:lstStyle/>
        <a:p>
          <a:endParaRPr lang="en-US"/>
        </a:p>
      </dgm:t>
    </dgm:pt>
    <dgm:pt modelId="{E03909DB-6443-42F7-AA13-F2868BC082D8}" type="sibTrans" cxnId="{9A93244C-089A-405A-984F-68848E8A09CE}">
      <dgm:prSet/>
      <dgm:spPr/>
      <dgm:t>
        <a:bodyPr/>
        <a:lstStyle/>
        <a:p>
          <a:endParaRPr lang="en-US"/>
        </a:p>
      </dgm:t>
    </dgm:pt>
    <dgm:pt modelId="{BCCEE07D-EB22-418E-8113-8A036574AFD6}">
      <dgm:prSet custT="1"/>
      <dgm:spPr>
        <a:noFill/>
      </dgm:spPr>
      <dgm:t>
        <a:bodyPr/>
        <a:lstStyle/>
        <a:p>
          <a:pPr>
            <a:lnSpc>
              <a:spcPct val="150000"/>
            </a:lnSpc>
          </a:pPr>
          <a:endParaRPr lang="en-US" sz="2000" dirty="0">
            <a:solidFill>
              <a:schemeClr val="accent1"/>
            </a:solidFill>
          </a:endParaRPr>
        </a:p>
      </dgm:t>
    </dgm:pt>
    <dgm:pt modelId="{A217C076-632A-4C7A-B4A2-858C7D192585}" type="sibTrans" cxnId="{22B00FA1-97C9-49EA-ADD9-2957EB1CA44F}">
      <dgm:prSet/>
      <dgm:spPr/>
      <dgm:t>
        <a:bodyPr/>
        <a:lstStyle/>
        <a:p>
          <a:endParaRPr lang="en-US"/>
        </a:p>
      </dgm:t>
    </dgm:pt>
    <dgm:pt modelId="{9A453E16-B74E-4D5B-8BAB-9E1FCDE3823A}" type="parTrans" cxnId="{22B00FA1-97C9-49EA-ADD9-2957EB1CA44F}">
      <dgm:prSet/>
      <dgm:spPr/>
      <dgm:t>
        <a:bodyPr/>
        <a:lstStyle/>
        <a:p>
          <a:endParaRPr lang="en-US"/>
        </a:p>
      </dgm:t>
    </dgm:pt>
    <dgm:pt modelId="{9273A536-E546-4214-BD89-A99DBAB7AD39}">
      <dgm:prSet custT="1"/>
      <dgm:spPr/>
      <dgm:t>
        <a:bodyPr/>
        <a:lstStyle/>
        <a:p>
          <a:pPr>
            <a:lnSpc>
              <a:spcPct val="100000"/>
            </a:lnSpc>
          </a:pPr>
          <a:r>
            <a:rPr lang="en-US" sz="1600" dirty="0" err="1"/>
            <a:t>Įrangos</a:t>
          </a:r>
          <a:r>
            <a:rPr lang="en-US" sz="1600" dirty="0"/>
            <a:t> </a:t>
          </a:r>
          <a:r>
            <a:rPr lang="en-US" sz="1600" dirty="0" err="1"/>
            <a:t>grąžinimas</a:t>
          </a:r>
          <a:endParaRPr lang="en-GB" sz="1600" dirty="0"/>
        </a:p>
      </dgm:t>
    </dgm:pt>
    <dgm:pt modelId="{29C5EC6C-E1D4-457D-A75E-CEEF45DE03E6}" type="sibTrans" cxnId="{2C7958EB-81B4-4D57-B73B-8A97BB82C762}">
      <dgm:prSet/>
      <dgm:spPr/>
      <dgm:t>
        <a:bodyPr/>
        <a:lstStyle/>
        <a:p>
          <a:endParaRPr lang="en-US"/>
        </a:p>
      </dgm:t>
    </dgm:pt>
    <dgm:pt modelId="{5A78CBA1-A175-46EC-BF01-81A81BCE0E42}" type="parTrans" cxnId="{2C7958EB-81B4-4D57-B73B-8A97BB82C762}">
      <dgm:prSet/>
      <dgm:spPr/>
      <dgm:t>
        <a:bodyPr/>
        <a:lstStyle/>
        <a:p>
          <a:endParaRPr lang="en-US"/>
        </a:p>
      </dgm:t>
    </dgm:pt>
    <dgm:pt modelId="{1D16A1E6-B1F9-4467-86F6-45DCC5A0EC97}">
      <dgm:prSet custT="1"/>
      <dgm:spPr/>
      <dgm:t>
        <a:bodyPr/>
        <a:lstStyle/>
        <a:p>
          <a:pPr>
            <a:lnSpc>
              <a:spcPct val="100000"/>
            </a:lnSpc>
          </a:pPr>
          <a:r>
            <a:rPr lang="lt-LT" sz="1600" dirty="0"/>
            <a:t>Paskyrų </a:t>
          </a:r>
          <a:r>
            <a:rPr lang="lt-LT" sz="1600" dirty="0" err="1"/>
            <a:t>deaktyvavimas</a:t>
          </a:r>
          <a:endParaRPr lang="en-GB" sz="1600" dirty="0"/>
        </a:p>
      </dgm:t>
    </dgm:pt>
    <dgm:pt modelId="{3B1F5A14-795F-4D0E-B33F-920FD6297730}" type="sibTrans" cxnId="{339E081E-DA78-4D2C-A1C0-3E4993C7617C}">
      <dgm:prSet/>
      <dgm:spPr/>
      <dgm:t>
        <a:bodyPr/>
        <a:lstStyle/>
        <a:p>
          <a:endParaRPr lang="en-US"/>
        </a:p>
      </dgm:t>
    </dgm:pt>
    <dgm:pt modelId="{DE039AE4-41A3-4535-8209-F12BB2C829D4}" type="parTrans" cxnId="{339E081E-DA78-4D2C-A1C0-3E4993C7617C}">
      <dgm:prSet/>
      <dgm:spPr/>
      <dgm:t>
        <a:bodyPr/>
        <a:lstStyle/>
        <a:p>
          <a:endParaRPr lang="en-US"/>
        </a:p>
      </dgm:t>
    </dgm:pt>
    <dgm:pt modelId="{48DA3DDF-2E9B-4E40-99A4-B21CF337956A}">
      <dgm:prSet custT="1"/>
      <dgm:spPr/>
      <dgm:t>
        <a:bodyPr/>
        <a:lstStyle/>
        <a:p>
          <a:pPr>
            <a:lnSpc>
              <a:spcPct val="100000"/>
            </a:lnSpc>
          </a:pPr>
          <a:r>
            <a:rPr lang="lt-LT" sz="1600" dirty="0"/>
            <a:t>Administratoriaus teisių panaikinimas</a:t>
          </a:r>
          <a:endParaRPr lang="en-GB" sz="1600" dirty="0"/>
        </a:p>
      </dgm:t>
    </dgm:pt>
    <dgm:pt modelId="{6E30768A-C8F1-4357-8788-BB1E26025C04}" type="sibTrans" cxnId="{23880069-7676-4606-BFD7-38E603F0CA37}">
      <dgm:prSet/>
      <dgm:spPr/>
      <dgm:t>
        <a:bodyPr/>
        <a:lstStyle/>
        <a:p>
          <a:endParaRPr lang="en-US"/>
        </a:p>
      </dgm:t>
    </dgm:pt>
    <dgm:pt modelId="{478259E4-B089-4C38-935D-D04EA2E80943}" type="parTrans" cxnId="{23880069-7676-4606-BFD7-38E603F0CA37}">
      <dgm:prSet/>
      <dgm:spPr/>
      <dgm:t>
        <a:bodyPr/>
        <a:lstStyle/>
        <a:p>
          <a:endParaRPr lang="en-US"/>
        </a:p>
      </dgm:t>
    </dgm:pt>
    <dgm:pt modelId="{E6C744A3-9844-4F25-9BDC-118C2C803A28}">
      <dgm:prSet custT="1"/>
      <dgm:spPr/>
      <dgm:t>
        <a:bodyPr/>
        <a:lstStyle/>
        <a:p>
          <a:pPr>
            <a:lnSpc>
              <a:spcPct val="100000"/>
            </a:lnSpc>
          </a:pPr>
          <a:r>
            <a:rPr lang="lt-LT" sz="1600" dirty="0"/>
            <a:t>Bendrai naudojamų slaptažodžių pakeitimas</a:t>
          </a:r>
          <a:endParaRPr lang="en-GB" sz="1600" dirty="0"/>
        </a:p>
      </dgm:t>
    </dgm:pt>
    <dgm:pt modelId="{C4FA0EE3-A9CA-4E01-9588-A82264747789}" type="sibTrans" cxnId="{483F264E-E8DE-4000-80C3-532D1F7417D0}">
      <dgm:prSet/>
      <dgm:spPr/>
      <dgm:t>
        <a:bodyPr/>
        <a:lstStyle/>
        <a:p>
          <a:endParaRPr lang="en-US"/>
        </a:p>
      </dgm:t>
    </dgm:pt>
    <dgm:pt modelId="{F8FDF7F0-45BE-4667-9F4F-B69ABD574311}" type="parTrans" cxnId="{483F264E-E8DE-4000-80C3-532D1F7417D0}">
      <dgm:prSet/>
      <dgm:spPr/>
      <dgm:t>
        <a:bodyPr/>
        <a:lstStyle/>
        <a:p>
          <a:endParaRPr lang="en-US"/>
        </a:p>
      </dgm:t>
    </dgm:pt>
    <dgm:pt modelId="{258A9378-1F3A-4FDE-BF3E-053E9C66F178}" type="pres">
      <dgm:prSet presAssocID="{516E2621-9005-45B4-A76B-208C228B01ED}" presName="root" presStyleCnt="0">
        <dgm:presLayoutVars>
          <dgm:dir/>
          <dgm:resizeHandles val="exact"/>
        </dgm:presLayoutVars>
      </dgm:prSet>
      <dgm:spPr/>
    </dgm:pt>
    <dgm:pt modelId="{081490B7-BA9F-41C9-B2EF-DEC02AD95854}" type="pres">
      <dgm:prSet presAssocID="{BCCEE07D-EB22-418E-8113-8A036574AFD6}" presName="compNode" presStyleCnt="0"/>
      <dgm:spPr/>
    </dgm:pt>
    <dgm:pt modelId="{1B15C2AC-9790-446B-A06F-EF7417D1AFC1}" type="pres">
      <dgm:prSet presAssocID="{BCCEE07D-EB22-418E-8113-8A036574AFD6}" presName="iconRect" presStyleLbl="node1" presStyleIdx="0" presStyleCnt="6" custScaleX="230801" custScaleY="230801" custLinFactX="400000" custLinFactNeighborX="406349" custLinFactNeighborY="7949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xit outline"/>
        </a:ext>
      </dgm:extLst>
    </dgm:pt>
    <dgm:pt modelId="{0D77F85D-7014-4A0D-98D6-A4F795E90419}" type="pres">
      <dgm:prSet presAssocID="{BCCEE07D-EB22-418E-8113-8A036574AFD6}" presName="spaceRect" presStyleCnt="0"/>
      <dgm:spPr/>
    </dgm:pt>
    <dgm:pt modelId="{296E8D4F-45BE-488F-B7A4-9A54293D1343}" type="pres">
      <dgm:prSet presAssocID="{BCCEE07D-EB22-418E-8113-8A036574AFD6}" presName="textRect" presStyleLbl="revTx" presStyleIdx="0" presStyleCnt="6" custScaleX="107563" custScaleY="104194" custLinFactX="160967" custLinFactY="-200000" custLinFactNeighborX="200000" custLinFactNeighborY="-228787">
        <dgm:presLayoutVars>
          <dgm:chMax val="1"/>
          <dgm:chPref val="1"/>
        </dgm:presLayoutVars>
      </dgm:prSet>
      <dgm:spPr/>
    </dgm:pt>
    <dgm:pt modelId="{02569FE1-87F2-4810-9324-7D82D6CA17EC}" type="pres">
      <dgm:prSet presAssocID="{A217C076-632A-4C7A-B4A2-858C7D192585}" presName="sibTrans" presStyleCnt="0"/>
      <dgm:spPr/>
    </dgm:pt>
    <dgm:pt modelId="{0FDC75D9-D0CA-48F0-BE36-07EF964CE8AB}" type="pres">
      <dgm:prSet presAssocID="{4E794820-B037-4D9C-8919-C84BD8C30375}" presName="compNode" presStyleCnt="0"/>
      <dgm:spPr/>
    </dgm:pt>
    <dgm:pt modelId="{ACDD3ED6-8F35-48C6-83C4-42D9F4A493FC}" type="pres">
      <dgm:prSet presAssocID="{4E794820-B037-4D9C-8919-C84BD8C30375}" presName="iconRect" presStyleLbl="node1" presStyleIdx="1" presStyleCnt="6" custScaleX="141366" custScaleY="141366" custLinFactX="-100000" custLinFactY="186266" custLinFactNeighborX="-195096" custLinFactNeighborY="2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mployee badge outline"/>
        </a:ext>
      </dgm:extLst>
    </dgm:pt>
    <dgm:pt modelId="{9014C1A0-35E2-4D2B-BF13-6159100F70D3}" type="pres">
      <dgm:prSet presAssocID="{4E794820-B037-4D9C-8919-C84BD8C30375}" presName="spaceRect" presStyleCnt="0"/>
      <dgm:spPr/>
    </dgm:pt>
    <dgm:pt modelId="{B35D7F14-CFC6-4DAF-AF18-EF1091DBDB72}" type="pres">
      <dgm:prSet presAssocID="{4E794820-B037-4D9C-8919-C84BD8C30375}" presName="textRect" presStyleLbl="revTx" presStyleIdx="1" presStyleCnt="6" custScaleX="153393" custLinFactX="-38813" custLinFactY="200000" custLinFactNeighborX="-100000" custLinFactNeighborY="238044">
        <dgm:presLayoutVars>
          <dgm:chMax val="1"/>
          <dgm:chPref val="1"/>
        </dgm:presLayoutVars>
      </dgm:prSet>
      <dgm:spPr/>
    </dgm:pt>
    <dgm:pt modelId="{F39392E9-6D45-42EC-9AE6-BD74D4291028}" type="pres">
      <dgm:prSet presAssocID="{E03909DB-6443-42F7-AA13-F2868BC082D8}" presName="sibTrans" presStyleCnt="0"/>
      <dgm:spPr/>
    </dgm:pt>
    <dgm:pt modelId="{48C7DD79-D1DC-4EBB-8385-797D065C67F5}" type="pres">
      <dgm:prSet presAssocID="{9273A536-E546-4214-BD89-A99DBAB7AD39}" presName="compNode" presStyleCnt="0"/>
      <dgm:spPr/>
    </dgm:pt>
    <dgm:pt modelId="{AD363C55-B275-4EA4-8DFB-3B76F9E5A449}" type="pres">
      <dgm:prSet presAssocID="{9273A536-E546-4214-BD89-A99DBAB7AD39}" presName="iconRect" presStyleLbl="node1" presStyleIdx="2" presStyleCnt="6" custScaleX="141366" custScaleY="141366" custLinFactX="-112950" custLinFactY="186493" custLinFactNeighborX="-200000" custLinFactNeighborY="2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nternet outline"/>
        </a:ext>
      </dgm:extLst>
    </dgm:pt>
    <dgm:pt modelId="{43D03A93-D2D5-47A9-BB71-43E79913CC1D}" type="pres">
      <dgm:prSet presAssocID="{9273A536-E546-4214-BD89-A99DBAB7AD39}" presName="spaceRect" presStyleCnt="0"/>
      <dgm:spPr/>
    </dgm:pt>
    <dgm:pt modelId="{8A9DB739-903A-4388-A57A-AEE157D5ACE4}" type="pres">
      <dgm:prSet presAssocID="{9273A536-E546-4214-BD89-A99DBAB7AD39}" presName="textRect" presStyleLbl="revTx" presStyleIdx="2" presStyleCnt="6" custScaleX="169867" custLinFactX="-49446" custLinFactY="200000" custLinFactNeighborX="-100000" custLinFactNeighborY="237235">
        <dgm:presLayoutVars>
          <dgm:chMax val="1"/>
          <dgm:chPref val="1"/>
        </dgm:presLayoutVars>
      </dgm:prSet>
      <dgm:spPr/>
    </dgm:pt>
    <dgm:pt modelId="{098D895E-C1BA-4BA3-B963-81C2A10EF5F4}" type="pres">
      <dgm:prSet presAssocID="{29C5EC6C-E1D4-457D-A75E-CEEF45DE03E6}" presName="sibTrans" presStyleCnt="0"/>
      <dgm:spPr/>
    </dgm:pt>
    <dgm:pt modelId="{16E5FEEB-D23B-4F2E-87AB-BAB3DBCCA942}" type="pres">
      <dgm:prSet presAssocID="{1D16A1E6-B1F9-4467-86F6-45DCC5A0EC97}" presName="compNode" presStyleCnt="0"/>
      <dgm:spPr/>
    </dgm:pt>
    <dgm:pt modelId="{FB74D5A7-F979-44E2-8EB0-81C50A0D3990}" type="pres">
      <dgm:prSet presAssocID="{1D16A1E6-B1F9-4467-86F6-45DCC5A0EC97}" presName="iconRect" presStyleLbl="node1" presStyleIdx="3" presStyleCnt="6" custScaleX="141366" custScaleY="141366" custLinFactX="-157984" custLinFactY="186493" custLinFactNeighborX="-200000" custLinFactNeighborY="2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ycle with people outline"/>
        </a:ext>
      </dgm:extLst>
    </dgm:pt>
    <dgm:pt modelId="{D161B575-4015-4F6D-B562-304E672EE7E0}" type="pres">
      <dgm:prSet presAssocID="{1D16A1E6-B1F9-4467-86F6-45DCC5A0EC97}" presName="spaceRect" presStyleCnt="0"/>
      <dgm:spPr/>
    </dgm:pt>
    <dgm:pt modelId="{2E0101DB-BE2A-44BA-BD59-C2336EE7B2AA}" type="pres">
      <dgm:prSet presAssocID="{1D16A1E6-B1F9-4467-86F6-45DCC5A0EC97}" presName="textRect" presStyleLbl="revTx" presStyleIdx="3" presStyleCnt="6" custScaleX="125153" custLinFactX="-59568" custLinFactY="200000" custLinFactNeighborX="-100000" custLinFactNeighborY="237235">
        <dgm:presLayoutVars>
          <dgm:chMax val="1"/>
          <dgm:chPref val="1"/>
        </dgm:presLayoutVars>
      </dgm:prSet>
      <dgm:spPr/>
    </dgm:pt>
    <dgm:pt modelId="{F4831C71-448E-43E5-9A37-FEE13715B007}" type="pres">
      <dgm:prSet presAssocID="{3B1F5A14-795F-4D0E-B33F-920FD6297730}" presName="sibTrans" presStyleCnt="0"/>
      <dgm:spPr/>
    </dgm:pt>
    <dgm:pt modelId="{7357D171-79A8-455A-AE53-056AFA61BC24}" type="pres">
      <dgm:prSet presAssocID="{48DA3DDF-2E9B-4E40-99A4-B21CF337956A}" presName="compNode" presStyleCnt="0"/>
      <dgm:spPr/>
    </dgm:pt>
    <dgm:pt modelId="{00E6F681-0BE9-4E52-87F5-9FB306D4E020}" type="pres">
      <dgm:prSet presAssocID="{48DA3DDF-2E9B-4E40-99A4-B21CF337956A}" presName="iconRect" presStyleLbl="node1" presStyleIdx="4" presStyleCnt="6" custScaleX="141366" custScaleY="141366" custLinFactX="-159308" custLinFactY="186266" custLinFactNeighborX="-200000" custLinFactNeighborY="2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Gears outline"/>
        </a:ext>
      </dgm:extLst>
    </dgm:pt>
    <dgm:pt modelId="{C4897359-F8CF-456B-A63A-97A7C3760FCC}" type="pres">
      <dgm:prSet presAssocID="{48DA3DDF-2E9B-4E40-99A4-B21CF337956A}" presName="spaceRect" presStyleCnt="0"/>
      <dgm:spPr/>
    </dgm:pt>
    <dgm:pt modelId="{A43B257A-CB25-42EE-B1F9-9676B8578FDF}" type="pres">
      <dgm:prSet presAssocID="{48DA3DDF-2E9B-4E40-99A4-B21CF337956A}" presName="textRect" presStyleLbl="revTx" presStyleIdx="4" presStyleCnt="6" custScaleX="176331" custLinFactX="-65035" custLinFactY="200000" custLinFactNeighborX="-100000" custLinFactNeighborY="237235">
        <dgm:presLayoutVars>
          <dgm:chMax val="1"/>
          <dgm:chPref val="1"/>
        </dgm:presLayoutVars>
      </dgm:prSet>
      <dgm:spPr/>
    </dgm:pt>
    <dgm:pt modelId="{BF525118-40FD-4F50-9EDF-52C64DDCF890}" type="pres">
      <dgm:prSet presAssocID="{6E30768A-C8F1-4357-8788-BB1E26025C04}" presName="sibTrans" presStyleCnt="0"/>
      <dgm:spPr/>
    </dgm:pt>
    <dgm:pt modelId="{665DBD38-520B-4E0E-A28B-D20B7173A7AE}" type="pres">
      <dgm:prSet presAssocID="{E6C744A3-9844-4F25-9BDC-118C2C803A28}" presName="compNode" presStyleCnt="0"/>
      <dgm:spPr/>
    </dgm:pt>
    <dgm:pt modelId="{62BEE1C4-E462-4693-9E34-B437D27D095A}" type="pres">
      <dgm:prSet presAssocID="{E6C744A3-9844-4F25-9BDC-118C2C803A28}" presName="iconRect" presStyleLbl="node1" presStyleIdx="5" presStyleCnt="6" custScaleX="140919" custScaleY="140919" custLinFactX="320813" custLinFactNeighborX="400000" custLinFactNeighborY="66564"/>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Key outline"/>
        </a:ext>
      </dgm:extLst>
    </dgm:pt>
    <dgm:pt modelId="{D4398757-C181-49BF-A722-60E3C3045977}" type="pres">
      <dgm:prSet presAssocID="{E6C744A3-9844-4F25-9BDC-118C2C803A28}" presName="spaceRect" presStyleCnt="0"/>
      <dgm:spPr/>
    </dgm:pt>
    <dgm:pt modelId="{52283DE3-7682-4E69-9692-584E377C2F1C}" type="pres">
      <dgm:prSet presAssocID="{E6C744A3-9844-4F25-9BDC-118C2C803A28}" presName="textRect" presStyleLbl="revTx" presStyleIdx="5" presStyleCnt="6" custScaleX="184954" custLinFactX="136782" custLinFactNeighborX="200000" custLinFactNeighborY="61260">
        <dgm:presLayoutVars>
          <dgm:chMax val="1"/>
          <dgm:chPref val="1"/>
        </dgm:presLayoutVars>
      </dgm:prSet>
      <dgm:spPr/>
    </dgm:pt>
  </dgm:ptLst>
  <dgm:cxnLst>
    <dgm:cxn modelId="{5320180A-021C-41F4-B639-11DD5215648F}" type="presOf" srcId="{BCCEE07D-EB22-418E-8113-8A036574AFD6}" destId="{296E8D4F-45BE-488F-B7A4-9A54293D1343}" srcOrd="0" destOrd="0" presId="urn:microsoft.com/office/officeart/2018/2/layout/IconLabelList"/>
    <dgm:cxn modelId="{45ED681B-F3A8-434C-A218-31D13D27732D}" type="presOf" srcId="{4E794820-B037-4D9C-8919-C84BD8C30375}" destId="{B35D7F14-CFC6-4DAF-AF18-EF1091DBDB72}" srcOrd="0" destOrd="0" presId="urn:microsoft.com/office/officeart/2018/2/layout/IconLabelList"/>
    <dgm:cxn modelId="{7ADF021E-D72D-4DBD-ADCA-A8D212CFE7E1}" type="presOf" srcId="{9273A536-E546-4214-BD89-A99DBAB7AD39}" destId="{8A9DB739-903A-4388-A57A-AEE157D5ACE4}" srcOrd="0" destOrd="0" presId="urn:microsoft.com/office/officeart/2018/2/layout/IconLabelList"/>
    <dgm:cxn modelId="{339E081E-DA78-4D2C-A1C0-3E4993C7617C}" srcId="{516E2621-9005-45B4-A76B-208C228B01ED}" destId="{1D16A1E6-B1F9-4467-86F6-45DCC5A0EC97}" srcOrd="3" destOrd="0" parTransId="{DE039AE4-41A3-4535-8209-F12BB2C829D4}" sibTransId="{3B1F5A14-795F-4D0E-B33F-920FD6297730}"/>
    <dgm:cxn modelId="{C229AF28-E389-4AAA-95A0-0AE261939AB8}" type="presOf" srcId="{E6C744A3-9844-4F25-9BDC-118C2C803A28}" destId="{52283DE3-7682-4E69-9692-584E377C2F1C}" srcOrd="0" destOrd="0" presId="urn:microsoft.com/office/officeart/2018/2/layout/IconLabelList"/>
    <dgm:cxn modelId="{4FCF1243-0338-4177-9BFA-A305F756A0DC}" type="presOf" srcId="{48DA3DDF-2E9B-4E40-99A4-B21CF337956A}" destId="{A43B257A-CB25-42EE-B1F9-9676B8578FDF}" srcOrd="0" destOrd="0" presId="urn:microsoft.com/office/officeart/2018/2/layout/IconLabelList"/>
    <dgm:cxn modelId="{23880069-7676-4606-BFD7-38E603F0CA37}" srcId="{516E2621-9005-45B4-A76B-208C228B01ED}" destId="{48DA3DDF-2E9B-4E40-99A4-B21CF337956A}" srcOrd="4" destOrd="0" parTransId="{478259E4-B089-4C38-935D-D04EA2E80943}" sibTransId="{6E30768A-C8F1-4357-8788-BB1E26025C04}"/>
    <dgm:cxn modelId="{9A93244C-089A-405A-984F-68848E8A09CE}" srcId="{516E2621-9005-45B4-A76B-208C228B01ED}" destId="{4E794820-B037-4D9C-8919-C84BD8C30375}" srcOrd="1" destOrd="0" parTransId="{6AC353F3-7CCE-4165-9122-E2DB7032FFA7}" sibTransId="{E03909DB-6443-42F7-AA13-F2868BC082D8}"/>
    <dgm:cxn modelId="{483F264E-E8DE-4000-80C3-532D1F7417D0}" srcId="{516E2621-9005-45B4-A76B-208C228B01ED}" destId="{E6C744A3-9844-4F25-9BDC-118C2C803A28}" srcOrd="5" destOrd="0" parTransId="{F8FDF7F0-45BE-4667-9F4F-B69ABD574311}" sibTransId="{C4FA0EE3-A9CA-4E01-9588-A82264747789}"/>
    <dgm:cxn modelId="{C54BDA90-5106-4CF4-81ED-73A82CDF4BAB}" type="presOf" srcId="{1D16A1E6-B1F9-4467-86F6-45DCC5A0EC97}" destId="{2E0101DB-BE2A-44BA-BD59-C2336EE7B2AA}" srcOrd="0" destOrd="0" presId="urn:microsoft.com/office/officeart/2018/2/layout/IconLabelList"/>
    <dgm:cxn modelId="{22B00FA1-97C9-49EA-ADD9-2957EB1CA44F}" srcId="{516E2621-9005-45B4-A76B-208C228B01ED}" destId="{BCCEE07D-EB22-418E-8113-8A036574AFD6}" srcOrd="0" destOrd="0" parTransId="{9A453E16-B74E-4D5B-8BAB-9E1FCDE3823A}" sibTransId="{A217C076-632A-4C7A-B4A2-858C7D192585}"/>
    <dgm:cxn modelId="{6E7464A7-250A-410E-B09C-C9CF0AAEE012}" type="presOf" srcId="{516E2621-9005-45B4-A76B-208C228B01ED}" destId="{258A9378-1F3A-4FDE-BF3E-053E9C66F178}" srcOrd="0" destOrd="0" presId="urn:microsoft.com/office/officeart/2018/2/layout/IconLabelList"/>
    <dgm:cxn modelId="{2C7958EB-81B4-4D57-B73B-8A97BB82C762}" srcId="{516E2621-9005-45B4-A76B-208C228B01ED}" destId="{9273A536-E546-4214-BD89-A99DBAB7AD39}" srcOrd="2" destOrd="0" parTransId="{5A78CBA1-A175-46EC-BF01-81A81BCE0E42}" sibTransId="{29C5EC6C-E1D4-457D-A75E-CEEF45DE03E6}"/>
    <dgm:cxn modelId="{71B0CAAD-2CFA-473E-8CC3-9EBDCB22C43F}" type="presParOf" srcId="{258A9378-1F3A-4FDE-BF3E-053E9C66F178}" destId="{081490B7-BA9F-41C9-B2EF-DEC02AD95854}" srcOrd="0" destOrd="0" presId="urn:microsoft.com/office/officeart/2018/2/layout/IconLabelList"/>
    <dgm:cxn modelId="{19E8D53F-82DB-4307-8219-04D4A57F5812}" type="presParOf" srcId="{081490B7-BA9F-41C9-B2EF-DEC02AD95854}" destId="{1B15C2AC-9790-446B-A06F-EF7417D1AFC1}" srcOrd="0" destOrd="0" presId="urn:microsoft.com/office/officeart/2018/2/layout/IconLabelList"/>
    <dgm:cxn modelId="{4CF90487-C4AC-4639-8062-E1C65FDE96B0}" type="presParOf" srcId="{081490B7-BA9F-41C9-B2EF-DEC02AD95854}" destId="{0D77F85D-7014-4A0D-98D6-A4F795E90419}" srcOrd="1" destOrd="0" presId="urn:microsoft.com/office/officeart/2018/2/layout/IconLabelList"/>
    <dgm:cxn modelId="{948C47F3-0815-477F-83AC-69587861B3BF}" type="presParOf" srcId="{081490B7-BA9F-41C9-B2EF-DEC02AD95854}" destId="{296E8D4F-45BE-488F-B7A4-9A54293D1343}" srcOrd="2" destOrd="0" presId="urn:microsoft.com/office/officeart/2018/2/layout/IconLabelList"/>
    <dgm:cxn modelId="{CFBC56E8-4FDC-4702-9720-5917148A24BE}" type="presParOf" srcId="{258A9378-1F3A-4FDE-BF3E-053E9C66F178}" destId="{02569FE1-87F2-4810-9324-7D82D6CA17EC}" srcOrd="1" destOrd="0" presId="urn:microsoft.com/office/officeart/2018/2/layout/IconLabelList"/>
    <dgm:cxn modelId="{31497F7E-2BB8-46DF-8259-910F8ECE690C}" type="presParOf" srcId="{258A9378-1F3A-4FDE-BF3E-053E9C66F178}" destId="{0FDC75D9-D0CA-48F0-BE36-07EF964CE8AB}" srcOrd="2" destOrd="0" presId="urn:microsoft.com/office/officeart/2018/2/layout/IconLabelList"/>
    <dgm:cxn modelId="{F080118B-E4B3-40B9-BF3C-E828D5C9F337}" type="presParOf" srcId="{0FDC75D9-D0CA-48F0-BE36-07EF964CE8AB}" destId="{ACDD3ED6-8F35-48C6-83C4-42D9F4A493FC}" srcOrd="0" destOrd="0" presId="urn:microsoft.com/office/officeart/2018/2/layout/IconLabelList"/>
    <dgm:cxn modelId="{E8B15AD5-BCA3-41D0-8C43-AFB111D8D477}" type="presParOf" srcId="{0FDC75D9-D0CA-48F0-BE36-07EF964CE8AB}" destId="{9014C1A0-35E2-4D2B-BF13-6159100F70D3}" srcOrd="1" destOrd="0" presId="urn:microsoft.com/office/officeart/2018/2/layout/IconLabelList"/>
    <dgm:cxn modelId="{B45B40B5-56E6-4C16-B8FE-1899D73D32DC}" type="presParOf" srcId="{0FDC75D9-D0CA-48F0-BE36-07EF964CE8AB}" destId="{B35D7F14-CFC6-4DAF-AF18-EF1091DBDB72}" srcOrd="2" destOrd="0" presId="urn:microsoft.com/office/officeart/2018/2/layout/IconLabelList"/>
    <dgm:cxn modelId="{600B144C-BB50-419B-96DB-14B2328C58D6}" type="presParOf" srcId="{258A9378-1F3A-4FDE-BF3E-053E9C66F178}" destId="{F39392E9-6D45-42EC-9AE6-BD74D4291028}" srcOrd="3" destOrd="0" presId="urn:microsoft.com/office/officeart/2018/2/layout/IconLabelList"/>
    <dgm:cxn modelId="{6D1889AA-BE21-4CBC-B196-796CDAFFAB56}" type="presParOf" srcId="{258A9378-1F3A-4FDE-BF3E-053E9C66F178}" destId="{48C7DD79-D1DC-4EBB-8385-797D065C67F5}" srcOrd="4" destOrd="0" presId="urn:microsoft.com/office/officeart/2018/2/layout/IconLabelList"/>
    <dgm:cxn modelId="{8F6DECFF-9C9B-4062-94EB-3B3235E7A7AE}" type="presParOf" srcId="{48C7DD79-D1DC-4EBB-8385-797D065C67F5}" destId="{AD363C55-B275-4EA4-8DFB-3B76F9E5A449}" srcOrd="0" destOrd="0" presId="urn:microsoft.com/office/officeart/2018/2/layout/IconLabelList"/>
    <dgm:cxn modelId="{7DD626C8-2A08-45AF-AFFF-D5D35181482E}" type="presParOf" srcId="{48C7DD79-D1DC-4EBB-8385-797D065C67F5}" destId="{43D03A93-D2D5-47A9-BB71-43E79913CC1D}" srcOrd="1" destOrd="0" presId="urn:microsoft.com/office/officeart/2018/2/layout/IconLabelList"/>
    <dgm:cxn modelId="{8622DE9B-51D9-4BA0-A437-E15D776A2B38}" type="presParOf" srcId="{48C7DD79-D1DC-4EBB-8385-797D065C67F5}" destId="{8A9DB739-903A-4388-A57A-AEE157D5ACE4}" srcOrd="2" destOrd="0" presId="urn:microsoft.com/office/officeart/2018/2/layout/IconLabelList"/>
    <dgm:cxn modelId="{A1869D7A-C7F6-49F5-98CA-599612117494}" type="presParOf" srcId="{258A9378-1F3A-4FDE-BF3E-053E9C66F178}" destId="{098D895E-C1BA-4BA3-B963-81C2A10EF5F4}" srcOrd="5" destOrd="0" presId="urn:microsoft.com/office/officeart/2018/2/layout/IconLabelList"/>
    <dgm:cxn modelId="{36082CB5-2EA4-4176-B983-14B05D447B17}" type="presParOf" srcId="{258A9378-1F3A-4FDE-BF3E-053E9C66F178}" destId="{16E5FEEB-D23B-4F2E-87AB-BAB3DBCCA942}" srcOrd="6" destOrd="0" presId="urn:microsoft.com/office/officeart/2018/2/layout/IconLabelList"/>
    <dgm:cxn modelId="{D493676D-321B-4928-A9F7-4B25D1082DD4}" type="presParOf" srcId="{16E5FEEB-D23B-4F2E-87AB-BAB3DBCCA942}" destId="{FB74D5A7-F979-44E2-8EB0-81C50A0D3990}" srcOrd="0" destOrd="0" presId="urn:microsoft.com/office/officeart/2018/2/layout/IconLabelList"/>
    <dgm:cxn modelId="{A01F527B-204E-4D7A-ACA5-AD9AAC0703BC}" type="presParOf" srcId="{16E5FEEB-D23B-4F2E-87AB-BAB3DBCCA942}" destId="{D161B575-4015-4F6D-B562-304E672EE7E0}" srcOrd="1" destOrd="0" presId="urn:microsoft.com/office/officeart/2018/2/layout/IconLabelList"/>
    <dgm:cxn modelId="{4A5845A4-4714-49F7-891B-1BBE79566ED3}" type="presParOf" srcId="{16E5FEEB-D23B-4F2E-87AB-BAB3DBCCA942}" destId="{2E0101DB-BE2A-44BA-BD59-C2336EE7B2AA}" srcOrd="2" destOrd="0" presId="urn:microsoft.com/office/officeart/2018/2/layout/IconLabelList"/>
    <dgm:cxn modelId="{9797FBA8-CA1B-4C76-A7A8-1607B80970EE}" type="presParOf" srcId="{258A9378-1F3A-4FDE-BF3E-053E9C66F178}" destId="{F4831C71-448E-43E5-9A37-FEE13715B007}" srcOrd="7" destOrd="0" presId="urn:microsoft.com/office/officeart/2018/2/layout/IconLabelList"/>
    <dgm:cxn modelId="{06CE74E2-4DE5-4E46-8CA7-FF81DA8214DC}" type="presParOf" srcId="{258A9378-1F3A-4FDE-BF3E-053E9C66F178}" destId="{7357D171-79A8-455A-AE53-056AFA61BC24}" srcOrd="8" destOrd="0" presId="urn:microsoft.com/office/officeart/2018/2/layout/IconLabelList"/>
    <dgm:cxn modelId="{0EFF6498-E80D-4A06-BB08-DDB783EEEE1F}" type="presParOf" srcId="{7357D171-79A8-455A-AE53-056AFA61BC24}" destId="{00E6F681-0BE9-4E52-87F5-9FB306D4E020}" srcOrd="0" destOrd="0" presId="urn:microsoft.com/office/officeart/2018/2/layout/IconLabelList"/>
    <dgm:cxn modelId="{AF0656CA-8BC5-4A97-A1B5-9EE281ABAF1D}" type="presParOf" srcId="{7357D171-79A8-455A-AE53-056AFA61BC24}" destId="{C4897359-F8CF-456B-A63A-97A7C3760FCC}" srcOrd="1" destOrd="0" presId="urn:microsoft.com/office/officeart/2018/2/layout/IconLabelList"/>
    <dgm:cxn modelId="{283018A2-7553-4E4B-A74C-A08BC30A3CF6}" type="presParOf" srcId="{7357D171-79A8-455A-AE53-056AFA61BC24}" destId="{A43B257A-CB25-42EE-B1F9-9676B8578FDF}" srcOrd="2" destOrd="0" presId="urn:microsoft.com/office/officeart/2018/2/layout/IconLabelList"/>
    <dgm:cxn modelId="{6A5E713A-2C87-4291-8661-B2A17E1A2262}" type="presParOf" srcId="{258A9378-1F3A-4FDE-BF3E-053E9C66F178}" destId="{BF525118-40FD-4F50-9EDF-52C64DDCF890}" srcOrd="9" destOrd="0" presId="urn:microsoft.com/office/officeart/2018/2/layout/IconLabelList"/>
    <dgm:cxn modelId="{C9F3C716-15BD-49B8-9045-31BCBB97F8FA}" type="presParOf" srcId="{258A9378-1F3A-4FDE-BF3E-053E9C66F178}" destId="{665DBD38-520B-4E0E-A28B-D20B7173A7AE}" srcOrd="10" destOrd="0" presId="urn:microsoft.com/office/officeart/2018/2/layout/IconLabelList"/>
    <dgm:cxn modelId="{AE5C3B0E-3680-4FFF-8786-40421AD6F21A}" type="presParOf" srcId="{665DBD38-520B-4E0E-A28B-D20B7173A7AE}" destId="{62BEE1C4-E462-4693-9E34-B437D27D095A}" srcOrd="0" destOrd="0" presId="urn:microsoft.com/office/officeart/2018/2/layout/IconLabelList"/>
    <dgm:cxn modelId="{97C32345-8C07-4A93-8D03-BF870DF9F530}" type="presParOf" srcId="{665DBD38-520B-4E0E-A28B-D20B7173A7AE}" destId="{D4398757-C181-49BF-A722-60E3C3045977}" srcOrd="1" destOrd="0" presId="urn:microsoft.com/office/officeart/2018/2/layout/IconLabelList"/>
    <dgm:cxn modelId="{E7C43656-89DF-4C54-8EE9-CBFDF901977A}" type="presParOf" srcId="{665DBD38-520B-4E0E-A28B-D20B7173A7AE}" destId="{52283DE3-7682-4E69-9692-584E377C2F1C}"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6E2621-9005-45B4-A76B-208C228B01E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794820-B037-4D9C-8919-C84BD8C30375}">
      <dgm:prSet custT="1"/>
      <dgm:spPr/>
      <dgm:t>
        <a:bodyPr/>
        <a:lstStyle/>
        <a:p>
          <a:pPr>
            <a:lnSpc>
              <a:spcPct val="100000"/>
            </a:lnSpc>
          </a:pPr>
          <a:r>
            <a:rPr lang="lt-LT" sz="1600" dirty="0"/>
            <a:t>Socialinės inžinerijos atakos</a:t>
          </a:r>
          <a:endParaRPr lang="en-GB" sz="1600" dirty="0"/>
        </a:p>
      </dgm:t>
    </dgm:pt>
    <dgm:pt modelId="{6AC353F3-7CCE-4165-9122-E2DB7032FFA7}" type="parTrans" cxnId="{9A93244C-089A-405A-984F-68848E8A09CE}">
      <dgm:prSet/>
      <dgm:spPr/>
      <dgm:t>
        <a:bodyPr/>
        <a:lstStyle/>
        <a:p>
          <a:endParaRPr lang="en-US"/>
        </a:p>
      </dgm:t>
    </dgm:pt>
    <dgm:pt modelId="{E03909DB-6443-42F7-AA13-F2868BC082D8}" type="sibTrans" cxnId="{9A93244C-089A-405A-984F-68848E8A09CE}">
      <dgm:prSet/>
      <dgm:spPr/>
      <dgm:t>
        <a:bodyPr/>
        <a:lstStyle/>
        <a:p>
          <a:endParaRPr lang="en-US"/>
        </a:p>
      </dgm:t>
    </dgm:pt>
    <dgm:pt modelId="{BCCEE07D-EB22-418E-8113-8A036574AFD6}">
      <dgm:prSet custT="1"/>
      <dgm:spPr>
        <a:noFill/>
      </dgm:spPr>
      <dgm:t>
        <a:bodyPr/>
        <a:lstStyle/>
        <a:p>
          <a:pPr>
            <a:lnSpc>
              <a:spcPct val="100000"/>
            </a:lnSpc>
          </a:pPr>
          <a:endParaRPr lang="en-US" sz="2000" dirty="0">
            <a:solidFill>
              <a:schemeClr val="accent1"/>
            </a:solidFill>
          </a:endParaRPr>
        </a:p>
      </dgm:t>
    </dgm:pt>
    <dgm:pt modelId="{A217C076-632A-4C7A-B4A2-858C7D192585}" type="sibTrans" cxnId="{22B00FA1-97C9-49EA-ADD9-2957EB1CA44F}">
      <dgm:prSet/>
      <dgm:spPr/>
      <dgm:t>
        <a:bodyPr/>
        <a:lstStyle/>
        <a:p>
          <a:endParaRPr lang="en-US"/>
        </a:p>
      </dgm:t>
    </dgm:pt>
    <dgm:pt modelId="{9A453E16-B74E-4D5B-8BAB-9E1FCDE3823A}" type="parTrans" cxnId="{22B00FA1-97C9-49EA-ADD9-2957EB1CA44F}">
      <dgm:prSet/>
      <dgm:spPr/>
      <dgm:t>
        <a:bodyPr/>
        <a:lstStyle/>
        <a:p>
          <a:endParaRPr lang="en-US"/>
        </a:p>
      </dgm:t>
    </dgm:pt>
    <dgm:pt modelId="{9273A536-E546-4214-BD89-A99DBAB7AD39}">
      <dgm:prSet custT="1"/>
      <dgm:spPr/>
      <dgm:t>
        <a:bodyPr/>
        <a:lstStyle/>
        <a:p>
          <a:pPr>
            <a:lnSpc>
              <a:spcPct val="100000"/>
            </a:lnSpc>
          </a:pPr>
          <a:r>
            <a:rPr lang="en-US" sz="1600" dirty="0" err="1"/>
            <a:t>Apgaulingi</a:t>
          </a:r>
          <a:r>
            <a:rPr lang="en-US" sz="1600" dirty="0"/>
            <a:t> el. </a:t>
          </a:r>
          <a:r>
            <a:rPr lang="en-US" sz="1600" dirty="0" err="1"/>
            <a:t>laiškai</a:t>
          </a:r>
          <a:r>
            <a:rPr lang="en-US" sz="1600" dirty="0"/>
            <a:t>
</a:t>
          </a:r>
          <a:endParaRPr lang="en-GB" sz="1600" dirty="0"/>
        </a:p>
      </dgm:t>
    </dgm:pt>
    <dgm:pt modelId="{29C5EC6C-E1D4-457D-A75E-CEEF45DE03E6}" type="sibTrans" cxnId="{2C7958EB-81B4-4D57-B73B-8A97BB82C762}">
      <dgm:prSet/>
      <dgm:spPr/>
      <dgm:t>
        <a:bodyPr/>
        <a:lstStyle/>
        <a:p>
          <a:endParaRPr lang="en-US"/>
        </a:p>
      </dgm:t>
    </dgm:pt>
    <dgm:pt modelId="{5A78CBA1-A175-46EC-BF01-81A81BCE0E42}" type="parTrans" cxnId="{2C7958EB-81B4-4D57-B73B-8A97BB82C762}">
      <dgm:prSet/>
      <dgm:spPr/>
      <dgm:t>
        <a:bodyPr/>
        <a:lstStyle/>
        <a:p>
          <a:endParaRPr lang="en-US"/>
        </a:p>
      </dgm:t>
    </dgm:pt>
    <dgm:pt modelId="{1D16A1E6-B1F9-4467-86F6-45DCC5A0EC97}">
      <dgm:prSet custT="1"/>
      <dgm:spPr/>
      <dgm:t>
        <a:bodyPr/>
        <a:lstStyle/>
        <a:p>
          <a:pPr>
            <a:lnSpc>
              <a:spcPct val="100000"/>
            </a:lnSpc>
          </a:pPr>
          <a:r>
            <a:rPr lang="lt-LT" sz="1600" dirty="0"/>
            <a:t>Slaptažodžių naudojimo gairės</a:t>
          </a:r>
          <a:endParaRPr lang="en-GB" sz="1600" dirty="0"/>
        </a:p>
      </dgm:t>
    </dgm:pt>
    <dgm:pt modelId="{3B1F5A14-795F-4D0E-B33F-920FD6297730}" type="sibTrans" cxnId="{339E081E-DA78-4D2C-A1C0-3E4993C7617C}">
      <dgm:prSet/>
      <dgm:spPr/>
      <dgm:t>
        <a:bodyPr/>
        <a:lstStyle/>
        <a:p>
          <a:endParaRPr lang="en-US"/>
        </a:p>
      </dgm:t>
    </dgm:pt>
    <dgm:pt modelId="{DE039AE4-41A3-4535-8209-F12BB2C829D4}" type="parTrans" cxnId="{339E081E-DA78-4D2C-A1C0-3E4993C7617C}">
      <dgm:prSet/>
      <dgm:spPr/>
      <dgm:t>
        <a:bodyPr/>
        <a:lstStyle/>
        <a:p>
          <a:endParaRPr lang="en-US"/>
        </a:p>
      </dgm:t>
    </dgm:pt>
    <dgm:pt modelId="{48DA3DDF-2E9B-4E40-99A4-B21CF337956A}">
      <dgm:prSet custT="1"/>
      <dgm:spPr/>
      <dgm:t>
        <a:bodyPr/>
        <a:lstStyle/>
        <a:p>
          <a:pPr>
            <a:lnSpc>
              <a:spcPct val="100000"/>
            </a:lnSpc>
          </a:pPr>
          <a:r>
            <a:rPr lang="lt-LT" sz="1600" dirty="0"/>
            <a:t>Kenkėjiška programinė įranga</a:t>
          </a:r>
          <a:endParaRPr lang="en-GB" sz="1600" dirty="0"/>
        </a:p>
      </dgm:t>
    </dgm:pt>
    <dgm:pt modelId="{6E30768A-C8F1-4357-8788-BB1E26025C04}" type="sibTrans" cxnId="{23880069-7676-4606-BFD7-38E603F0CA37}">
      <dgm:prSet/>
      <dgm:spPr/>
      <dgm:t>
        <a:bodyPr/>
        <a:lstStyle/>
        <a:p>
          <a:endParaRPr lang="en-US"/>
        </a:p>
      </dgm:t>
    </dgm:pt>
    <dgm:pt modelId="{478259E4-B089-4C38-935D-D04EA2E80943}" type="parTrans" cxnId="{23880069-7676-4606-BFD7-38E603F0CA37}">
      <dgm:prSet/>
      <dgm:spPr/>
      <dgm:t>
        <a:bodyPr/>
        <a:lstStyle/>
        <a:p>
          <a:endParaRPr lang="en-US"/>
        </a:p>
      </dgm:t>
    </dgm:pt>
    <dgm:pt modelId="{258A9378-1F3A-4FDE-BF3E-053E9C66F178}" type="pres">
      <dgm:prSet presAssocID="{516E2621-9005-45B4-A76B-208C228B01ED}" presName="root" presStyleCnt="0">
        <dgm:presLayoutVars>
          <dgm:dir/>
          <dgm:resizeHandles val="exact"/>
        </dgm:presLayoutVars>
      </dgm:prSet>
      <dgm:spPr/>
    </dgm:pt>
    <dgm:pt modelId="{081490B7-BA9F-41C9-B2EF-DEC02AD95854}" type="pres">
      <dgm:prSet presAssocID="{BCCEE07D-EB22-418E-8113-8A036574AFD6}" presName="compNode" presStyleCnt="0"/>
      <dgm:spPr/>
    </dgm:pt>
    <dgm:pt modelId="{1B15C2AC-9790-446B-A06F-EF7417D1AFC1}" type="pres">
      <dgm:prSet presAssocID="{BCCEE07D-EB22-418E-8113-8A036574AFD6}" presName="iconRect" presStyleLbl="node1" presStyleIdx="0" presStyleCnt="5" custScaleX="230801" custScaleY="230801" custLinFactX="400000" custLinFactNeighborX="427245" custLinFactNeighborY="-7551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assroom outline"/>
        </a:ext>
      </dgm:extLst>
    </dgm:pt>
    <dgm:pt modelId="{0D77F85D-7014-4A0D-98D6-A4F795E90419}" type="pres">
      <dgm:prSet presAssocID="{BCCEE07D-EB22-418E-8113-8A036574AFD6}" presName="spaceRect" presStyleCnt="0"/>
      <dgm:spPr/>
    </dgm:pt>
    <dgm:pt modelId="{296E8D4F-45BE-488F-B7A4-9A54293D1343}" type="pres">
      <dgm:prSet presAssocID="{BCCEE07D-EB22-418E-8113-8A036574AFD6}" presName="textRect" presStyleLbl="revTx" presStyleIdx="0" presStyleCnt="5" custScaleX="107563" custScaleY="104194" custLinFactX="160967" custLinFactY="-200000" custLinFactNeighborX="200000" custLinFactNeighborY="-228787">
        <dgm:presLayoutVars>
          <dgm:chMax val="1"/>
          <dgm:chPref val="1"/>
        </dgm:presLayoutVars>
      </dgm:prSet>
      <dgm:spPr/>
    </dgm:pt>
    <dgm:pt modelId="{02569FE1-87F2-4810-9324-7D82D6CA17EC}" type="pres">
      <dgm:prSet presAssocID="{A217C076-632A-4C7A-B4A2-858C7D192585}" presName="sibTrans" presStyleCnt="0"/>
      <dgm:spPr/>
    </dgm:pt>
    <dgm:pt modelId="{0FDC75D9-D0CA-48F0-BE36-07EF964CE8AB}" type="pres">
      <dgm:prSet presAssocID="{4E794820-B037-4D9C-8919-C84BD8C30375}" presName="compNode" presStyleCnt="0"/>
      <dgm:spPr/>
    </dgm:pt>
    <dgm:pt modelId="{ACDD3ED6-8F35-48C6-83C4-42D9F4A493FC}" type="pres">
      <dgm:prSet presAssocID="{4E794820-B037-4D9C-8919-C84BD8C30375}" presName="iconRect" presStyleLbl="node1" presStyleIdx="1" presStyleCnt="5" custScaleX="141366" custScaleY="141499" custLinFactX="-75101" custLinFactY="100000" custLinFactNeighborX="-100000" custLinFactNeighborY="13252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nnections outline"/>
        </a:ext>
      </dgm:extLst>
    </dgm:pt>
    <dgm:pt modelId="{9014C1A0-35E2-4D2B-BF13-6159100F70D3}" type="pres">
      <dgm:prSet presAssocID="{4E794820-B037-4D9C-8919-C84BD8C30375}" presName="spaceRect" presStyleCnt="0"/>
      <dgm:spPr/>
    </dgm:pt>
    <dgm:pt modelId="{B35D7F14-CFC6-4DAF-AF18-EF1091DBDB72}" type="pres">
      <dgm:prSet presAssocID="{4E794820-B037-4D9C-8919-C84BD8C30375}" presName="textRect" presStyleLbl="revTx" presStyleIdx="1" presStyleCnt="5" custScaleX="153393" custLinFactY="100000" custLinFactNeighborX="-89523" custLinFactNeighborY="142617">
        <dgm:presLayoutVars>
          <dgm:chMax val="1"/>
          <dgm:chPref val="1"/>
        </dgm:presLayoutVars>
      </dgm:prSet>
      <dgm:spPr/>
    </dgm:pt>
    <dgm:pt modelId="{F39392E9-6D45-42EC-9AE6-BD74D4291028}" type="pres">
      <dgm:prSet presAssocID="{E03909DB-6443-42F7-AA13-F2868BC082D8}" presName="sibTrans" presStyleCnt="0"/>
      <dgm:spPr/>
    </dgm:pt>
    <dgm:pt modelId="{48C7DD79-D1DC-4EBB-8385-797D065C67F5}" type="pres">
      <dgm:prSet presAssocID="{9273A536-E546-4214-BD89-A99DBAB7AD39}" presName="compNode" presStyleCnt="0"/>
      <dgm:spPr/>
    </dgm:pt>
    <dgm:pt modelId="{AD363C55-B275-4EA4-8DFB-3B76F9E5A449}" type="pres">
      <dgm:prSet presAssocID="{9273A536-E546-4214-BD89-A99DBAB7AD39}" presName="iconRect" presStyleLbl="node1" presStyleIdx="2" presStyleCnt="5" custScaleX="141366" custScaleY="141366" custLinFactX="-100000" custLinFactY="100000" custLinFactNeighborX="-101149" custLinFactNeighborY="13255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mail outline"/>
        </a:ext>
      </dgm:extLst>
    </dgm:pt>
    <dgm:pt modelId="{43D03A93-D2D5-47A9-BB71-43E79913CC1D}" type="pres">
      <dgm:prSet presAssocID="{9273A536-E546-4214-BD89-A99DBAB7AD39}" presName="spaceRect" presStyleCnt="0"/>
      <dgm:spPr/>
    </dgm:pt>
    <dgm:pt modelId="{8A9DB739-903A-4388-A57A-AEE157D5ACE4}" type="pres">
      <dgm:prSet presAssocID="{9273A536-E546-4214-BD89-A99DBAB7AD39}" presName="textRect" presStyleLbl="revTx" presStyleIdx="2" presStyleCnt="5" custScaleX="169867" custLinFactY="100000" custLinFactNeighborX="-88778" custLinFactNeighborY="141853">
        <dgm:presLayoutVars>
          <dgm:chMax val="1"/>
          <dgm:chPref val="1"/>
        </dgm:presLayoutVars>
      </dgm:prSet>
      <dgm:spPr/>
    </dgm:pt>
    <dgm:pt modelId="{098D895E-C1BA-4BA3-B963-81C2A10EF5F4}" type="pres">
      <dgm:prSet presAssocID="{29C5EC6C-E1D4-457D-A75E-CEEF45DE03E6}" presName="sibTrans" presStyleCnt="0"/>
      <dgm:spPr/>
    </dgm:pt>
    <dgm:pt modelId="{16E5FEEB-D23B-4F2E-87AB-BAB3DBCCA942}" type="pres">
      <dgm:prSet presAssocID="{1D16A1E6-B1F9-4467-86F6-45DCC5A0EC97}" presName="compNode" presStyleCnt="0"/>
      <dgm:spPr/>
    </dgm:pt>
    <dgm:pt modelId="{FB74D5A7-F979-44E2-8EB0-81C50A0D3990}" type="pres">
      <dgm:prSet presAssocID="{1D16A1E6-B1F9-4467-86F6-45DCC5A0EC97}" presName="iconRect" presStyleLbl="node1" presStyleIdx="3" presStyleCnt="5" custScaleX="141366" custScaleY="141366" custLinFactX="-95668" custLinFactY="100000" custLinFactNeighborX="-100000" custLinFactNeighborY="13255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Key outline"/>
        </a:ext>
      </dgm:extLst>
    </dgm:pt>
    <dgm:pt modelId="{D161B575-4015-4F6D-B562-304E672EE7E0}" type="pres">
      <dgm:prSet presAssocID="{1D16A1E6-B1F9-4467-86F6-45DCC5A0EC97}" presName="spaceRect" presStyleCnt="0"/>
      <dgm:spPr/>
    </dgm:pt>
    <dgm:pt modelId="{2E0101DB-BE2A-44BA-BD59-C2336EE7B2AA}" type="pres">
      <dgm:prSet presAssocID="{1D16A1E6-B1F9-4467-86F6-45DCC5A0EC97}" presName="textRect" presStyleLbl="revTx" presStyleIdx="3" presStyleCnt="5" custScaleX="125153" custLinFactY="100000" custLinFactNeighborX="-81580" custLinFactNeighborY="141853">
        <dgm:presLayoutVars>
          <dgm:chMax val="1"/>
          <dgm:chPref val="1"/>
        </dgm:presLayoutVars>
      </dgm:prSet>
      <dgm:spPr/>
    </dgm:pt>
    <dgm:pt modelId="{F4831C71-448E-43E5-9A37-FEE13715B007}" type="pres">
      <dgm:prSet presAssocID="{3B1F5A14-795F-4D0E-B33F-920FD6297730}" presName="sibTrans" presStyleCnt="0"/>
      <dgm:spPr/>
    </dgm:pt>
    <dgm:pt modelId="{7357D171-79A8-455A-AE53-056AFA61BC24}" type="pres">
      <dgm:prSet presAssocID="{48DA3DDF-2E9B-4E40-99A4-B21CF337956A}" presName="compNode" presStyleCnt="0"/>
      <dgm:spPr/>
    </dgm:pt>
    <dgm:pt modelId="{00E6F681-0BE9-4E52-87F5-9FB306D4E020}" type="pres">
      <dgm:prSet presAssocID="{48DA3DDF-2E9B-4E40-99A4-B21CF337956A}" presName="iconRect" presStyleLbl="node1" presStyleIdx="4" presStyleCnt="5" custScaleX="141366" custScaleY="141366" custLinFactX="-100000" custLinFactY="100000" custLinFactNeighborX="-103555" custLinFactNeighborY="13255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Internet Of Things with solid fill"/>
        </a:ext>
      </dgm:extLst>
    </dgm:pt>
    <dgm:pt modelId="{C4897359-F8CF-456B-A63A-97A7C3760FCC}" type="pres">
      <dgm:prSet presAssocID="{48DA3DDF-2E9B-4E40-99A4-B21CF337956A}" presName="spaceRect" presStyleCnt="0"/>
      <dgm:spPr/>
    </dgm:pt>
    <dgm:pt modelId="{A43B257A-CB25-42EE-B1F9-9676B8578FDF}" type="pres">
      <dgm:prSet presAssocID="{48DA3DDF-2E9B-4E40-99A4-B21CF337956A}" presName="textRect" presStyleLbl="revTx" presStyleIdx="4" presStyleCnt="5" custScaleX="176331" custLinFactY="100000" custLinFactNeighborX="-78639" custLinFactNeighborY="141853">
        <dgm:presLayoutVars>
          <dgm:chMax val="1"/>
          <dgm:chPref val="1"/>
        </dgm:presLayoutVars>
      </dgm:prSet>
      <dgm:spPr/>
    </dgm:pt>
  </dgm:ptLst>
  <dgm:cxnLst>
    <dgm:cxn modelId="{5320180A-021C-41F4-B639-11DD5215648F}" type="presOf" srcId="{BCCEE07D-EB22-418E-8113-8A036574AFD6}" destId="{296E8D4F-45BE-488F-B7A4-9A54293D1343}" srcOrd="0" destOrd="0" presId="urn:microsoft.com/office/officeart/2018/2/layout/IconLabelList"/>
    <dgm:cxn modelId="{45ED681B-F3A8-434C-A218-31D13D27732D}" type="presOf" srcId="{4E794820-B037-4D9C-8919-C84BD8C30375}" destId="{B35D7F14-CFC6-4DAF-AF18-EF1091DBDB72}" srcOrd="0" destOrd="0" presId="urn:microsoft.com/office/officeart/2018/2/layout/IconLabelList"/>
    <dgm:cxn modelId="{7ADF021E-D72D-4DBD-ADCA-A8D212CFE7E1}" type="presOf" srcId="{9273A536-E546-4214-BD89-A99DBAB7AD39}" destId="{8A9DB739-903A-4388-A57A-AEE157D5ACE4}" srcOrd="0" destOrd="0" presId="urn:microsoft.com/office/officeart/2018/2/layout/IconLabelList"/>
    <dgm:cxn modelId="{339E081E-DA78-4D2C-A1C0-3E4993C7617C}" srcId="{516E2621-9005-45B4-A76B-208C228B01ED}" destId="{1D16A1E6-B1F9-4467-86F6-45DCC5A0EC97}" srcOrd="3" destOrd="0" parTransId="{DE039AE4-41A3-4535-8209-F12BB2C829D4}" sibTransId="{3B1F5A14-795F-4D0E-B33F-920FD6297730}"/>
    <dgm:cxn modelId="{4FCF1243-0338-4177-9BFA-A305F756A0DC}" type="presOf" srcId="{48DA3DDF-2E9B-4E40-99A4-B21CF337956A}" destId="{A43B257A-CB25-42EE-B1F9-9676B8578FDF}" srcOrd="0" destOrd="0" presId="urn:microsoft.com/office/officeart/2018/2/layout/IconLabelList"/>
    <dgm:cxn modelId="{23880069-7676-4606-BFD7-38E603F0CA37}" srcId="{516E2621-9005-45B4-A76B-208C228B01ED}" destId="{48DA3DDF-2E9B-4E40-99A4-B21CF337956A}" srcOrd="4" destOrd="0" parTransId="{478259E4-B089-4C38-935D-D04EA2E80943}" sibTransId="{6E30768A-C8F1-4357-8788-BB1E26025C04}"/>
    <dgm:cxn modelId="{9A93244C-089A-405A-984F-68848E8A09CE}" srcId="{516E2621-9005-45B4-A76B-208C228B01ED}" destId="{4E794820-B037-4D9C-8919-C84BD8C30375}" srcOrd="1" destOrd="0" parTransId="{6AC353F3-7CCE-4165-9122-E2DB7032FFA7}" sibTransId="{E03909DB-6443-42F7-AA13-F2868BC082D8}"/>
    <dgm:cxn modelId="{C54BDA90-5106-4CF4-81ED-73A82CDF4BAB}" type="presOf" srcId="{1D16A1E6-B1F9-4467-86F6-45DCC5A0EC97}" destId="{2E0101DB-BE2A-44BA-BD59-C2336EE7B2AA}" srcOrd="0" destOrd="0" presId="urn:microsoft.com/office/officeart/2018/2/layout/IconLabelList"/>
    <dgm:cxn modelId="{22B00FA1-97C9-49EA-ADD9-2957EB1CA44F}" srcId="{516E2621-9005-45B4-A76B-208C228B01ED}" destId="{BCCEE07D-EB22-418E-8113-8A036574AFD6}" srcOrd="0" destOrd="0" parTransId="{9A453E16-B74E-4D5B-8BAB-9E1FCDE3823A}" sibTransId="{A217C076-632A-4C7A-B4A2-858C7D192585}"/>
    <dgm:cxn modelId="{6E7464A7-250A-410E-B09C-C9CF0AAEE012}" type="presOf" srcId="{516E2621-9005-45B4-A76B-208C228B01ED}" destId="{258A9378-1F3A-4FDE-BF3E-053E9C66F178}" srcOrd="0" destOrd="0" presId="urn:microsoft.com/office/officeart/2018/2/layout/IconLabelList"/>
    <dgm:cxn modelId="{2C7958EB-81B4-4D57-B73B-8A97BB82C762}" srcId="{516E2621-9005-45B4-A76B-208C228B01ED}" destId="{9273A536-E546-4214-BD89-A99DBAB7AD39}" srcOrd="2" destOrd="0" parTransId="{5A78CBA1-A175-46EC-BF01-81A81BCE0E42}" sibTransId="{29C5EC6C-E1D4-457D-A75E-CEEF45DE03E6}"/>
    <dgm:cxn modelId="{71B0CAAD-2CFA-473E-8CC3-9EBDCB22C43F}" type="presParOf" srcId="{258A9378-1F3A-4FDE-BF3E-053E9C66F178}" destId="{081490B7-BA9F-41C9-B2EF-DEC02AD95854}" srcOrd="0" destOrd="0" presId="urn:microsoft.com/office/officeart/2018/2/layout/IconLabelList"/>
    <dgm:cxn modelId="{19E8D53F-82DB-4307-8219-04D4A57F5812}" type="presParOf" srcId="{081490B7-BA9F-41C9-B2EF-DEC02AD95854}" destId="{1B15C2AC-9790-446B-A06F-EF7417D1AFC1}" srcOrd="0" destOrd="0" presId="urn:microsoft.com/office/officeart/2018/2/layout/IconLabelList"/>
    <dgm:cxn modelId="{4CF90487-C4AC-4639-8062-E1C65FDE96B0}" type="presParOf" srcId="{081490B7-BA9F-41C9-B2EF-DEC02AD95854}" destId="{0D77F85D-7014-4A0D-98D6-A4F795E90419}" srcOrd="1" destOrd="0" presId="urn:microsoft.com/office/officeart/2018/2/layout/IconLabelList"/>
    <dgm:cxn modelId="{948C47F3-0815-477F-83AC-69587861B3BF}" type="presParOf" srcId="{081490B7-BA9F-41C9-B2EF-DEC02AD95854}" destId="{296E8D4F-45BE-488F-B7A4-9A54293D1343}" srcOrd="2" destOrd="0" presId="urn:microsoft.com/office/officeart/2018/2/layout/IconLabelList"/>
    <dgm:cxn modelId="{CFBC56E8-4FDC-4702-9720-5917148A24BE}" type="presParOf" srcId="{258A9378-1F3A-4FDE-BF3E-053E9C66F178}" destId="{02569FE1-87F2-4810-9324-7D82D6CA17EC}" srcOrd="1" destOrd="0" presId="urn:microsoft.com/office/officeart/2018/2/layout/IconLabelList"/>
    <dgm:cxn modelId="{31497F7E-2BB8-46DF-8259-910F8ECE690C}" type="presParOf" srcId="{258A9378-1F3A-4FDE-BF3E-053E9C66F178}" destId="{0FDC75D9-D0CA-48F0-BE36-07EF964CE8AB}" srcOrd="2" destOrd="0" presId="urn:microsoft.com/office/officeart/2018/2/layout/IconLabelList"/>
    <dgm:cxn modelId="{F080118B-E4B3-40B9-BF3C-E828D5C9F337}" type="presParOf" srcId="{0FDC75D9-D0CA-48F0-BE36-07EF964CE8AB}" destId="{ACDD3ED6-8F35-48C6-83C4-42D9F4A493FC}" srcOrd="0" destOrd="0" presId="urn:microsoft.com/office/officeart/2018/2/layout/IconLabelList"/>
    <dgm:cxn modelId="{E8B15AD5-BCA3-41D0-8C43-AFB111D8D477}" type="presParOf" srcId="{0FDC75D9-D0CA-48F0-BE36-07EF964CE8AB}" destId="{9014C1A0-35E2-4D2B-BF13-6159100F70D3}" srcOrd="1" destOrd="0" presId="urn:microsoft.com/office/officeart/2018/2/layout/IconLabelList"/>
    <dgm:cxn modelId="{B45B40B5-56E6-4C16-B8FE-1899D73D32DC}" type="presParOf" srcId="{0FDC75D9-D0CA-48F0-BE36-07EF964CE8AB}" destId="{B35D7F14-CFC6-4DAF-AF18-EF1091DBDB72}" srcOrd="2" destOrd="0" presId="urn:microsoft.com/office/officeart/2018/2/layout/IconLabelList"/>
    <dgm:cxn modelId="{600B144C-BB50-419B-96DB-14B2328C58D6}" type="presParOf" srcId="{258A9378-1F3A-4FDE-BF3E-053E9C66F178}" destId="{F39392E9-6D45-42EC-9AE6-BD74D4291028}" srcOrd="3" destOrd="0" presId="urn:microsoft.com/office/officeart/2018/2/layout/IconLabelList"/>
    <dgm:cxn modelId="{6D1889AA-BE21-4CBC-B196-796CDAFFAB56}" type="presParOf" srcId="{258A9378-1F3A-4FDE-BF3E-053E9C66F178}" destId="{48C7DD79-D1DC-4EBB-8385-797D065C67F5}" srcOrd="4" destOrd="0" presId="urn:microsoft.com/office/officeart/2018/2/layout/IconLabelList"/>
    <dgm:cxn modelId="{8F6DECFF-9C9B-4062-94EB-3B3235E7A7AE}" type="presParOf" srcId="{48C7DD79-D1DC-4EBB-8385-797D065C67F5}" destId="{AD363C55-B275-4EA4-8DFB-3B76F9E5A449}" srcOrd="0" destOrd="0" presId="urn:microsoft.com/office/officeart/2018/2/layout/IconLabelList"/>
    <dgm:cxn modelId="{7DD626C8-2A08-45AF-AFFF-D5D35181482E}" type="presParOf" srcId="{48C7DD79-D1DC-4EBB-8385-797D065C67F5}" destId="{43D03A93-D2D5-47A9-BB71-43E79913CC1D}" srcOrd="1" destOrd="0" presId="urn:microsoft.com/office/officeart/2018/2/layout/IconLabelList"/>
    <dgm:cxn modelId="{8622DE9B-51D9-4BA0-A437-E15D776A2B38}" type="presParOf" srcId="{48C7DD79-D1DC-4EBB-8385-797D065C67F5}" destId="{8A9DB739-903A-4388-A57A-AEE157D5ACE4}" srcOrd="2" destOrd="0" presId="urn:microsoft.com/office/officeart/2018/2/layout/IconLabelList"/>
    <dgm:cxn modelId="{A1869D7A-C7F6-49F5-98CA-599612117494}" type="presParOf" srcId="{258A9378-1F3A-4FDE-BF3E-053E9C66F178}" destId="{098D895E-C1BA-4BA3-B963-81C2A10EF5F4}" srcOrd="5" destOrd="0" presId="urn:microsoft.com/office/officeart/2018/2/layout/IconLabelList"/>
    <dgm:cxn modelId="{36082CB5-2EA4-4176-B983-14B05D447B17}" type="presParOf" srcId="{258A9378-1F3A-4FDE-BF3E-053E9C66F178}" destId="{16E5FEEB-D23B-4F2E-87AB-BAB3DBCCA942}" srcOrd="6" destOrd="0" presId="urn:microsoft.com/office/officeart/2018/2/layout/IconLabelList"/>
    <dgm:cxn modelId="{D493676D-321B-4928-A9F7-4B25D1082DD4}" type="presParOf" srcId="{16E5FEEB-D23B-4F2E-87AB-BAB3DBCCA942}" destId="{FB74D5A7-F979-44E2-8EB0-81C50A0D3990}" srcOrd="0" destOrd="0" presId="urn:microsoft.com/office/officeart/2018/2/layout/IconLabelList"/>
    <dgm:cxn modelId="{A01F527B-204E-4D7A-ACA5-AD9AAC0703BC}" type="presParOf" srcId="{16E5FEEB-D23B-4F2E-87AB-BAB3DBCCA942}" destId="{D161B575-4015-4F6D-B562-304E672EE7E0}" srcOrd="1" destOrd="0" presId="urn:microsoft.com/office/officeart/2018/2/layout/IconLabelList"/>
    <dgm:cxn modelId="{4A5845A4-4714-49F7-891B-1BBE79566ED3}" type="presParOf" srcId="{16E5FEEB-D23B-4F2E-87AB-BAB3DBCCA942}" destId="{2E0101DB-BE2A-44BA-BD59-C2336EE7B2AA}" srcOrd="2" destOrd="0" presId="urn:microsoft.com/office/officeart/2018/2/layout/IconLabelList"/>
    <dgm:cxn modelId="{9797FBA8-CA1B-4C76-A7A8-1607B80970EE}" type="presParOf" srcId="{258A9378-1F3A-4FDE-BF3E-053E9C66F178}" destId="{F4831C71-448E-43E5-9A37-FEE13715B007}" srcOrd="7" destOrd="0" presId="urn:microsoft.com/office/officeart/2018/2/layout/IconLabelList"/>
    <dgm:cxn modelId="{06CE74E2-4DE5-4E46-8CA7-FF81DA8214DC}" type="presParOf" srcId="{258A9378-1F3A-4FDE-BF3E-053E9C66F178}" destId="{7357D171-79A8-455A-AE53-056AFA61BC24}" srcOrd="8" destOrd="0" presId="urn:microsoft.com/office/officeart/2018/2/layout/IconLabelList"/>
    <dgm:cxn modelId="{0EFF6498-E80D-4A06-BB08-DDB783EEEE1F}" type="presParOf" srcId="{7357D171-79A8-455A-AE53-056AFA61BC24}" destId="{00E6F681-0BE9-4E52-87F5-9FB306D4E020}" srcOrd="0" destOrd="0" presId="urn:microsoft.com/office/officeart/2018/2/layout/IconLabelList"/>
    <dgm:cxn modelId="{AF0656CA-8BC5-4A97-A1B5-9EE281ABAF1D}" type="presParOf" srcId="{7357D171-79A8-455A-AE53-056AFA61BC24}" destId="{C4897359-F8CF-456B-A63A-97A7C3760FCC}" srcOrd="1" destOrd="0" presId="urn:microsoft.com/office/officeart/2018/2/layout/IconLabelList"/>
    <dgm:cxn modelId="{283018A2-7553-4E4B-A74C-A08BC30A3CF6}" type="presParOf" srcId="{7357D171-79A8-455A-AE53-056AFA61BC24}" destId="{A43B257A-CB25-42EE-B1F9-9676B8578FDF}"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16E2621-9005-45B4-A76B-208C228B01E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794820-B037-4D9C-8919-C84BD8C30375}">
      <dgm:prSet custT="1"/>
      <dgm:spPr/>
      <dgm:t>
        <a:bodyPr/>
        <a:lstStyle/>
        <a:p>
          <a:pPr>
            <a:lnSpc>
              <a:spcPct val="100000"/>
            </a:lnSpc>
          </a:pPr>
          <a:r>
            <a:rPr lang="lt-LT" sz="1600" dirty="0"/>
            <a:t>Konfidencialumo gairės</a:t>
          </a:r>
          <a:endParaRPr lang="en-GB" sz="1600" dirty="0"/>
        </a:p>
      </dgm:t>
    </dgm:pt>
    <dgm:pt modelId="{6AC353F3-7CCE-4165-9122-E2DB7032FFA7}" type="parTrans" cxnId="{9A93244C-089A-405A-984F-68848E8A09CE}">
      <dgm:prSet/>
      <dgm:spPr/>
      <dgm:t>
        <a:bodyPr/>
        <a:lstStyle/>
        <a:p>
          <a:endParaRPr lang="en-US"/>
        </a:p>
      </dgm:t>
    </dgm:pt>
    <dgm:pt modelId="{E03909DB-6443-42F7-AA13-F2868BC082D8}" type="sibTrans" cxnId="{9A93244C-089A-405A-984F-68848E8A09CE}">
      <dgm:prSet/>
      <dgm:spPr/>
      <dgm:t>
        <a:bodyPr/>
        <a:lstStyle/>
        <a:p>
          <a:endParaRPr lang="en-US"/>
        </a:p>
      </dgm:t>
    </dgm:pt>
    <dgm:pt modelId="{BCCEE07D-EB22-418E-8113-8A036574AFD6}">
      <dgm:prSet custT="1"/>
      <dgm:spPr/>
      <dgm:t>
        <a:bodyPr/>
        <a:lstStyle/>
        <a:p>
          <a:pPr>
            <a:lnSpc>
              <a:spcPct val="100000"/>
            </a:lnSpc>
          </a:pPr>
          <a:endParaRPr lang="en-US" sz="2000" dirty="0">
            <a:solidFill>
              <a:schemeClr val="accent1"/>
            </a:solidFill>
          </a:endParaRPr>
        </a:p>
      </dgm:t>
    </dgm:pt>
    <dgm:pt modelId="{A217C076-632A-4C7A-B4A2-858C7D192585}" type="sibTrans" cxnId="{22B00FA1-97C9-49EA-ADD9-2957EB1CA44F}">
      <dgm:prSet/>
      <dgm:spPr/>
      <dgm:t>
        <a:bodyPr/>
        <a:lstStyle/>
        <a:p>
          <a:endParaRPr lang="en-US"/>
        </a:p>
      </dgm:t>
    </dgm:pt>
    <dgm:pt modelId="{9A453E16-B74E-4D5B-8BAB-9E1FCDE3823A}" type="parTrans" cxnId="{22B00FA1-97C9-49EA-ADD9-2957EB1CA44F}">
      <dgm:prSet/>
      <dgm:spPr/>
      <dgm:t>
        <a:bodyPr/>
        <a:lstStyle/>
        <a:p>
          <a:endParaRPr lang="en-US"/>
        </a:p>
      </dgm:t>
    </dgm:pt>
    <dgm:pt modelId="{9273A536-E546-4214-BD89-A99DBAB7AD39}">
      <dgm:prSet custT="1"/>
      <dgm:spPr/>
      <dgm:t>
        <a:bodyPr/>
        <a:lstStyle/>
        <a:p>
          <a:pPr>
            <a:lnSpc>
              <a:spcPct val="100000"/>
            </a:lnSpc>
          </a:pPr>
          <a:r>
            <a:rPr lang="en-US" sz="1600" dirty="0" err="1"/>
            <a:t>Standžiojo</a:t>
          </a:r>
          <a:r>
            <a:rPr lang="en-US" sz="1600" dirty="0"/>
            <a:t> </a:t>
          </a:r>
          <a:r>
            <a:rPr lang="en-US" sz="1600" dirty="0" err="1"/>
            <a:t>disko</a:t>
          </a:r>
          <a:r>
            <a:rPr lang="en-US" sz="1600" dirty="0"/>
            <a:t> </a:t>
          </a:r>
          <a:r>
            <a:rPr lang="en-US" sz="1600" dirty="0" err="1"/>
            <a:t>perrašymas</a:t>
          </a:r>
          <a:endParaRPr lang="en-GB" sz="1600" dirty="0"/>
        </a:p>
      </dgm:t>
    </dgm:pt>
    <dgm:pt modelId="{29C5EC6C-E1D4-457D-A75E-CEEF45DE03E6}" type="sibTrans" cxnId="{2C7958EB-81B4-4D57-B73B-8A97BB82C762}">
      <dgm:prSet/>
      <dgm:spPr/>
      <dgm:t>
        <a:bodyPr/>
        <a:lstStyle/>
        <a:p>
          <a:endParaRPr lang="en-US"/>
        </a:p>
      </dgm:t>
    </dgm:pt>
    <dgm:pt modelId="{5A78CBA1-A175-46EC-BF01-81A81BCE0E42}" type="parTrans" cxnId="{2C7958EB-81B4-4D57-B73B-8A97BB82C762}">
      <dgm:prSet/>
      <dgm:spPr/>
      <dgm:t>
        <a:bodyPr/>
        <a:lstStyle/>
        <a:p>
          <a:endParaRPr lang="en-US"/>
        </a:p>
      </dgm:t>
    </dgm:pt>
    <dgm:pt modelId="{1D16A1E6-B1F9-4467-86F6-45DCC5A0EC97}">
      <dgm:prSet custT="1"/>
      <dgm:spPr/>
      <dgm:t>
        <a:bodyPr/>
        <a:lstStyle/>
        <a:p>
          <a:pPr>
            <a:lnSpc>
              <a:spcPct val="100000"/>
            </a:lnSpc>
          </a:pPr>
          <a:r>
            <a:rPr lang="en-US" sz="1600" dirty="0" err="1"/>
            <a:t>Standžiojo</a:t>
          </a:r>
          <a:r>
            <a:rPr lang="en-US" sz="1600" dirty="0"/>
            <a:t> </a:t>
          </a:r>
          <a:r>
            <a:rPr lang="en-US" sz="1600" dirty="0" err="1"/>
            <a:t>disko</a:t>
          </a:r>
          <a:r>
            <a:rPr lang="en-US" sz="1600" dirty="0"/>
            <a:t> </a:t>
          </a:r>
          <a:r>
            <a:rPr lang="en-US" sz="1600" dirty="0" err="1"/>
            <a:t>sunaikinimas</a:t>
          </a:r>
          <a:endParaRPr lang="en-GB" sz="1600" dirty="0"/>
        </a:p>
      </dgm:t>
    </dgm:pt>
    <dgm:pt modelId="{3B1F5A14-795F-4D0E-B33F-920FD6297730}" type="sibTrans" cxnId="{339E081E-DA78-4D2C-A1C0-3E4993C7617C}">
      <dgm:prSet/>
      <dgm:spPr/>
      <dgm:t>
        <a:bodyPr/>
        <a:lstStyle/>
        <a:p>
          <a:endParaRPr lang="en-US"/>
        </a:p>
      </dgm:t>
    </dgm:pt>
    <dgm:pt modelId="{DE039AE4-41A3-4535-8209-F12BB2C829D4}" type="parTrans" cxnId="{339E081E-DA78-4D2C-A1C0-3E4993C7617C}">
      <dgm:prSet/>
      <dgm:spPr/>
      <dgm:t>
        <a:bodyPr/>
        <a:lstStyle/>
        <a:p>
          <a:endParaRPr lang="en-US"/>
        </a:p>
      </dgm:t>
    </dgm:pt>
    <dgm:pt modelId="{48DA3DDF-2E9B-4E40-99A4-B21CF337956A}">
      <dgm:prSet custT="1"/>
      <dgm:spPr/>
      <dgm:t>
        <a:bodyPr/>
        <a:lstStyle/>
        <a:p>
          <a:pPr>
            <a:lnSpc>
              <a:spcPct val="100000"/>
            </a:lnSpc>
          </a:pPr>
          <a:r>
            <a:rPr lang="lt-LT" sz="1600" dirty="0"/>
            <a:t>Specialios šiukšliadėžės</a:t>
          </a:r>
          <a:endParaRPr lang="en-GB" sz="1600" dirty="0"/>
        </a:p>
      </dgm:t>
    </dgm:pt>
    <dgm:pt modelId="{6E30768A-C8F1-4357-8788-BB1E26025C04}" type="sibTrans" cxnId="{23880069-7676-4606-BFD7-38E603F0CA37}">
      <dgm:prSet/>
      <dgm:spPr/>
      <dgm:t>
        <a:bodyPr/>
        <a:lstStyle/>
        <a:p>
          <a:endParaRPr lang="en-US"/>
        </a:p>
      </dgm:t>
    </dgm:pt>
    <dgm:pt modelId="{478259E4-B089-4C38-935D-D04EA2E80943}" type="parTrans" cxnId="{23880069-7676-4606-BFD7-38E603F0CA37}">
      <dgm:prSet/>
      <dgm:spPr/>
      <dgm:t>
        <a:bodyPr/>
        <a:lstStyle/>
        <a:p>
          <a:endParaRPr lang="en-US"/>
        </a:p>
      </dgm:t>
    </dgm:pt>
    <dgm:pt modelId="{258A9378-1F3A-4FDE-BF3E-053E9C66F178}" type="pres">
      <dgm:prSet presAssocID="{516E2621-9005-45B4-A76B-208C228B01ED}" presName="root" presStyleCnt="0">
        <dgm:presLayoutVars>
          <dgm:dir/>
          <dgm:resizeHandles val="exact"/>
        </dgm:presLayoutVars>
      </dgm:prSet>
      <dgm:spPr/>
    </dgm:pt>
    <dgm:pt modelId="{081490B7-BA9F-41C9-B2EF-DEC02AD95854}" type="pres">
      <dgm:prSet presAssocID="{BCCEE07D-EB22-418E-8113-8A036574AFD6}" presName="compNode" presStyleCnt="0"/>
      <dgm:spPr/>
    </dgm:pt>
    <dgm:pt modelId="{1B15C2AC-9790-446B-A06F-EF7417D1AFC1}" type="pres">
      <dgm:prSet presAssocID="{BCCEE07D-EB22-418E-8113-8A036574AFD6}" presName="iconRect" presStyleLbl="node1" presStyleIdx="0" presStyleCnt="5" custScaleX="230801" custScaleY="230801" custLinFactX="300000" custLinFactY="20096" custLinFactNeighborX="365458" custLinFactNeighborY="1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hredder outline"/>
        </a:ext>
      </dgm:extLst>
    </dgm:pt>
    <dgm:pt modelId="{0D77F85D-7014-4A0D-98D6-A4F795E90419}" type="pres">
      <dgm:prSet presAssocID="{BCCEE07D-EB22-418E-8113-8A036574AFD6}" presName="spaceRect" presStyleCnt="0"/>
      <dgm:spPr/>
    </dgm:pt>
    <dgm:pt modelId="{296E8D4F-45BE-488F-B7A4-9A54293D1343}" type="pres">
      <dgm:prSet presAssocID="{BCCEE07D-EB22-418E-8113-8A036574AFD6}" presName="textRect" presStyleLbl="revTx" presStyleIdx="0" presStyleCnt="5" custScaleX="107563" custScaleY="104194" custLinFactX="160967" custLinFactY="-200000" custLinFactNeighborX="200000" custLinFactNeighborY="-228787">
        <dgm:presLayoutVars>
          <dgm:chMax val="1"/>
          <dgm:chPref val="1"/>
        </dgm:presLayoutVars>
      </dgm:prSet>
      <dgm:spPr/>
    </dgm:pt>
    <dgm:pt modelId="{02569FE1-87F2-4810-9324-7D82D6CA17EC}" type="pres">
      <dgm:prSet presAssocID="{A217C076-632A-4C7A-B4A2-858C7D192585}" presName="sibTrans" presStyleCnt="0"/>
      <dgm:spPr/>
    </dgm:pt>
    <dgm:pt modelId="{0FDC75D9-D0CA-48F0-BE36-07EF964CE8AB}" type="pres">
      <dgm:prSet presAssocID="{4E794820-B037-4D9C-8919-C84BD8C30375}" presName="compNode" presStyleCnt="0"/>
      <dgm:spPr/>
    </dgm:pt>
    <dgm:pt modelId="{ACDD3ED6-8F35-48C6-83C4-42D9F4A493FC}" type="pres">
      <dgm:prSet presAssocID="{4E794820-B037-4D9C-8919-C84BD8C30375}" presName="iconRect" presStyleLbl="node1" presStyleIdx="1" presStyleCnt="5" custScaleX="141366" custScaleY="141499" custLinFactX="-160550" custLinFactY="197648" custLinFactNeighborX="-200000" custLinFactNeighborY="2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st outline"/>
        </a:ext>
      </dgm:extLst>
    </dgm:pt>
    <dgm:pt modelId="{9014C1A0-35E2-4D2B-BF13-6159100F70D3}" type="pres">
      <dgm:prSet presAssocID="{4E794820-B037-4D9C-8919-C84BD8C30375}" presName="spaceRect" presStyleCnt="0"/>
      <dgm:spPr/>
    </dgm:pt>
    <dgm:pt modelId="{B35D7F14-CFC6-4DAF-AF18-EF1091DBDB72}" type="pres">
      <dgm:prSet presAssocID="{4E794820-B037-4D9C-8919-C84BD8C30375}" presName="textRect" presStyleLbl="revTx" presStyleIdx="1" presStyleCnt="5" custScaleX="153393" custLinFactX="-56971" custLinFactY="200000" custLinFactNeighborX="-100000" custLinFactNeighborY="237753">
        <dgm:presLayoutVars>
          <dgm:chMax val="1"/>
          <dgm:chPref val="1"/>
        </dgm:presLayoutVars>
      </dgm:prSet>
      <dgm:spPr/>
    </dgm:pt>
    <dgm:pt modelId="{F39392E9-6D45-42EC-9AE6-BD74D4291028}" type="pres">
      <dgm:prSet presAssocID="{E03909DB-6443-42F7-AA13-F2868BC082D8}" presName="sibTrans" presStyleCnt="0"/>
      <dgm:spPr/>
    </dgm:pt>
    <dgm:pt modelId="{48C7DD79-D1DC-4EBB-8385-797D065C67F5}" type="pres">
      <dgm:prSet presAssocID="{9273A536-E546-4214-BD89-A99DBAB7AD39}" presName="compNode" presStyleCnt="0"/>
      <dgm:spPr/>
    </dgm:pt>
    <dgm:pt modelId="{AD363C55-B275-4EA4-8DFB-3B76F9E5A449}" type="pres">
      <dgm:prSet presAssocID="{9273A536-E546-4214-BD89-A99DBAB7AD39}" presName="iconRect" presStyleLbl="node1" presStyleIdx="2" presStyleCnt="5" custScaleX="141366" custScaleY="141366" custLinFactX="-141658" custLinFactY="197643" custLinFactNeighborX="-200000" custLinFactNeighborY="2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ingle gear outline"/>
        </a:ext>
      </dgm:extLst>
    </dgm:pt>
    <dgm:pt modelId="{43D03A93-D2D5-47A9-BB71-43E79913CC1D}" type="pres">
      <dgm:prSet presAssocID="{9273A536-E546-4214-BD89-A99DBAB7AD39}" presName="spaceRect" presStyleCnt="0"/>
      <dgm:spPr/>
    </dgm:pt>
    <dgm:pt modelId="{8A9DB739-903A-4388-A57A-AEE157D5ACE4}" type="pres">
      <dgm:prSet presAssocID="{9273A536-E546-4214-BD89-A99DBAB7AD39}" presName="textRect" presStyleLbl="revTx" presStyleIdx="2" presStyleCnt="5" custScaleX="169867" custLinFactX="-47452" custLinFactY="200000" custLinFactNeighborX="-100000" custLinFactNeighborY="236982">
        <dgm:presLayoutVars>
          <dgm:chMax val="1"/>
          <dgm:chPref val="1"/>
        </dgm:presLayoutVars>
      </dgm:prSet>
      <dgm:spPr/>
    </dgm:pt>
    <dgm:pt modelId="{098D895E-C1BA-4BA3-B963-81C2A10EF5F4}" type="pres">
      <dgm:prSet presAssocID="{29C5EC6C-E1D4-457D-A75E-CEEF45DE03E6}" presName="sibTrans" presStyleCnt="0"/>
      <dgm:spPr/>
    </dgm:pt>
    <dgm:pt modelId="{16E5FEEB-D23B-4F2E-87AB-BAB3DBCCA942}" type="pres">
      <dgm:prSet presAssocID="{1D16A1E6-B1F9-4467-86F6-45DCC5A0EC97}" presName="compNode" presStyleCnt="0"/>
      <dgm:spPr/>
    </dgm:pt>
    <dgm:pt modelId="{FB74D5A7-F979-44E2-8EB0-81C50A0D3990}" type="pres">
      <dgm:prSet presAssocID="{1D16A1E6-B1F9-4467-86F6-45DCC5A0EC97}" presName="iconRect" presStyleLbl="node1" presStyleIdx="3" presStyleCnt="5" custScaleX="141366" custScaleY="141366" custLinFactX="-100000" custLinFactY="197643" custLinFactNeighborX="-197284" custLinFactNeighborY="2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ammer outline"/>
        </a:ext>
      </dgm:extLst>
    </dgm:pt>
    <dgm:pt modelId="{D161B575-4015-4F6D-B562-304E672EE7E0}" type="pres">
      <dgm:prSet presAssocID="{1D16A1E6-B1F9-4467-86F6-45DCC5A0EC97}" presName="spaceRect" presStyleCnt="0"/>
      <dgm:spPr/>
    </dgm:pt>
    <dgm:pt modelId="{2E0101DB-BE2A-44BA-BD59-C2336EE7B2AA}" type="pres">
      <dgm:prSet presAssocID="{1D16A1E6-B1F9-4467-86F6-45DCC5A0EC97}" presName="textRect" presStyleLbl="revTx" presStyleIdx="3" presStyleCnt="5" custScaleX="192182" custLinFactX="-19225" custLinFactY="200000" custLinFactNeighborX="-100000" custLinFactNeighborY="236982">
        <dgm:presLayoutVars>
          <dgm:chMax val="1"/>
          <dgm:chPref val="1"/>
        </dgm:presLayoutVars>
      </dgm:prSet>
      <dgm:spPr/>
    </dgm:pt>
    <dgm:pt modelId="{F4831C71-448E-43E5-9A37-FEE13715B007}" type="pres">
      <dgm:prSet presAssocID="{3B1F5A14-795F-4D0E-B33F-920FD6297730}" presName="sibTrans" presStyleCnt="0"/>
      <dgm:spPr/>
    </dgm:pt>
    <dgm:pt modelId="{7357D171-79A8-455A-AE53-056AFA61BC24}" type="pres">
      <dgm:prSet presAssocID="{48DA3DDF-2E9B-4E40-99A4-B21CF337956A}" presName="compNode" presStyleCnt="0"/>
      <dgm:spPr/>
    </dgm:pt>
    <dgm:pt modelId="{00E6F681-0BE9-4E52-87F5-9FB306D4E020}" type="pres">
      <dgm:prSet presAssocID="{48DA3DDF-2E9B-4E40-99A4-B21CF337956A}" presName="iconRect" presStyleLbl="node1" presStyleIdx="4" presStyleCnt="5" custScaleX="141366" custScaleY="141366" custLinFactX="315110" custLinFactNeighborX="400000" custLinFactNeighborY="65178"/>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Rubbish outline"/>
        </a:ext>
      </dgm:extLst>
    </dgm:pt>
    <dgm:pt modelId="{C4897359-F8CF-456B-A63A-97A7C3760FCC}" type="pres">
      <dgm:prSet presAssocID="{48DA3DDF-2E9B-4E40-99A4-B21CF337956A}" presName="spaceRect" presStyleCnt="0"/>
      <dgm:spPr/>
    </dgm:pt>
    <dgm:pt modelId="{A43B257A-CB25-42EE-B1F9-9676B8578FDF}" type="pres">
      <dgm:prSet presAssocID="{48DA3DDF-2E9B-4E40-99A4-B21CF337956A}" presName="textRect" presStyleLbl="revTx" presStyleIdx="4" presStyleCnt="5" custScaleX="176331" custLinFactX="121800" custLinFactNeighborX="200000" custLinFactNeighborY="63452">
        <dgm:presLayoutVars>
          <dgm:chMax val="1"/>
          <dgm:chPref val="1"/>
        </dgm:presLayoutVars>
      </dgm:prSet>
      <dgm:spPr/>
    </dgm:pt>
  </dgm:ptLst>
  <dgm:cxnLst>
    <dgm:cxn modelId="{5320180A-021C-41F4-B639-11DD5215648F}" type="presOf" srcId="{BCCEE07D-EB22-418E-8113-8A036574AFD6}" destId="{296E8D4F-45BE-488F-B7A4-9A54293D1343}" srcOrd="0" destOrd="0" presId="urn:microsoft.com/office/officeart/2018/2/layout/IconLabelList"/>
    <dgm:cxn modelId="{45ED681B-F3A8-434C-A218-31D13D27732D}" type="presOf" srcId="{4E794820-B037-4D9C-8919-C84BD8C30375}" destId="{B35D7F14-CFC6-4DAF-AF18-EF1091DBDB72}" srcOrd="0" destOrd="0" presId="urn:microsoft.com/office/officeart/2018/2/layout/IconLabelList"/>
    <dgm:cxn modelId="{7ADF021E-D72D-4DBD-ADCA-A8D212CFE7E1}" type="presOf" srcId="{9273A536-E546-4214-BD89-A99DBAB7AD39}" destId="{8A9DB739-903A-4388-A57A-AEE157D5ACE4}" srcOrd="0" destOrd="0" presId="urn:microsoft.com/office/officeart/2018/2/layout/IconLabelList"/>
    <dgm:cxn modelId="{339E081E-DA78-4D2C-A1C0-3E4993C7617C}" srcId="{516E2621-9005-45B4-A76B-208C228B01ED}" destId="{1D16A1E6-B1F9-4467-86F6-45DCC5A0EC97}" srcOrd="3" destOrd="0" parTransId="{DE039AE4-41A3-4535-8209-F12BB2C829D4}" sibTransId="{3B1F5A14-795F-4D0E-B33F-920FD6297730}"/>
    <dgm:cxn modelId="{4FCF1243-0338-4177-9BFA-A305F756A0DC}" type="presOf" srcId="{48DA3DDF-2E9B-4E40-99A4-B21CF337956A}" destId="{A43B257A-CB25-42EE-B1F9-9676B8578FDF}" srcOrd="0" destOrd="0" presId="urn:microsoft.com/office/officeart/2018/2/layout/IconLabelList"/>
    <dgm:cxn modelId="{23880069-7676-4606-BFD7-38E603F0CA37}" srcId="{516E2621-9005-45B4-A76B-208C228B01ED}" destId="{48DA3DDF-2E9B-4E40-99A4-B21CF337956A}" srcOrd="4" destOrd="0" parTransId="{478259E4-B089-4C38-935D-D04EA2E80943}" sibTransId="{6E30768A-C8F1-4357-8788-BB1E26025C04}"/>
    <dgm:cxn modelId="{9A93244C-089A-405A-984F-68848E8A09CE}" srcId="{516E2621-9005-45B4-A76B-208C228B01ED}" destId="{4E794820-B037-4D9C-8919-C84BD8C30375}" srcOrd="1" destOrd="0" parTransId="{6AC353F3-7CCE-4165-9122-E2DB7032FFA7}" sibTransId="{E03909DB-6443-42F7-AA13-F2868BC082D8}"/>
    <dgm:cxn modelId="{C54BDA90-5106-4CF4-81ED-73A82CDF4BAB}" type="presOf" srcId="{1D16A1E6-B1F9-4467-86F6-45DCC5A0EC97}" destId="{2E0101DB-BE2A-44BA-BD59-C2336EE7B2AA}" srcOrd="0" destOrd="0" presId="urn:microsoft.com/office/officeart/2018/2/layout/IconLabelList"/>
    <dgm:cxn modelId="{22B00FA1-97C9-49EA-ADD9-2957EB1CA44F}" srcId="{516E2621-9005-45B4-A76B-208C228B01ED}" destId="{BCCEE07D-EB22-418E-8113-8A036574AFD6}" srcOrd="0" destOrd="0" parTransId="{9A453E16-B74E-4D5B-8BAB-9E1FCDE3823A}" sibTransId="{A217C076-632A-4C7A-B4A2-858C7D192585}"/>
    <dgm:cxn modelId="{6E7464A7-250A-410E-B09C-C9CF0AAEE012}" type="presOf" srcId="{516E2621-9005-45B4-A76B-208C228B01ED}" destId="{258A9378-1F3A-4FDE-BF3E-053E9C66F178}" srcOrd="0" destOrd="0" presId="urn:microsoft.com/office/officeart/2018/2/layout/IconLabelList"/>
    <dgm:cxn modelId="{2C7958EB-81B4-4D57-B73B-8A97BB82C762}" srcId="{516E2621-9005-45B4-A76B-208C228B01ED}" destId="{9273A536-E546-4214-BD89-A99DBAB7AD39}" srcOrd="2" destOrd="0" parTransId="{5A78CBA1-A175-46EC-BF01-81A81BCE0E42}" sibTransId="{29C5EC6C-E1D4-457D-A75E-CEEF45DE03E6}"/>
    <dgm:cxn modelId="{71B0CAAD-2CFA-473E-8CC3-9EBDCB22C43F}" type="presParOf" srcId="{258A9378-1F3A-4FDE-BF3E-053E9C66F178}" destId="{081490B7-BA9F-41C9-B2EF-DEC02AD95854}" srcOrd="0" destOrd="0" presId="urn:microsoft.com/office/officeart/2018/2/layout/IconLabelList"/>
    <dgm:cxn modelId="{19E8D53F-82DB-4307-8219-04D4A57F5812}" type="presParOf" srcId="{081490B7-BA9F-41C9-B2EF-DEC02AD95854}" destId="{1B15C2AC-9790-446B-A06F-EF7417D1AFC1}" srcOrd="0" destOrd="0" presId="urn:microsoft.com/office/officeart/2018/2/layout/IconLabelList"/>
    <dgm:cxn modelId="{4CF90487-C4AC-4639-8062-E1C65FDE96B0}" type="presParOf" srcId="{081490B7-BA9F-41C9-B2EF-DEC02AD95854}" destId="{0D77F85D-7014-4A0D-98D6-A4F795E90419}" srcOrd="1" destOrd="0" presId="urn:microsoft.com/office/officeart/2018/2/layout/IconLabelList"/>
    <dgm:cxn modelId="{948C47F3-0815-477F-83AC-69587861B3BF}" type="presParOf" srcId="{081490B7-BA9F-41C9-B2EF-DEC02AD95854}" destId="{296E8D4F-45BE-488F-B7A4-9A54293D1343}" srcOrd="2" destOrd="0" presId="urn:microsoft.com/office/officeart/2018/2/layout/IconLabelList"/>
    <dgm:cxn modelId="{CFBC56E8-4FDC-4702-9720-5917148A24BE}" type="presParOf" srcId="{258A9378-1F3A-4FDE-BF3E-053E9C66F178}" destId="{02569FE1-87F2-4810-9324-7D82D6CA17EC}" srcOrd="1" destOrd="0" presId="urn:microsoft.com/office/officeart/2018/2/layout/IconLabelList"/>
    <dgm:cxn modelId="{31497F7E-2BB8-46DF-8259-910F8ECE690C}" type="presParOf" srcId="{258A9378-1F3A-4FDE-BF3E-053E9C66F178}" destId="{0FDC75D9-D0CA-48F0-BE36-07EF964CE8AB}" srcOrd="2" destOrd="0" presId="urn:microsoft.com/office/officeart/2018/2/layout/IconLabelList"/>
    <dgm:cxn modelId="{F080118B-E4B3-40B9-BF3C-E828D5C9F337}" type="presParOf" srcId="{0FDC75D9-D0CA-48F0-BE36-07EF964CE8AB}" destId="{ACDD3ED6-8F35-48C6-83C4-42D9F4A493FC}" srcOrd="0" destOrd="0" presId="urn:microsoft.com/office/officeart/2018/2/layout/IconLabelList"/>
    <dgm:cxn modelId="{E8B15AD5-BCA3-41D0-8C43-AFB111D8D477}" type="presParOf" srcId="{0FDC75D9-D0CA-48F0-BE36-07EF964CE8AB}" destId="{9014C1A0-35E2-4D2B-BF13-6159100F70D3}" srcOrd="1" destOrd="0" presId="urn:microsoft.com/office/officeart/2018/2/layout/IconLabelList"/>
    <dgm:cxn modelId="{B45B40B5-56E6-4C16-B8FE-1899D73D32DC}" type="presParOf" srcId="{0FDC75D9-D0CA-48F0-BE36-07EF964CE8AB}" destId="{B35D7F14-CFC6-4DAF-AF18-EF1091DBDB72}" srcOrd="2" destOrd="0" presId="urn:microsoft.com/office/officeart/2018/2/layout/IconLabelList"/>
    <dgm:cxn modelId="{600B144C-BB50-419B-96DB-14B2328C58D6}" type="presParOf" srcId="{258A9378-1F3A-4FDE-BF3E-053E9C66F178}" destId="{F39392E9-6D45-42EC-9AE6-BD74D4291028}" srcOrd="3" destOrd="0" presId="urn:microsoft.com/office/officeart/2018/2/layout/IconLabelList"/>
    <dgm:cxn modelId="{6D1889AA-BE21-4CBC-B196-796CDAFFAB56}" type="presParOf" srcId="{258A9378-1F3A-4FDE-BF3E-053E9C66F178}" destId="{48C7DD79-D1DC-4EBB-8385-797D065C67F5}" srcOrd="4" destOrd="0" presId="urn:microsoft.com/office/officeart/2018/2/layout/IconLabelList"/>
    <dgm:cxn modelId="{8F6DECFF-9C9B-4062-94EB-3B3235E7A7AE}" type="presParOf" srcId="{48C7DD79-D1DC-4EBB-8385-797D065C67F5}" destId="{AD363C55-B275-4EA4-8DFB-3B76F9E5A449}" srcOrd="0" destOrd="0" presId="urn:microsoft.com/office/officeart/2018/2/layout/IconLabelList"/>
    <dgm:cxn modelId="{7DD626C8-2A08-45AF-AFFF-D5D35181482E}" type="presParOf" srcId="{48C7DD79-D1DC-4EBB-8385-797D065C67F5}" destId="{43D03A93-D2D5-47A9-BB71-43E79913CC1D}" srcOrd="1" destOrd="0" presId="urn:microsoft.com/office/officeart/2018/2/layout/IconLabelList"/>
    <dgm:cxn modelId="{8622DE9B-51D9-4BA0-A437-E15D776A2B38}" type="presParOf" srcId="{48C7DD79-D1DC-4EBB-8385-797D065C67F5}" destId="{8A9DB739-903A-4388-A57A-AEE157D5ACE4}" srcOrd="2" destOrd="0" presId="urn:microsoft.com/office/officeart/2018/2/layout/IconLabelList"/>
    <dgm:cxn modelId="{A1869D7A-C7F6-49F5-98CA-599612117494}" type="presParOf" srcId="{258A9378-1F3A-4FDE-BF3E-053E9C66F178}" destId="{098D895E-C1BA-4BA3-B963-81C2A10EF5F4}" srcOrd="5" destOrd="0" presId="urn:microsoft.com/office/officeart/2018/2/layout/IconLabelList"/>
    <dgm:cxn modelId="{36082CB5-2EA4-4176-B983-14B05D447B17}" type="presParOf" srcId="{258A9378-1F3A-4FDE-BF3E-053E9C66F178}" destId="{16E5FEEB-D23B-4F2E-87AB-BAB3DBCCA942}" srcOrd="6" destOrd="0" presId="urn:microsoft.com/office/officeart/2018/2/layout/IconLabelList"/>
    <dgm:cxn modelId="{D493676D-321B-4928-A9F7-4B25D1082DD4}" type="presParOf" srcId="{16E5FEEB-D23B-4F2E-87AB-BAB3DBCCA942}" destId="{FB74D5A7-F979-44E2-8EB0-81C50A0D3990}" srcOrd="0" destOrd="0" presId="urn:microsoft.com/office/officeart/2018/2/layout/IconLabelList"/>
    <dgm:cxn modelId="{A01F527B-204E-4D7A-ACA5-AD9AAC0703BC}" type="presParOf" srcId="{16E5FEEB-D23B-4F2E-87AB-BAB3DBCCA942}" destId="{D161B575-4015-4F6D-B562-304E672EE7E0}" srcOrd="1" destOrd="0" presId="urn:microsoft.com/office/officeart/2018/2/layout/IconLabelList"/>
    <dgm:cxn modelId="{4A5845A4-4714-49F7-891B-1BBE79566ED3}" type="presParOf" srcId="{16E5FEEB-D23B-4F2E-87AB-BAB3DBCCA942}" destId="{2E0101DB-BE2A-44BA-BD59-C2336EE7B2AA}" srcOrd="2" destOrd="0" presId="urn:microsoft.com/office/officeart/2018/2/layout/IconLabelList"/>
    <dgm:cxn modelId="{9797FBA8-CA1B-4C76-A7A8-1607B80970EE}" type="presParOf" srcId="{258A9378-1F3A-4FDE-BF3E-053E9C66F178}" destId="{F4831C71-448E-43E5-9A37-FEE13715B007}" srcOrd="7" destOrd="0" presId="urn:microsoft.com/office/officeart/2018/2/layout/IconLabelList"/>
    <dgm:cxn modelId="{06CE74E2-4DE5-4E46-8CA7-FF81DA8214DC}" type="presParOf" srcId="{258A9378-1F3A-4FDE-BF3E-053E9C66F178}" destId="{7357D171-79A8-455A-AE53-056AFA61BC24}" srcOrd="8" destOrd="0" presId="urn:microsoft.com/office/officeart/2018/2/layout/IconLabelList"/>
    <dgm:cxn modelId="{0EFF6498-E80D-4A06-BB08-DDB783EEEE1F}" type="presParOf" srcId="{7357D171-79A8-455A-AE53-056AFA61BC24}" destId="{00E6F681-0BE9-4E52-87F5-9FB306D4E020}" srcOrd="0" destOrd="0" presId="urn:microsoft.com/office/officeart/2018/2/layout/IconLabelList"/>
    <dgm:cxn modelId="{AF0656CA-8BC5-4A97-A1B5-9EE281ABAF1D}" type="presParOf" srcId="{7357D171-79A8-455A-AE53-056AFA61BC24}" destId="{C4897359-F8CF-456B-A63A-97A7C3760FCC}" srcOrd="1" destOrd="0" presId="urn:microsoft.com/office/officeart/2018/2/layout/IconLabelList"/>
    <dgm:cxn modelId="{283018A2-7553-4E4B-A74C-A08BC30A3CF6}" type="presParOf" srcId="{7357D171-79A8-455A-AE53-056AFA61BC24}" destId="{A43B257A-CB25-42EE-B1F9-9676B8578FDF}"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A1D8A-6A5C-FD4A-8406-CED4C5D9443C}">
      <dsp:nvSpPr>
        <dsp:cNvPr id="0" name=""/>
        <dsp:cNvSpPr/>
      </dsp:nvSpPr>
      <dsp:spPr>
        <a:xfrm>
          <a:off x="1426633" y="0"/>
          <a:ext cx="5033433" cy="503343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96A229-FBBA-0B4F-B687-8D49ADBD80F6}">
      <dsp:nvSpPr>
        <dsp:cNvPr id="0" name=""/>
        <dsp:cNvSpPr/>
      </dsp:nvSpPr>
      <dsp:spPr>
        <a:xfrm>
          <a:off x="1904809" y="478176"/>
          <a:ext cx="1963038" cy="1963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mj-lt"/>
            <a:buNone/>
          </a:pPr>
          <a:r>
            <a:rPr lang="lt-LT" sz="2100" kern="1200" dirty="0"/>
            <a:t>Taisyklės darbuotojams ir lankytojams</a:t>
          </a:r>
          <a:endParaRPr lang="en-GB" sz="2100" kern="1200" dirty="0"/>
        </a:p>
      </dsp:txBody>
      <dsp:txXfrm>
        <a:off x="2000637" y="574004"/>
        <a:ext cx="1771382" cy="1771382"/>
      </dsp:txXfrm>
    </dsp:sp>
    <dsp:sp modelId="{AC7A1FEB-1FBC-784F-BE7C-5F6C109D7C51}">
      <dsp:nvSpPr>
        <dsp:cNvPr id="0" name=""/>
        <dsp:cNvSpPr/>
      </dsp:nvSpPr>
      <dsp:spPr>
        <a:xfrm>
          <a:off x="4018851" y="478176"/>
          <a:ext cx="1963038" cy="1963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t-LT" sz="2100" kern="1200" dirty="0"/>
            <a:t>Darbuotojų kaitos procesai</a:t>
          </a:r>
          <a:endParaRPr lang="en-US" sz="2100" kern="1200" dirty="0"/>
        </a:p>
      </dsp:txBody>
      <dsp:txXfrm>
        <a:off x="4114679" y="574004"/>
        <a:ext cx="1771382" cy="1771382"/>
      </dsp:txXfrm>
    </dsp:sp>
    <dsp:sp modelId="{434CF113-89BA-4B4A-A4DB-1CF90DD7E831}">
      <dsp:nvSpPr>
        <dsp:cNvPr id="0" name=""/>
        <dsp:cNvSpPr/>
      </dsp:nvSpPr>
      <dsp:spPr>
        <a:xfrm>
          <a:off x="1904809" y="2592217"/>
          <a:ext cx="1963038" cy="1963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Saugumo </a:t>
          </a:r>
          <a:r>
            <a:rPr lang="en-US" sz="2100" kern="1200" dirty="0" err="1"/>
            <a:t>didinimo</a:t>
          </a:r>
          <a:r>
            <a:rPr lang="en-US" sz="2100" kern="1200" dirty="0"/>
            <a:t> </a:t>
          </a:r>
          <a:r>
            <a:rPr lang="en-US" sz="2100" kern="1200" dirty="0" err="1"/>
            <a:t>ir</a:t>
          </a:r>
          <a:r>
            <a:rPr lang="en-US" sz="2100" kern="1200" dirty="0"/>
            <a:t> </a:t>
          </a:r>
          <a:r>
            <a:rPr lang="en-US" sz="2100" kern="1200" dirty="0" err="1"/>
            <a:t>sąmoningumo</a:t>
          </a:r>
          <a:r>
            <a:rPr lang="en-US" sz="2100" kern="1200" dirty="0"/>
            <a:t> </a:t>
          </a:r>
          <a:r>
            <a:rPr lang="en-US" sz="2100" kern="1200" dirty="0" err="1"/>
            <a:t>ugdymo</a:t>
          </a:r>
          <a:r>
            <a:rPr lang="en-US" sz="2100" kern="1200" dirty="0"/>
            <a:t> </a:t>
          </a:r>
          <a:r>
            <a:rPr lang="en-US" sz="2100" kern="1200" dirty="0" err="1"/>
            <a:t>mokymai</a:t>
          </a:r>
          <a:endParaRPr lang="en-US" sz="2100" kern="1200" dirty="0"/>
        </a:p>
      </dsp:txBody>
      <dsp:txXfrm>
        <a:off x="2000637" y="2688045"/>
        <a:ext cx="1771382" cy="1771382"/>
      </dsp:txXfrm>
    </dsp:sp>
    <dsp:sp modelId="{CDA8DF1C-2675-6844-AFDE-31E96409A59D}">
      <dsp:nvSpPr>
        <dsp:cNvPr id="0" name=""/>
        <dsp:cNvSpPr/>
      </dsp:nvSpPr>
      <dsp:spPr>
        <a:xfrm>
          <a:off x="4018851" y="2592217"/>
          <a:ext cx="1963038" cy="1963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t-LT" sz="2100" kern="1200" dirty="0"/>
            <a:t>Teisingas elektroninių ir spausdintų duomenų naikinimas</a:t>
          </a:r>
          <a:endParaRPr lang="en-IT" sz="2100" kern="1200" dirty="0"/>
        </a:p>
      </dsp:txBody>
      <dsp:txXfrm>
        <a:off x="4114679" y="2688045"/>
        <a:ext cx="1771382" cy="1771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D3ED6-8F35-48C6-83C4-42D9F4A493FC}">
      <dsp:nvSpPr>
        <dsp:cNvPr id="0" name=""/>
        <dsp:cNvSpPr/>
      </dsp:nvSpPr>
      <dsp:spPr>
        <a:xfrm>
          <a:off x="816599" y="2644780"/>
          <a:ext cx="810000" cy="80821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D7F14-CFC6-4DAF-AF18-EF1091DBDB72}">
      <dsp:nvSpPr>
        <dsp:cNvPr id="0" name=""/>
        <dsp:cNvSpPr/>
      </dsp:nvSpPr>
      <dsp:spPr>
        <a:xfrm>
          <a:off x="298185" y="357854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err="1"/>
            <a:t>Geresnis</a:t>
          </a:r>
          <a:r>
            <a:rPr lang="en-US" sz="1600" kern="1200" dirty="0"/>
            <a:t> </a:t>
          </a:r>
          <a:r>
            <a:rPr lang="en-US" sz="1600" kern="1200" dirty="0" err="1"/>
            <a:t>pritaikymas</a:t>
          </a:r>
          <a:endParaRPr lang="en-US" sz="1600" kern="1200" dirty="0"/>
        </a:p>
      </dsp:txBody>
      <dsp:txXfrm>
        <a:off x="298185" y="3578547"/>
        <a:ext cx="1800000" cy="720000"/>
      </dsp:txXfrm>
    </dsp:sp>
    <dsp:sp modelId="{AD363C55-B275-4EA4-8DFB-3B76F9E5A449}">
      <dsp:nvSpPr>
        <dsp:cNvPr id="0" name=""/>
        <dsp:cNvSpPr/>
      </dsp:nvSpPr>
      <dsp:spPr>
        <a:xfrm>
          <a:off x="3021509" y="2644785"/>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DB739-903A-4388-A57A-AEE157D5ACE4}">
      <dsp:nvSpPr>
        <dsp:cNvPr id="0" name=""/>
        <dsp:cNvSpPr/>
      </dsp:nvSpPr>
      <dsp:spPr>
        <a:xfrm>
          <a:off x="2122593" y="3579215"/>
          <a:ext cx="23592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solidFill>
                <a:schemeClr val="tx1"/>
              </a:solidFill>
            </a:rPr>
            <a:t>Mažesnės įmonės išlaidos</a:t>
          </a:r>
          <a:endParaRPr lang="en-US" sz="1600" kern="1200" dirty="0"/>
        </a:p>
      </dsp:txBody>
      <dsp:txXfrm>
        <a:off x="2122593" y="3579215"/>
        <a:ext cx="2359224" cy="720000"/>
      </dsp:txXfrm>
    </dsp:sp>
    <dsp:sp modelId="{E522FF5F-447F-864F-BE55-31A06C80CC8B}">
      <dsp:nvSpPr>
        <dsp:cNvPr id="0" name=""/>
        <dsp:cNvSpPr/>
      </dsp:nvSpPr>
      <dsp:spPr>
        <a:xfrm>
          <a:off x="5003904" y="2644785"/>
          <a:ext cx="810000" cy="81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BFE0C-850D-6949-BBC0-B75343CA0679}">
      <dsp:nvSpPr>
        <dsp:cNvPr id="0" name=""/>
        <dsp:cNvSpPr/>
      </dsp:nvSpPr>
      <dsp:spPr>
        <a:xfrm>
          <a:off x="4619211" y="357921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err="1">
              <a:solidFill>
                <a:schemeClr val="tx1"/>
              </a:solidFill>
            </a:rPr>
            <a:t>Sunkiau</a:t>
          </a:r>
          <a:r>
            <a:rPr lang="en-US" sz="1600" kern="1200" dirty="0">
              <a:solidFill>
                <a:schemeClr val="tx1"/>
              </a:solidFill>
            </a:rPr>
            <a:t> </a:t>
          </a:r>
          <a:r>
            <a:rPr lang="lt-LT" sz="1600" kern="1200" dirty="0">
              <a:solidFill>
                <a:schemeClr val="tx1"/>
              </a:solidFill>
            </a:rPr>
            <a:t>laikytis</a:t>
          </a:r>
          <a:r>
            <a:rPr lang="en-US" sz="1600" kern="1200" dirty="0">
              <a:solidFill>
                <a:schemeClr val="tx1"/>
              </a:solidFill>
            </a:rPr>
            <a:t> </a:t>
          </a:r>
          <a:r>
            <a:rPr lang="en-US" sz="1600" kern="1200" dirty="0" err="1">
              <a:solidFill>
                <a:schemeClr val="tx1"/>
              </a:solidFill>
            </a:rPr>
            <a:t>saugumo</a:t>
          </a:r>
          <a:r>
            <a:rPr lang="en-US" sz="1600" kern="1200" dirty="0">
              <a:solidFill>
                <a:schemeClr val="tx1"/>
              </a:solidFill>
            </a:rPr>
            <a:t> </a:t>
          </a:r>
          <a:r>
            <a:rPr lang="lt-LT" sz="1600" kern="1200" dirty="0">
              <a:solidFill>
                <a:schemeClr val="tx1"/>
              </a:solidFill>
            </a:rPr>
            <a:t>taisyklių</a:t>
          </a:r>
          <a:endParaRPr lang="it-IT" sz="1600" kern="1200" dirty="0">
            <a:solidFill>
              <a:schemeClr val="tx1"/>
            </a:solidFill>
          </a:endParaRPr>
        </a:p>
      </dsp:txBody>
      <dsp:txXfrm>
        <a:off x="4619211" y="3579215"/>
        <a:ext cx="1800000" cy="720000"/>
      </dsp:txXfrm>
    </dsp:sp>
    <dsp:sp modelId="{D5DAF0EE-1B55-5049-A6FC-7BAFE65C358A}">
      <dsp:nvSpPr>
        <dsp:cNvPr id="0" name=""/>
        <dsp:cNvSpPr/>
      </dsp:nvSpPr>
      <dsp:spPr>
        <a:xfrm>
          <a:off x="7077318" y="2644785"/>
          <a:ext cx="810000" cy="81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33840D-86C7-E04D-966A-FE926D319D6E}">
      <dsp:nvSpPr>
        <dsp:cNvPr id="0" name=""/>
        <dsp:cNvSpPr/>
      </dsp:nvSpPr>
      <dsp:spPr>
        <a:xfrm>
          <a:off x="6582309" y="357921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solidFill>
                <a:schemeClr val="tx1"/>
              </a:solidFill>
            </a:rPr>
            <a:t>Teisinės pasekmės</a:t>
          </a:r>
          <a:endParaRPr lang="it-IT" sz="1600" kern="1200" dirty="0">
            <a:solidFill>
              <a:schemeClr val="tx1"/>
            </a:solidFill>
          </a:endParaRPr>
        </a:p>
      </dsp:txBody>
      <dsp:txXfrm>
        <a:off x="6582309" y="3579215"/>
        <a:ext cx="1800000" cy="720000"/>
      </dsp:txXfrm>
    </dsp:sp>
    <dsp:sp modelId="{DBE7F679-0842-424E-84C1-81C9458D9397}">
      <dsp:nvSpPr>
        <dsp:cNvPr id="0" name=""/>
        <dsp:cNvSpPr/>
      </dsp:nvSpPr>
      <dsp:spPr>
        <a:xfrm>
          <a:off x="9264400" y="2644785"/>
          <a:ext cx="810000" cy="81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680C0D-B22E-A549-91AE-87E803F7A7BD}">
      <dsp:nvSpPr>
        <dsp:cNvPr id="0" name=""/>
        <dsp:cNvSpPr/>
      </dsp:nvSpPr>
      <dsp:spPr>
        <a:xfrm>
          <a:off x="8787885" y="357921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solidFill>
                <a:schemeClr val="tx1"/>
              </a:solidFill>
            </a:rPr>
            <a:t>Duomenų apsauga</a:t>
          </a:r>
          <a:endParaRPr lang="it-IT" sz="1600" kern="1200" dirty="0">
            <a:solidFill>
              <a:schemeClr val="tx1"/>
            </a:solidFill>
          </a:endParaRPr>
        </a:p>
      </dsp:txBody>
      <dsp:txXfrm>
        <a:off x="8787885" y="3579215"/>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5C2AC-9790-446B-A06F-EF7417D1AFC1}">
      <dsp:nvSpPr>
        <dsp:cNvPr id="0" name=""/>
        <dsp:cNvSpPr/>
      </dsp:nvSpPr>
      <dsp:spPr>
        <a:xfrm>
          <a:off x="4309627" y="708436"/>
          <a:ext cx="1151999" cy="115199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E8D4F-45BE-488F-B7A4-9A54293D1343}">
      <dsp:nvSpPr>
        <dsp:cNvPr id="0" name=""/>
        <dsp:cNvSpPr/>
      </dsp:nvSpPr>
      <dsp:spPr>
        <a:xfrm>
          <a:off x="4343358" y="0"/>
          <a:ext cx="1193066" cy="476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50000"/>
            </a:lnSpc>
            <a:spcBef>
              <a:spcPct val="0"/>
            </a:spcBef>
            <a:spcAft>
              <a:spcPct val="35000"/>
            </a:spcAft>
            <a:buNone/>
          </a:pPr>
          <a:endParaRPr lang="en-US" sz="2000" kern="1200" dirty="0">
            <a:solidFill>
              <a:schemeClr val="accent1"/>
            </a:solidFill>
          </a:endParaRPr>
        </a:p>
      </dsp:txBody>
      <dsp:txXfrm>
        <a:off x="4343358" y="0"/>
        <a:ext cx="1193066" cy="476725"/>
      </dsp:txXfrm>
    </dsp:sp>
    <dsp:sp modelId="{ACDD3ED6-8F35-48C6-83C4-42D9F4A493FC}">
      <dsp:nvSpPr>
        <dsp:cNvPr id="0" name=""/>
        <dsp:cNvSpPr/>
      </dsp:nvSpPr>
      <dsp:spPr>
        <a:xfrm>
          <a:off x="772282" y="2375019"/>
          <a:ext cx="664527" cy="66452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D7F14-CFC6-4DAF-AF18-EF1091DBDB72}">
      <dsp:nvSpPr>
        <dsp:cNvPr id="0" name=""/>
        <dsp:cNvSpPr/>
      </dsp:nvSpPr>
      <dsp:spPr>
        <a:xfrm>
          <a:off x="187240" y="3142878"/>
          <a:ext cx="1701403" cy="4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Mažesnės įmonės išlaidos</a:t>
          </a:r>
          <a:endParaRPr lang="en-US" sz="1600" kern="1200" dirty="0"/>
        </a:p>
      </dsp:txBody>
      <dsp:txXfrm>
        <a:off x="187240" y="3142878"/>
        <a:ext cx="1701403" cy="457536"/>
      </dsp:txXfrm>
    </dsp:sp>
    <dsp:sp modelId="{AD363C55-B275-4EA4-8DFB-3B76F9E5A449}">
      <dsp:nvSpPr>
        <dsp:cNvPr id="0" name=""/>
        <dsp:cNvSpPr/>
      </dsp:nvSpPr>
      <dsp:spPr>
        <a:xfrm>
          <a:off x="2556104" y="2375019"/>
          <a:ext cx="664527" cy="66452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DB739-903A-4388-A57A-AEE157D5ACE4}">
      <dsp:nvSpPr>
        <dsp:cNvPr id="0" name=""/>
        <dsp:cNvSpPr/>
      </dsp:nvSpPr>
      <dsp:spPr>
        <a:xfrm>
          <a:off x="1946299" y="3142878"/>
          <a:ext cx="1884130" cy="4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err="1"/>
            <a:t>Darbuotojai</a:t>
          </a:r>
          <a:r>
            <a:rPr lang="en-US" sz="1600" kern="1200" dirty="0"/>
            <a:t> </a:t>
          </a:r>
          <a:r>
            <a:rPr lang="en-US" sz="1600" kern="1200" dirty="0" err="1"/>
            <a:t>sutaupo</a:t>
          </a:r>
          <a:r>
            <a:rPr lang="en-US" sz="1600" kern="1200" dirty="0"/>
            <a:t> </a:t>
          </a:r>
          <a:r>
            <a:rPr lang="en-US" sz="1600" kern="1200" dirty="0" err="1"/>
            <a:t>laiko</a:t>
          </a:r>
          <a:r>
            <a:rPr lang="en-US" sz="1600" kern="1200" dirty="0"/>
            <a:t>, </a:t>
          </a:r>
          <a:r>
            <a:rPr lang="en-US" sz="1600" kern="1200" dirty="0" err="1"/>
            <a:t>nes</a:t>
          </a:r>
          <a:r>
            <a:rPr lang="en-US" sz="1600" kern="1200" dirty="0"/>
            <a:t> </a:t>
          </a:r>
          <a:r>
            <a:rPr lang="en-US" sz="1600" kern="1200" dirty="0" err="1"/>
            <a:t>nereikia</a:t>
          </a:r>
          <a:r>
            <a:rPr lang="en-US" sz="1600" kern="1200" dirty="0"/>
            <a:t> </a:t>
          </a:r>
          <a:r>
            <a:rPr lang="en-US" sz="1600" kern="1200" dirty="0" err="1"/>
            <a:t>važiuoti</a:t>
          </a:r>
          <a:r>
            <a:rPr lang="en-US" sz="1600" kern="1200" dirty="0"/>
            <a:t> į </a:t>
          </a:r>
          <a:r>
            <a:rPr lang="en-US" sz="1600" kern="1200" dirty="0" err="1"/>
            <a:t>darbą</a:t>
          </a:r>
          <a:r>
            <a:rPr lang="en-US" sz="1600" kern="1200" dirty="0"/>
            <a:t> </a:t>
          </a:r>
          <a:r>
            <a:rPr lang="en-US" sz="1600" kern="1200" dirty="0" err="1"/>
            <a:t>ir</a:t>
          </a:r>
          <a:r>
            <a:rPr lang="en-US" sz="1600" kern="1200" dirty="0"/>
            <a:t> </a:t>
          </a:r>
          <a:r>
            <a:rPr lang="en-US" sz="1600" kern="1200" dirty="0" err="1"/>
            <a:t>atgal</a:t>
          </a:r>
          <a:endParaRPr lang="en-US" sz="1600" kern="1200" dirty="0"/>
        </a:p>
      </dsp:txBody>
      <dsp:txXfrm>
        <a:off x="1946299" y="3142878"/>
        <a:ext cx="1884130" cy="457536"/>
      </dsp:txXfrm>
    </dsp:sp>
    <dsp:sp modelId="{FB74D5A7-F979-44E2-8EB0-81C50A0D3990}">
      <dsp:nvSpPr>
        <dsp:cNvPr id="0" name=""/>
        <dsp:cNvSpPr/>
      </dsp:nvSpPr>
      <dsp:spPr>
        <a:xfrm>
          <a:off x="4312885" y="2375044"/>
          <a:ext cx="664527" cy="66452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101DB-BE2A-44BA-BD59-C2336EE7B2AA}">
      <dsp:nvSpPr>
        <dsp:cNvPr id="0" name=""/>
        <dsp:cNvSpPr/>
      </dsp:nvSpPr>
      <dsp:spPr>
        <a:xfrm>
          <a:off x="4010283" y="3142878"/>
          <a:ext cx="1109179" cy="4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err="1"/>
            <a:t>Numatyta</a:t>
          </a:r>
          <a:r>
            <a:rPr lang="en-US" sz="1600" kern="1200" dirty="0"/>
            <a:t> </a:t>
          </a:r>
          <a:r>
            <a:rPr lang="en-US" sz="1600" kern="1200" dirty="0" err="1"/>
            <a:t>darbo</a:t>
          </a:r>
          <a:r>
            <a:rPr lang="en-US" sz="1600" kern="1200" dirty="0"/>
            <a:t> </a:t>
          </a:r>
          <a:r>
            <a:rPr lang="en-US" sz="1600" kern="1200" dirty="0" err="1"/>
            <a:t>vieta</a:t>
          </a:r>
          <a:endParaRPr lang="en-US" sz="1600" kern="1200" dirty="0"/>
        </a:p>
      </dsp:txBody>
      <dsp:txXfrm>
        <a:off x="4010283" y="3142878"/>
        <a:ext cx="1109179" cy="457536"/>
      </dsp:txXfrm>
    </dsp:sp>
    <dsp:sp modelId="{00E6F681-0BE9-4E52-87F5-9FB306D4E020}">
      <dsp:nvSpPr>
        <dsp:cNvPr id="0" name=""/>
        <dsp:cNvSpPr/>
      </dsp:nvSpPr>
      <dsp:spPr>
        <a:xfrm>
          <a:off x="5925049" y="2375019"/>
          <a:ext cx="664527" cy="66452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B257A-CB25-42EE-B1F9-9676B8578FDF}">
      <dsp:nvSpPr>
        <dsp:cNvPr id="0" name=""/>
        <dsp:cNvSpPr/>
      </dsp:nvSpPr>
      <dsp:spPr>
        <a:xfrm>
          <a:off x="5249458" y="3142878"/>
          <a:ext cx="2093876" cy="4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kern="1200" dirty="0"/>
            <a:t>Saugus darbo įrangos ir failų tvarkymas</a:t>
          </a:r>
          <a:endParaRPr lang="en-US" sz="1600" kern="1200" dirty="0"/>
        </a:p>
      </dsp:txBody>
      <dsp:txXfrm>
        <a:off x="5249458" y="3142878"/>
        <a:ext cx="2093876" cy="457536"/>
      </dsp:txXfrm>
    </dsp:sp>
    <dsp:sp modelId="{62BEE1C4-E462-4693-9E34-B437D27D095A}">
      <dsp:nvSpPr>
        <dsp:cNvPr id="0" name=""/>
        <dsp:cNvSpPr/>
      </dsp:nvSpPr>
      <dsp:spPr>
        <a:xfrm>
          <a:off x="7855542" y="2433891"/>
          <a:ext cx="664527" cy="66452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283DE3-7682-4E69-9692-584E377C2F1C}">
      <dsp:nvSpPr>
        <dsp:cNvPr id="0" name=""/>
        <dsp:cNvSpPr/>
      </dsp:nvSpPr>
      <dsp:spPr>
        <a:xfrm>
          <a:off x="7289240" y="3201754"/>
          <a:ext cx="2051472" cy="4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Saugus VPN (</a:t>
          </a:r>
          <a:r>
            <a:rPr lang="en-US" sz="1600" kern="1200" dirty="0" err="1"/>
            <a:t>virtualus</a:t>
          </a:r>
          <a:r>
            <a:rPr lang="en-US" sz="1600" kern="1200" dirty="0"/>
            <a:t> </a:t>
          </a:r>
          <a:r>
            <a:rPr lang="en-US" sz="1600" kern="1200" dirty="0" err="1"/>
            <a:t>privatus</a:t>
          </a:r>
          <a:r>
            <a:rPr lang="en-US" sz="1600" kern="1200" dirty="0"/>
            <a:t> </a:t>
          </a:r>
          <a:r>
            <a:rPr lang="en-US" sz="1600" kern="1200" dirty="0" err="1"/>
            <a:t>tinklas</a:t>
          </a:r>
          <a:r>
            <a:rPr lang="en-US" sz="1600" kern="1200" dirty="0"/>
            <a:t>)</a:t>
          </a:r>
        </a:p>
      </dsp:txBody>
      <dsp:txXfrm>
        <a:off x="7289240" y="3201754"/>
        <a:ext cx="2051472" cy="457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5C2AC-9790-446B-A06F-EF7417D1AFC1}">
      <dsp:nvSpPr>
        <dsp:cNvPr id="0" name=""/>
        <dsp:cNvSpPr/>
      </dsp:nvSpPr>
      <dsp:spPr>
        <a:xfrm>
          <a:off x="4255463" y="633532"/>
          <a:ext cx="1270383" cy="133969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E8D4F-45BE-488F-B7A4-9A54293D1343}">
      <dsp:nvSpPr>
        <dsp:cNvPr id="0" name=""/>
        <dsp:cNvSpPr/>
      </dsp:nvSpPr>
      <dsp:spPr>
        <a:xfrm>
          <a:off x="5693063" y="0"/>
          <a:ext cx="1696008" cy="563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endParaRPr lang="en-US" sz="2000" kern="1200" dirty="0">
            <a:solidFill>
              <a:schemeClr val="accent1"/>
            </a:solidFill>
          </a:endParaRPr>
        </a:p>
      </dsp:txBody>
      <dsp:txXfrm>
        <a:off x="5693063" y="0"/>
        <a:ext cx="1696008" cy="563036"/>
      </dsp:txXfrm>
    </dsp:sp>
    <dsp:sp modelId="{ACDD3ED6-8F35-48C6-83C4-42D9F4A493FC}">
      <dsp:nvSpPr>
        <dsp:cNvPr id="0" name=""/>
        <dsp:cNvSpPr/>
      </dsp:nvSpPr>
      <dsp:spPr>
        <a:xfrm>
          <a:off x="1814965" y="2282302"/>
          <a:ext cx="694536" cy="6803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D7F14-CFC6-4DAF-AF18-EF1091DBDB72}">
      <dsp:nvSpPr>
        <dsp:cNvPr id="0" name=""/>
        <dsp:cNvSpPr/>
      </dsp:nvSpPr>
      <dsp:spPr>
        <a:xfrm>
          <a:off x="415340" y="2997229"/>
          <a:ext cx="3565806" cy="540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Konfidenciali informacija nepasiekiama, kai darbuotojo nėra prie savo darbo stalo</a:t>
          </a:r>
          <a:endParaRPr lang="en-US" sz="1600" kern="1200" dirty="0"/>
        </a:p>
      </dsp:txBody>
      <dsp:txXfrm>
        <a:off x="415340" y="2997229"/>
        <a:ext cx="3565806" cy="540373"/>
      </dsp:txXfrm>
    </dsp:sp>
    <dsp:sp modelId="{AD363C55-B275-4EA4-8DFB-3B76F9E5A449}">
      <dsp:nvSpPr>
        <dsp:cNvPr id="0" name=""/>
        <dsp:cNvSpPr/>
      </dsp:nvSpPr>
      <dsp:spPr>
        <a:xfrm>
          <a:off x="5008214" y="2280013"/>
          <a:ext cx="705603" cy="70560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DB739-903A-4388-A57A-AEE157D5ACE4}">
      <dsp:nvSpPr>
        <dsp:cNvPr id="0" name=""/>
        <dsp:cNvSpPr/>
      </dsp:nvSpPr>
      <dsp:spPr>
        <a:xfrm>
          <a:off x="4640404" y="3049074"/>
          <a:ext cx="1767908" cy="43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Tinkamas konfidencialių duomenų saugojimas</a:t>
          </a:r>
          <a:endParaRPr lang="en-US" sz="1600" kern="1200" dirty="0"/>
        </a:p>
      </dsp:txBody>
      <dsp:txXfrm>
        <a:off x="4640404" y="3049074"/>
        <a:ext cx="1767908" cy="435346"/>
      </dsp:txXfrm>
    </dsp:sp>
    <dsp:sp modelId="{FB74D5A7-F979-44E2-8EB0-81C50A0D3990}">
      <dsp:nvSpPr>
        <dsp:cNvPr id="0" name=""/>
        <dsp:cNvSpPr/>
      </dsp:nvSpPr>
      <dsp:spPr>
        <a:xfrm>
          <a:off x="7294260" y="2280854"/>
          <a:ext cx="705603" cy="70560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101DB-BE2A-44BA-BD59-C2336EE7B2AA}">
      <dsp:nvSpPr>
        <dsp:cNvPr id="0" name=""/>
        <dsp:cNvSpPr/>
      </dsp:nvSpPr>
      <dsp:spPr>
        <a:xfrm>
          <a:off x="6948052" y="3000481"/>
          <a:ext cx="1576757" cy="537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err="1"/>
            <a:t>Automatinis</a:t>
          </a:r>
          <a:r>
            <a:rPr lang="en-US" sz="1600" kern="1200" dirty="0"/>
            <a:t> </a:t>
          </a:r>
          <a:r>
            <a:rPr lang="en-US" sz="1600" kern="1200" dirty="0" err="1"/>
            <a:t>kompiuterio</a:t>
          </a:r>
          <a:r>
            <a:rPr lang="en-US" sz="1600" kern="1200" dirty="0"/>
            <a:t> </a:t>
          </a:r>
          <a:r>
            <a:rPr lang="en-US" sz="1600" kern="1200" dirty="0" err="1"/>
            <a:t>užrakinimas</a:t>
          </a:r>
          <a:endParaRPr lang="en-GB" sz="1600" kern="1200" dirty="0"/>
        </a:p>
      </dsp:txBody>
      <dsp:txXfrm>
        <a:off x="6948052" y="3000481"/>
        <a:ext cx="1576757" cy="5379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5C2AC-9790-446B-A06F-EF7417D1AFC1}">
      <dsp:nvSpPr>
        <dsp:cNvPr id="0" name=""/>
        <dsp:cNvSpPr/>
      </dsp:nvSpPr>
      <dsp:spPr>
        <a:xfrm>
          <a:off x="4430228" y="677635"/>
          <a:ext cx="1144696" cy="114469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E8D4F-45BE-488F-B7A4-9A54293D1343}">
      <dsp:nvSpPr>
        <dsp:cNvPr id="0" name=""/>
        <dsp:cNvSpPr/>
      </dsp:nvSpPr>
      <dsp:spPr>
        <a:xfrm>
          <a:off x="4137558" y="0"/>
          <a:ext cx="1185503" cy="473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50000"/>
            </a:lnSpc>
            <a:spcBef>
              <a:spcPct val="0"/>
            </a:spcBef>
            <a:spcAft>
              <a:spcPct val="35000"/>
            </a:spcAft>
            <a:buNone/>
          </a:pPr>
          <a:endParaRPr lang="en-US" sz="2000" kern="1200" dirty="0">
            <a:solidFill>
              <a:schemeClr val="accent1"/>
            </a:solidFill>
          </a:endParaRPr>
        </a:p>
      </dsp:txBody>
      <dsp:txXfrm>
        <a:off x="4137558" y="0"/>
        <a:ext cx="1185503" cy="473703"/>
      </dsp:txXfrm>
    </dsp:sp>
    <dsp:sp modelId="{ACDD3ED6-8F35-48C6-83C4-42D9F4A493FC}">
      <dsp:nvSpPr>
        <dsp:cNvPr id="0" name=""/>
        <dsp:cNvSpPr/>
      </dsp:nvSpPr>
      <dsp:spPr>
        <a:xfrm>
          <a:off x="568712" y="2348740"/>
          <a:ext cx="701128" cy="70112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D7F14-CFC6-4DAF-AF18-EF1091DBDB72}">
      <dsp:nvSpPr>
        <dsp:cNvPr id="0" name=""/>
        <dsp:cNvSpPr/>
      </dsp:nvSpPr>
      <dsp:spPr>
        <a:xfrm>
          <a:off x="0" y="3186017"/>
          <a:ext cx="1690618" cy="45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err="1"/>
            <a:t>Minimalus</a:t>
          </a:r>
          <a:r>
            <a:rPr lang="en-US" sz="1600" kern="1200" dirty="0"/>
            <a:t> </a:t>
          </a:r>
          <a:r>
            <a:rPr lang="en-US" sz="1600" kern="1200" dirty="0" err="1"/>
            <a:t>slaptažodžio</a:t>
          </a:r>
          <a:r>
            <a:rPr lang="en-US" sz="1600" kern="1200" dirty="0"/>
            <a:t> </a:t>
          </a:r>
          <a:r>
            <a:rPr lang="en-US" sz="1600" kern="1200" dirty="0" err="1"/>
            <a:t>ilgis</a:t>
          </a:r>
          <a:endParaRPr lang="en-GB" sz="1600" kern="1200" dirty="0"/>
        </a:p>
      </dsp:txBody>
      <dsp:txXfrm>
        <a:off x="0" y="3186017"/>
        <a:ext cx="1690618" cy="454636"/>
      </dsp:txXfrm>
    </dsp:sp>
    <dsp:sp modelId="{AD363C55-B275-4EA4-8DFB-3B76F9E5A449}">
      <dsp:nvSpPr>
        <dsp:cNvPr id="0" name=""/>
        <dsp:cNvSpPr/>
      </dsp:nvSpPr>
      <dsp:spPr>
        <a:xfrm>
          <a:off x="2493627" y="2347198"/>
          <a:ext cx="701128" cy="70112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DB739-903A-4388-A57A-AEE157D5ACE4}">
      <dsp:nvSpPr>
        <dsp:cNvPr id="0" name=""/>
        <dsp:cNvSpPr/>
      </dsp:nvSpPr>
      <dsp:spPr>
        <a:xfrm>
          <a:off x="1864994" y="3182444"/>
          <a:ext cx="1872186" cy="45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Jokių trivialių slaptažodžių</a:t>
          </a:r>
          <a:endParaRPr lang="en-GB" sz="1600" kern="1200" dirty="0"/>
        </a:p>
      </dsp:txBody>
      <dsp:txXfrm>
        <a:off x="1864994" y="3182444"/>
        <a:ext cx="1872186" cy="454636"/>
      </dsp:txXfrm>
    </dsp:sp>
    <dsp:sp modelId="{FB74D5A7-F979-44E2-8EB0-81C50A0D3990}">
      <dsp:nvSpPr>
        <dsp:cNvPr id="0" name=""/>
        <dsp:cNvSpPr/>
      </dsp:nvSpPr>
      <dsp:spPr>
        <a:xfrm>
          <a:off x="4008215" y="2348765"/>
          <a:ext cx="701128" cy="70112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101DB-BE2A-44BA-BD59-C2336EE7B2AA}">
      <dsp:nvSpPr>
        <dsp:cNvPr id="0" name=""/>
        <dsp:cNvSpPr/>
      </dsp:nvSpPr>
      <dsp:spPr>
        <a:xfrm>
          <a:off x="3642539" y="3182444"/>
          <a:ext cx="1379371" cy="45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Slaptažodžių žodyno atakos</a:t>
          </a:r>
          <a:endParaRPr lang="en-GB" sz="1600" kern="1200" dirty="0"/>
        </a:p>
      </dsp:txBody>
      <dsp:txXfrm>
        <a:off x="3642539" y="3182444"/>
        <a:ext cx="1379371" cy="454636"/>
      </dsp:txXfrm>
    </dsp:sp>
    <dsp:sp modelId="{00E6F681-0BE9-4E52-87F5-9FB306D4E020}">
      <dsp:nvSpPr>
        <dsp:cNvPr id="0" name=""/>
        <dsp:cNvSpPr/>
      </dsp:nvSpPr>
      <dsp:spPr>
        <a:xfrm>
          <a:off x="6035607" y="2348740"/>
          <a:ext cx="701128" cy="70112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B257A-CB25-42EE-B1F9-9676B8578FDF}">
      <dsp:nvSpPr>
        <dsp:cNvPr id="0" name=""/>
        <dsp:cNvSpPr/>
      </dsp:nvSpPr>
      <dsp:spPr>
        <a:xfrm>
          <a:off x="5239420" y="3182444"/>
          <a:ext cx="2219737" cy="45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kern="1200" dirty="0"/>
            <a:t>Didžiosios ir mažosios raidės, skaičiai ir simboliai</a:t>
          </a:r>
          <a:endParaRPr lang="en-GB" sz="1600" kern="1200" dirty="0"/>
        </a:p>
      </dsp:txBody>
      <dsp:txXfrm>
        <a:off x="5239420" y="3182444"/>
        <a:ext cx="2219737" cy="454636"/>
      </dsp:txXfrm>
    </dsp:sp>
    <dsp:sp modelId="{62BEE1C4-E462-4693-9E34-B437D27D095A}">
      <dsp:nvSpPr>
        <dsp:cNvPr id="0" name=""/>
        <dsp:cNvSpPr/>
      </dsp:nvSpPr>
      <dsp:spPr>
        <a:xfrm>
          <a:off x="7940819" y="2418847"/>
          <a:ext cx="705602" cy="70560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283DE3-7682-4E69-9692-584E377C2F1C}">
      <dsp:nvSpPr>
        <dsp:cNvPr id="0" name=""/>
        <dsp:cNvSpPr/>
      </dsp:nvSpPr>
      <dsp:spPr>
        <a:xfrm>
          <a:off x="7398787" y="3199862"/>
          <a:ext cx="2038467" cy="45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Reguliarus slaptažodžių keitimas</a:t>
          </a:r>
          <a:endParaRPr lang="en-GB" sz="1600" kern="1200" dirty="0"/>
        </a:p>
      </dsp:txBody>
      <dsp:txXfrm>
        <a:off x="7398787" y="3199862"/>
        <a:ext cx="2038467" cy="4546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5C2AC-9790-446B-A06F-EF7417D1AFC1}">
      <dsp:nvSpPr>
        <dsp:cNvPr id="0" name=""/>
        <dsp:cNvSpPr/>
      </dsp:nvSpPr>
      <dsp:spPr>
        <a:xfrm>
          <a:off x="4316306" y="711817"/>
          <a:ext cx="1146521" cy="114652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E8D4F-45BE-488F-B7A4-9A54293D1343}">
      <dsp:nvSpPr>
        <dsp:cNvPr id="0" name=""/>
        <dsp:cNvSpPr/>
      </dsp:nvSpPr>
      <dsp:spPr>
        <a:xfrm>
          <a:off x="4275006" y="0"/>
          <a:ext cx="1187394" cy="474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50000"/>
            </a:lnSpc>
            <a:spcBef>
              <a:spcPct val="0"/>
            </a:spcBef>
            <a:spcAft>
              <a:spcPct val="35000"/>
            </a:spcAft>
            <a:buNone/>
          </a:pPr>
          <a:endParaRPr lang="en-US" sz="2000" kern="1200" dirty="0">
            <a:solidFill>
              <a:schemeClr val="accent1"/>
            </a:solidFill>
          </a:endParaRPr>
        </a:p>
      </dsp:txBody>
      <dsp:txXfrm>
        <a:off x="4275006" y="0"/>
        <a:ext cx="1187394" cy="474459"/>
      </dsp:txXfrm>
    </dsp:sp>
    <dsp:sp modelId="{ACDD3ED6-8F35-48C6-83C4-42D9F4A493FC}">
      <dsp:nvSpPr>
        <dsp:cNvPr id="0" name=""/>
        <dsp:cNvSpPr/>
      </dsp:nvSpPr>
      <dsp:spPr>
        <a:xfrm>
          <a:off x="700468" y="2351570"/>
          <a:ext cx="702246" cy="70224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D7F14-CFC6-4DAF-AF18-EF1091DBDB72}">
      <dsp:nvSpPr>
        <dsp:cNvPr id="0" name=""/>
        <dsp:cNvSpPr/>
      </dsp:nvSpPr>
      <dsp:spPr>
        <a:xfrm>
          <a:off x="138481" y="3237957"/>
          <a:ext cx="1693314" cy="455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kern="1200" dirty="0"/>
            <a:t>Raktų ir prieigos kortelių grąžinimas</a:t>
          </a:r>
          <a:endParaRPr lang="en-GB" sz="1600" kern="1200" dirty="0"/>
        </a:p>
      </dsp:txBody>
      <dsp:txXfrm>
        <a:off x="138481" y="3237957"/>
        <a:ext cx="1693314" cy="455361"/>
      </dsp:txXfrm>
    </dsp:sp>
    <dsp:sp modelId="{AD363C55-B275-4EA4-8DFB-3B76F9E5A449}">
      <dsp:nvSpPr>
        <dsp:cNvPr id="0" name=""/>
        <dsp:cNvSpPr/>
      </dsp:nvSpPr>
      <dsp:spPr>
        <a:xfrm>
          <a:off x="2589205" y="2352697"/>
          <a:ext cx="702246" cy="70224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DB739-903A-4388-A57A-AEE157D5ACE4}">
      <dsp:nvSpPr>
        <dsp:cNvPr id="0" name=""/>
        <dsp:cNvSpPr/>
      </dsp:nvSpPr>
      <dsp:spPr>
        <a:xfrm>
          <a:off x="1907601" y="3237957"/>
          <a:ext cx="1875172" cy="455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err="1"/>
            <a:t>Įrangos</a:t>
          </a:r>
          <a:r>
            <a:rPr lang="en-US" sz="1600" kern="1200" dirty="0"/>
            <a:t> </a:t>
          </a:r>
          <a:r>
            <a:rPr lang="en-US" sz="1600" kern="1200" dirty="0" err="1"/>
            <a:t>grąžinimas</a:t>
          </a:r>
          <a:endParaRPr lang="en-GB" sz="1600" kern="1200" dirty="0"/>
        </a:p>
      </dsp:txBody>
      <dsp:txXfrm>
        <a:off x="1907601" y="3237957"/>
        <a:ext cx="1875172" cy="455361"/>
      </dsp:txXfrm>
    </dsp:sp>
    <dsp:sp modelId="{FB74D5A7-F979-44E2-8EB0-81C50A0D3990}">
      <dsp:nvSpPr>
        <dsp:cNvPr id="0" name=""/>
        <dsp:cNvSpPr/>
      </dsp:nvSpPr>
      <dsp:spPr>
        <a:xfrm>
          <a:off x="4187050" y="2352697"/>
          <a:ext cx="702246" cy="70224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101DB-BE2A-44BA-BD59-C2336EE7B2AA}">
      <dsp:nvSpPr>
        <dsp:cNvPr id="0" name=""/>
        <dsp:cNvSpPr/>
      </dsp:nvSpPr>
      <dsp:spPr>
        <a:xfrm>
          <a:off x="3864220" y="3237957"/>
          <a:ext cx="1381571" cy="455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Paskyrų </a:t>
          </a:r>
          <a:r>
            <a:rPr lang="lt-LT" sz="1600" kern="1200" dirty="0" err="1"/>
            <a:t>deaktyvavimas</a:t>
          </a:r>
          <a:endParaRPr lang="en-GB" sz="1600" kern="1200" dirty="0"/>
        </a:p>
      </dsp:txBody>
      <dsp:txXfrm>
        <a:off x="3864220" y="3237957"/>
        <a:ext cx="1381571" cy="455361"/>
      </dsp:txXfrm>
    </dsp:sp>
    <dsp:sp modelId="{00E6F681-0BE9-4E52-87F5-9FB306D4E020}">
      <dsp:nvSpPr>
        <dsp:cNvPr id="0" name=""/>
        <dsp:cNvSpPr/>
      </dsp:nvSpPr>
      <dsp:spPr>
        <a:xfrm>
          <a:off x="6037707" y="2351570"/>
          <a:ext cx="702246" cy="70224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B257A-CB25-42EE-B1F9-9676B8578FDF}">
      <dsp:nvSpPr>
        <dsp:cNvPr id="0" name=""/>
        <dsp:cNvSpPr/>
      </dsp:nvSpPr>
      <dsp:spPr>
        <a:xfrm>
          <a:off x="5378625" y="3237957"/>
          <a:ext cx="1946528" cy="455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Administratoriaus teisių panaikinimas</a:t>
          </a:r>
          <a:endParaRPr lang="en-GB" sz="1600" kern="1200" dirty="0"/>
        </a:p>
      </dsp:txBody>
      <dsp:txXfrm>
        <a:off x="5378625" y="3237957"/>
        <a:ext cx="1946528" cy="455361"/>
      </dsp:txXfrm>
    </dsp:sp>
    <dsp:sp modelId="{62BEE1C4-E462-4693-9E34-B437D27D095A}">
      <dsp:nvSpPr>
        <dsp:cNvPr id="0" name=""/>
        <dsp:cNvSpPr/>
      </dsp:nvSpPr>
      <dsp:spPr>
        <a:xfrm>
          <a:off x="7949309" y="2431708"/>
          <a:ext cx="700026" cy="700026"/>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283DE3-7682-4E69-9692-584E377C2F1C}">
      <dsp:nvSpPr>
        <dsp:cNvPr id="0" name=""/>
        <dsp:cNvSpPr/>
      </dsp:nvSpPr>
      <dsp:spPr>
        <a:xfrm>
          <a:off x="7395536" y="3199991"/>
          <a:ext cx="2041718" cy="455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Bendrai naudojamų slaptažodžių pakeitimas</a:t>
          </a:r>
          <a:endParaRPr lang="en-GB" sz="1600" kern="1200" dirty="0"/>
        </a:p>
      </dsp:txBody>
      <dsp:txXfrm>
        <a:off x="7395536" y="3199991"/>
        <a:ext cx="2041718" cy="4553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5C2AC-9790-446B-A06F-EF7417D1AFC1}">
      <dsp:nvSpPr>
        <dsp:cNvPr id="0" name=""/>
        <dsp:cNvSpPr/>
      </dsp:nvSpPr>
      <dsp:spPr>
        <a:xfrm>
          <a:off x="4400620" y="658458"/>
          <a:ext cx="1221374" cy="122137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E8D4F-45BE-488F-B7A4-9A54293D1343}">
      <dsp:nvSpPr>
        <dsp:cNvPr id="0" name=""/>
        <dsp:cNvSpPr/>
      </dsp:nvSpPr>
      <dsp:spPr>
        <a:xfrm>
          <a:off x="4246043" y="128134"/>
          <a:ext cx="1264915" cy="490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endParaRPr lang="en-US" sz="2000" kern="1200" dirty="0">
            <a:solidFill>
              <a:schemeClr val="accent1"/>
            </a:solidFill>
          </a:endParaRPr>
        </a:p>
      </dsp:txBody>
      <dsp:txXfrm>
        <a:off x="4246043" y="128134"/>
        <a:ext cx="1264915" cy="490118"/>
      </dsp:txXfrm>
    </dsp:sp>
    <dsp:sp modelId="{ACDD3ED6-8F35-48C6-83C4-42D9F4A493FC}">
      <dsp:nvSpPr>
        <dsp:cNvPr id="0" name=""/>
        <dsp:cNvSpPr/>
      </dsp:nvSpPr>
      <dsp:spPr>
        <a:xfrm>
          <a:off x="1073137" y="2411649"/>
          <a:ext cx="748093" cy="74879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D7F14-CFC6-4DAF-AF18-EF1091DBDB72}">
      <dsp:nvSpPr>
        <dsp:cNvPr id="0" name=""/>
        <dsp:cNvSpPr/>
      </dsp:nvSpPr>
      <dsp:spPr>
        <a:xfrm>
          <a:off x="419098" y="3183008"/>
          <a:ext cx="1803865" cy="47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Socialinės inžinerijos atakos</a:t>
          </a:r>
          <a:endParaRPr lang="en-GB" sz="1600" kern="1200" dirty="0"/>
        </a:p>
      </dsp:txBody>
      <dsp:txXfrm>
        <a:off x="419098" y="3183008"/>
        <a:ext cx="1803865" cy="470390"/>
      </dsp:txXfrm>
    </dsp:sp>
    <dsp:sp modelId="{AD363C55-B275-4EA4-8DFB-3B76F9E5A449}">
      <dsp:nvSpPr>
        <dsp:cNvPr id="0" name=""/>
        <dsp:cNvSpPr/>
      </dsp:nvSpPr>
      <dsp:spPr>
        <a:xfrm>
          <a:off x="3041821" y="2412000"/>
          <a:ext cx="748093" cy="74809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DB739-903A-4388-A57A-AEE157D5ACE4}">
      <dsp:nvSpPr>
        <dsp:cNvPr id="0" name=""/>
        <dsp:cNvSpPr/>
      </dsp:nvSpPr>
      <dsp:spPr>
        <a:xfrm>
          <a:off x="2437521" y="3179238"/>
          <a:ext cx="1997596" cy="47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err="1"/>
            <a:t>Apgaulingi</a:t>
          </a:r>
          <a:r>
            <a:rPr lang="en-US" sz="1600" kern="1200" dirty="0"/>
            <a:t> el. </a:t>
          </a:r>
          <a:r>
            <a:rPr lang="en-US" sz="1600" kern="1200" dirty="0" err="1"/>
            <a:t>laiškai</a:t>
          </a:r>
          <a:r>
            <a:rPr lang="en-US" sz="1600" kern="1200" dirty="0"/>
            <a:t>
</a:t>
          </a:r>
          <a:endParaRPr lang="en-GB" sz="1600" kern="1200" dirty="0"/>
        </a:p>
      </dsp:txBody>
      <dsp:txXfrm>
        <a:off x="2437521" y="3179238"/>
        <a:ext cx="1997596" cy="470390"/>
      </dsp:txXfrm>
    </dsp:sp>
    <dsp:sp modelId="{FB74D5A7-F979-44E2-8EB0-81C50A0D3990}">
      <dsp:nvSpPr>
        <dsp:cNvPr id="0" name=""/>
        <dsp:cNvSpPr/>
      </dsp:nvSpPr>
      <dsp:spPr>
        <a:xfrm>
          <a:off x="5011305" y="2412000"/>
          <a:ext cx="748093" cy="74809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101DB-BE2A-44BA-BD59-C2336EE7B2AA}">
      <dsp:nvSpPr>
        <dsp:cNvPr id="0" name=""/>
        <dsp:cNvSpPr/>
      </dsp:nvSpPr>
      <dsp:spPr>
        <a:xfrm>
          <a:off x="4725559" y="3179238"/>
          <a:ext cx="1471769" cy="47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Slaptažodžių naudojimo gairės</a:t>
          </a:r>
          <a:endParaRPr lang="en-GB" sz="1600" kern="1200" dirty="0"/>
        </a:p>
      </dsp:txBody>
      <dsp:txXfrm>
        <a:off x="4725559" y="3179238"/>
        <a:ext cx="1471769" cy="470390"/>
      </dsp:txXfrm>
    </dsp:sp>
    <dsp:sp modelId="{00E6F681-0BE9-4E52-87F5-9FB306D4E020}">
      <dsp:nvSpPr>
        <dsp:cNvPr id="0" name=""/>
        <dsp:cNvSpPr/>
      </dsp:nvSpPr>
      <dsp:spPr>
        <a:xfrm>
          <a:off x="6948054" y="2412000"/>
          <a:ext cx="748093" cy="74809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B257A-CB25-42EE-B1F9-9676B8578FDF}">
      <dsp:nvSpPr>
        <dsp:cNvPr id="0" name=""/>
        <dsp:cNvSpPr/>
      </dsp:nvSpPr>
      <dsp:spPr>
        <a:xfrm>
          <a:off x="6437711" y="3179238"/>
          <a:ext cx="2073611" cy="47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Kenkėjiška programinė įranga</a:t>
          </a:r>
          <a:endParaRPr lang="en-GB" sz="1600" kern="1200" dirty="0"/>
        </a:p>
      </dsp:txBody>
      <dsp:txXfrm>
        <a:off x="6437711" y="3179238"/>
        <a:ext cx="2073611" cy="470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5C2AC-9790-446B-A06F-EF7417D1AFC1}">
      <dsp:nvSpPr>
        <dsp:cNvPr id="0" name=""/>
        <dsp:cNvSpPr/>
      </dsp:nvSpPr>
      <dsp:spPr>
        <a:xfrm>
          <a:off x="4313744" y="922448"/>
          <a:ext cx="1153824" cy="115382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E8D4F-45BE-488F-B7A4-9A54293D1343}">
      <dsp:nvSpPr>
        <dsp:cNvPr id="0" name=""/>
        <dsp:cNvSpPr/>
      </dsp:nvSpPr>
      <dsp:spPr>
        <a:xfrm>
          <a:off x="4976526" y="0"/>
          <a:ext cx="1194957" cy="463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endParaRPr lang="en-US" sz="2000" kern="1200" dirty="0">
            <a:solidFill>
              <a:schemeClr val="accent1"/>
            </a:solidFill>
          </a:endParaRPr>
        </a:p>
      </dsp:txBody>
      <dsp:txXfrm>
        <a:off x="4976526" y="0"/>
        <a:ext cx="1194957" cy="463012"/>
      </dsp:txXfrm>
    </dsp:sp>
    <dsp:sp modelId="{ACDD3ED6-8F35-48C6-83C4-42D9F4A493FC}">
      <dsp:nvSpPr>
        <dsp:cNvPr id="0" name=""/>
        <dsp:cNvSpPr/>
      </dsp:nvSpPr>
      <dsp:spPr>
        <a:xfrm>
          <a:off x="1052002" y="2426261"/>
          <a:ext cx="706719" cy="70738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D7F14-CFC6-4DAF-AF18-EF1091DBDB72}">
      <dsp:nvSpPr>
        <dsp:cNvPr id="0" name=""/>
        <dsp:cNvSpPr/>
      </dsp:nvSpPr>
      <dsp:spPr>
        <a:xfrm>
          <a:off x="611930" y="3208848"/>
          <a:ext cx="1704100" cy="444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Konfidencialumo gairės</a:t>
          </a:r>
          <a:endParaRPr lang="en-GB" sz="1600" kern="1200" dirty="0"/>
        </a:p>
      </dsp:txBody>
      <dsp:txXfrm>
        <a:off x="611930" y="3208848"/>
        <a:ext cx="1704100" cy="444374"/>
      </dsp:txXfrm>
    </dsp:sp>
    <dsp:sp modelId="{AD363C55-B275-4EA4-8DFB-3B76F9E5A449}">
      <dsp:nvSpPr>
        <dsp:cNvPr id="0" name=""/>
        <dsp:cNvSpPr/>
      </dsp:nvSpPr>
      <dsp:spPr>
        <a:xfrm>
          <a:off x="3136469" y="2426402"/>
          <a:ext cx="706719" cy="70671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DB739-903A-4388-A57A-AEE157D5ACE4}">
      <dsp:nvSpPr>
        <dsp:cNvPr id="0" name=""/>
        <dsp:cNvSpPr/>
      </dsp:nvSpPr>
      <dsp:spPr>
        <a:xfrm>
          <a:off x="2616194" y="3205256"/>
          <a:ext cx="1887116" cy="444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err="1"/>
            <a:t>Standžiojo</a:t>
          </a:r>
          <a:r>
            <a:rPr lang="en-US" sz="1600" kern="1200" dirty="0"/>
            <a:t> </a:t>
          </a:r>
          <a:r>
            <a:rPr lang="en-US" sz="1600" kern="1200" dirty="0" err="1"/>
            <a:t>disko</a:t>
          </a:r>
          <a:r>
            <a:rPr lang="en-US" sz="1600" kern="1200" dirty="0"/>
            <a:t> </a:t>
          </a:r>
          <a:r>
            <a:rPr lang="en-US" sz="1600" kern="1200" dirty="0" err="1"/>
            <a:t>perrašymas</a:t>
          </a:r>
          <a:endParaRPr lang="en-GB" sz="1600" kern="1200" dirty="0"/>
        </a:p>
      </dsp:txBody>
      <dsp:txXfrm>
        <a:off x="2616194" y="3205256"/>
        <a:ext cx="1887116" cy="444374"/>
      </dsp:txXfrm>
    </dsp:sp>
    <dsp:sp modelId="{FB74D5A7-F979-44E2-8EB0-81C50A0D3990}">
      <dsp:nvSpPr>
        <dsp:cNvPr id="0" name=""/>
        <dsp:cNvSpPr/>
      </dsp:nvSpPr>
      <dsp:spPr>
        <a:xfrm>
          <a:off x="5563788" y="2426402"/>
          <a:ext cx="706719" cy="70671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101DB-BE2A-44BA-BD59-C2336EE7B2AA}">
      <dsp:nvSpPr>
        <dsp:cNvPr id="0" name=""/>
        <dsp:cNvSpPr/>
      </dsp:nvSpPr>
      <dsp:spPr>
        <a:xfrm>
          <a:off x="5011309" y="3205256"/>
          <a:ext cx="2135021" cy="444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err="1"/>
            <a:t>Standžiojo</a:t>
          </a:r>
          <a:r>
            <a:rPr lang="en-US" sz="1600" kern="1200" dirty="0"/>
            <a:t> </a:t>
          </a:r>
          <a:r>
            <a:rPr lang="en-US" sz="1600" kern="1200" dirty="0" err="1"/>
            <a:t>disko</a:t>
          </a:r>
          <a:r>
            <a:rPr lang="en-US" sz="1600" kern="1200" dirty="0"/>
            <a:t> </a:t>
          </a:r>
          <a:r>
            <a:rPr lang="en-US" sz="1600" kern="1200" dirty="0" err="1"/>
            <a:t>sunaikinimas</a:t>
          </a:r>
          <a:endParaRPr lang="en-GB" sz="1600" kern="1200" dirty="0"/>
        </a:p>
      </dsp:txBody>
      <dsp:txXfrm>
        <a:off x="5011309" y="3205256"/>
        <a:ext cx="2135021" cy="444374"/>
      </dsp:txXfrm>
    </dsp:sp>
    <dsp:sp modelId="{00E6F681-0BE9-4E52-87F5-9FB306D4E020}">
      <dsp:nvSpPr>
        <dsp:cNvPr id="0" name=""/>
        <dsp:cNvSpPr/>
      </dsp:nvSpPr>
      <dsp:spPr>
        <a:xfrm>
          <a:off x="7940259" y="2427801"/>
          <a:ext cx="706719" cy="70671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B257A-CB25-42EE-B1F9-9676B8578FDF}">
      <dsp:nvSpPr>
        <dsp:cNvPr id="0" name=""/>
        <dsp:cNvSpPr/>
      </dsp:nvSpPr>
      <dsp:spPr>
        <a:xfrm>
          <a:off x="7314160" y="3208847"/>
          <a:ext cx="1958927" cy="444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lt-LT" sz="1600" kern="1200" dirty="0"/>
            <a:t>Specialios šiukšliadėžės</a:t>
          </a:r>
          <a:endParaRPr lang="en-GB" sz="1600" kern="1200" dirty="0"/>
        </a:p>
      </dsp:txBody>
      <dsp:txXfrm>
        <a:off x="7314160" y="3208847"/>
        <a:ext cx="1958927" cy="444374"/>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95B30-2D01-B548-BE05-285B1B85ED35}" type="datetimeFigureOut">
              <a:rPr lang="en-IT" smtClean="0"/>
              <a:t>11/13/2024</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B42049-DDF0-DF47-979B-8441749CCEC8}" type="slidenum">
              <a:rPr lang="en-IT" smtClean="0"/>
              <a:t>‹#›</a:t>
            </a:fld>
            <a:endParaRPr lang="en-IT"/>
          </a:p>
        </p:txBody>
      </p:sp>
    </p:spTree>
    <p:extLst>
      <p:ext uri="{BB962C8B-B14F-4D97-AF65-F5344CB8AC3E}">
        <p14:creationId xmlns:p14="http://schemas.microsoft.com/office/powerpoint/2010/main" val="3176589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1B42049-DDF0-DF47-979B-8441749CCEC8}" type="slidenum">
              <a:rPr lang="en-IT" smtClean="0"/>
              <a:t>1</a:t>
            </a:fld>
            <a:endParaRPr lang="en-IT"/>
          </a:p>
        </p:txBody>
      </p:sp>
    </p:spTree>
    <p:extLst>
      <p:ext uri="{BB962C8B-B14F-4D97-AF65-F5344CB8AC3E}">
        <p14:creationId xmlns:p14="http://schemas.microsoft.com/office/powerpoint/2010/main" val="21234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000"/>
              </a:spcBef>
            </a:pP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3.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Saugumo</a:t>
            </a: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didinimo</a:t>
            </a: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ir</a:t>
            </a: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sąmoningumo</a:t>
            </a: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ugdymo</a:t>
            </a: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mokymai</a:t>
            </a:r>
            <a:endPar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1000"/>
              </a:spcBef>
            </a:pPr>
            <a:endParaRPr lang="en-IT"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900"/>
              </a:spcBef>
              <a:spcAft>
                <a:spcPts val="900"/>
              </a:spcAft>
            </a:pPr>
            <a:r>
              <a:rPr lang="lt-LT" sz="1200" dirty="0">
                <a:effectLst/>
                <a:latin typeface="Cambria" panose="02040503050406030204" pitchFamily="18" charset="0"/>
                <a:ea typeface="Cambria" panose="02040503050406030204" pitchFamily="18" charset="0"/>
                <a:cs typeface="Times New Roman" panose="02020603050405020304" pitchFamily="18" charset="0"/>
              </a:rPr>
              <a:t>Norint užtikrinti tam tikrą IT saugumo standartą organizacijose, ypač svarbu supažindinti darbuotojus su IT saugumo svarba ir dažniausiais pavojaus šaltiniais. Daugelis išpuolių prieš organizacijas būna sėkmingi tik tuo atveju, jei prieš tai buvo padaryta reikšmingų darbuotojų nusižengimų. Tokius nusižengimus dažnai lemia tingumas arba nežinojimas. Ypač neišmanymą gali sumažinti tinkami saugumo suvokimo mokymai. Minėti mokymai paprastai įgyvendinami kaip mokymai auditorijoje arba internetu ir turėtų būti rengiami reguliariai, atsižvelgiant į darbuotojų kaitą. Tačiau šie mokymai taip pat yra atnaujinimo priemonė, į juos galima nuolat įtraukti naujus IT saugumo srities atradimus.</a:t>
            </a:r>
            <a:r>
              <a:rPr lang="en-IT" sz="1800" dirty="0">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61B42049-DDF0-DF47-979B-8441749CCEC8}" type="slidenum">
              <a:rPr lang="en-IT" smtClean="0"/>
              <a:t>10</a:t>
            </a:fld>
            <a:endParaRPr lang="en-IT"/>
          </a:p>
        </p:txBody>
      </p:sp>
    </p:spTree>
    <p:extLst>
      <p:ext uri="{BB962C8B-B14F-4D97-AF65-F5344CB8AC3E}">
        <p14:creationId xmlns:p14="http://schemas.microsoft.com/office/powerpoint/2010/main" val="3173850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000"/>
              </a:spcBef>
            </a:pP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3.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Saugumo</a:t>
            </a: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didinimo</a:t>
            </a: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ir</a:t>
            </a: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sąmoningumo</a:t>
            </a: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ugdymo</a:t>
            </a: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mokymai</a:t>
            </a:r>
            <a:endPar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1000"/>
              </a:spcBef>
            </a:pPr>
            <a:endParaRPr lang="en-IT"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900"/>
              </a:spcBef>
              <a:spcAft>
                <a:spcPts val="900"/>
              </a:spcAft>
            </a:pPr>
            <a:r>
              <a:rPr lang="lt-LT" sz="1200" dirty="0">
                <a:effectLst/>
                <a:latin typeface="Cambria" panose="02040503050406030204" pitchFamily="18" charset="0"/>
                <a:ea typeface="Cambria" panose="02040503050406030204" pitchFamily="18" charset="0"/>
                <a:cs typeface="Times New Roman" panose="02020603050405020304" pitchFamily="18" charset="0"/>
              </a:rPr>
              <a:t>Šie mokymai turėtų apimti bent šiuos dalykus ir (arba) temas:</a:t>
            </a:r>
          </a:p>
          <a:p>
            <a:pPr marL="171450" indent="-171450" algn="just">
              <a:spcBef>
                <a:spcPts val="900"/>
              </a:spcBef>
              <a:spcAft>
                <a:spcPts val="900"/>
              </a:spcAft>
              <a:buFont typeface="Arial" panose="020B0604020202020204" pitchFamily="34" charset="0"/>
              <a:buChar char="•"/>
            </a:pPr>
            <a:r>
              <a:rPr lang="lt-LT" sz="1200" dirty="0">
                <a:effectLst/>
                <a:latin typeface="Cambria" panose="02040503050406030204" pitchFamily="18" charset="0"/>
                <a:ea typeface="Cambria" panose="02040503050406030204" pitchFamily="18" charset="0"/>
                <a:cs typeface="Times New Roman" panose="02020603050405020304" pitchFamily="18" charset="0"/>
              </a:rPr>
              <a:t>„Socialinės inžinerijos“ tikslas - išnaudoti tarpasmeninius santykius, kad būtų gauta neskelbtina informacija arba išgautas tam tikras elgesys. Siekdamas šio tikslo, užpuolikas paprastai prisiima netikrą tapatybę ir pasinaudoja aukų autoritetu, mandagumu ar baime. Nepaisant akivaizdaus socialinės inžinerijos atakų banalumo, tokios atakos gąsdinančiai dažnai pavyksta. Dėl šios priežasties svarbu informuoti darbuotojus apie tokių atakų egzistavimą, o dar svarbiau nurodyti galimas priemones tokioms atakoms atskleisti. </a:t>
            </a:r>
          </a:p>
          <a:p>
            <a:pPr algn="just">
              <a:spcBef>
                <a:spcPts val="900"/>
              </a:spcBef>
              <a:spcAft>
                <a:spcPts val="900"/>
              </a:spcAft>
            </a:pPr>
            <a:endParaRPr lang="en-I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Bef>
                <a:spcPts val="900"/>
              </a:spcBef>
              <a:spcAft>
                <a:spcPts val="900"/>
              </a:spcAft>
              <a:buFont typeface="Symbol" pitchFamily="2" charset="2"/>
              <a:buChar char=""/>
            </a:pPr>
            <a:r>
              <a:rPr lang="lt-LT" sz="1200" dirty="0">
                <a:effectLst/>
                <a:latin typeface="Cambria" panose="02040503050406030204" pitchFamily="18" charset="0"/>
                <a:ea typeface="Cambria" panose="02040503050406030204" pitchFamily="18" charset="0"/>
                <a:cs typeface="Times New Roman" panose="02020603050405020304" pitchFamily="18" charset="0"/>
              </a:rPr>
              <a:t>„</a:t>
            </a:r>
            <a:r>
              <a:rPr lang="lt-LT" sz="1200" dirty="0" err="1">
                <a:effectLst/>
                <a:latin typeface="Cambria" panose="02040503050406030204" pitchFamily="18" charset="0"/>
                <a:ea typeface="Cambria" panose="02040503050406030204" pitchFamily="18" charset="0"/>
                <a:cs typeface="Times New Roman" panose="02020603050405020304" pitchFamily="18" charset="0"/>
              </a:rPr>
              <a:t>Phishing</a:t>
            </a:r>
            <a:r>
              <a:rPr lang="lt-LT" sz="1200" dirty="0">
                <a:effectLst/>
                <a:latin typeface="Cambria" panose="02040503050406030204" pitchFamily="18" charset="0"/>
                <a:ea typeface="Cambria" panose="02040503050406030204" pitchFamily="18" charset="0"/>
                <a:cs typeface="Times New Roman" panose="02020603050405020304" pitchFamily="18" charset="0"/>
              </a:rPr>
              <a:t>“ - tai bandymas gauti asmeninius duomenis / slaptažodžius per suklastotus el. laiškus, interneto svetaines ar SMS žinutes, kad būtų galima įvykdyti tapatybės vagystę. „</a:t>
            </a:r>
            <a:r>
              <a:rPr lang="lt-LT" sz="1200" dirty="0" err="1">
                <a:effectLst/>
                <a:latin typeface="Cambria" panose="02040503050406030204" pitchFamily="18" charset="0"/>
                <a:ea typeface="Cambria" panose="02040503050406030204" pitchFamily="18" charset="0"/>
                <a:cs typeface="Times New Roman" panose="02020603050405020304" pitchFamily="18" charset="0"/>
              </a:rPr>
              <a:t>Phishing</a:t>
            </a:r>
            <a:r>
              <a:rPr lang="lt-LT" sz="1200" dirty="0">
                <a:effectLst/>
                <a:latin typeface="Cambria" panose="02040503050406030204" pitchFamily="18" charset="0"/>
                <a:ea typeface="Cambria" panose="02040503050406030204" pitchFamily="18" charset="0"/>
                <a:cs typeface="Times New Roman" panose="02020603050405020304" pitchFamily="18" charset="0"/>
              </a:rPr>
              <a:t>“ gali būti laikomas socialinės inžinerijos forma. Dažniausiai naudojama žinoma informacija apie auką, kad sukčiavimo ataka būtų kuo </a:t>
            </a:r>
            <a:r>
              <a:rPr lang="lt-LT" sz="1200" dirty="0" err="1">
                <a:effectLst/>
                <a:latin typeface="Cambria" panose="02040503050406030204" pitchFamily="18" charset="0"/>
                <a:ea typeface="Cambria" panose="02040503050406030204" pitchFamily="18" charset="0"/>
                <a:cs typeface="Times New Roman" panose="02020603050405020304" pitchFamily="18" charset="0"/>
              </a:rPr>
              <a:t>įtikinamesnė</a:t>
            </a:r>
            <a:r>
              <a:rPr lang="lt-LT" sz="1200" dirty="0">
                <a:effectLst/>
                <a:latin typeface="Cambria" panose="02040503050406030204" pitchFamily="18" charset="0"/>
                <a:ea typeface="Cambria" panose="02040503050406030204" pitchFamily="18" charset="0"/>
                <a:cs typeface="Times New Roman" panose="02020603050405020304" pitchFamily="18" charset="0"/>
              </a:rPr>
              <a:t>. Jei užpuolikas žino, kad auka turi sąskaitą tam tikrame banke, jis gali suklastoti patikimą banko el. laišką, kad įviliotų auką į svetainę, kurią taip pat valdo užpuolikas. Šioje svetainėje aukos paprastai prašoma atskleisti savo prisijungimo duomenis ir taip suteikti juos užpuolikui. Suklastotos svetainės išvaizda būna labai panaši į originalios banko svetainės išvaizdą. Informacinių technologijų neišmanantiems asmenims patikimai sukurtų apgaulingų laiškų ar apgaulingų svetainių dažnai neįmanoma atskirti nuo įprastų laiškų ar svetainių. Būtent dėl šios priežasties sukčiavimo atakos yra tokios pavojingos potencialioms aukoms ir tokios populiarios tarp užpuolikų. Suklastotas interneto svetaines dažnai galima demaskuoti, nes ryšys neužtikrinamas HTTP ir vis tiek reikia įvesti prisijungimo duomenis. Be to, URL adreso rinkimo klaidos yra aiškus sukčiavimo svetainių požymis (pvz., „</a:t>
            </a:r>
            <a:r>
              <a:rPr lang="lt-LT" sz="1200" dirty="0" err="1">
                <a:effectLst/>
                <a:latin typeface="Cambria" panose="02040503050406030204" pitchFamily="18" charset="0"/>
                <a:ea typeface="Cambria" panose="02040503050406030204" pitchFamily="18" charset="0"/>
                <a:cs typeface="Times New Roman" panose="02020603050405020304" pitchFamily="18" charset="0"/>
              </a:rPr>
              <a:t>swedband</a:t>
            </a:r>
            <a:r>
              <a:rPr lang="lt-LT" sz="1200" dirty="0">
                <a:effectLst/>
                <a:latin typeface="Cambria" panose="02040503050406030204" pitchFamily="18" charset="0"/>
                <a:ea typeface="Cambria" panose="02040503050406030204" pitchFamily="18" charset="0"/>
                <a:cs typeface="Times New Roman" panose="02020603050405020304" pitchFamily="18" charset="0"/>
              </a:rPr>
              <a:t>“ vietoj „</a:t>
            </a:r>
            <a:r>
              <a:rPr lang="lt-LT" sz="1200" dirty="0" err="1">
                <a:effectLst/>
                <a:latin typeface="Cambria" panose="02040503050406030204" pitchFamily="18" charset="0"/>
                <a:ea typeface="Cambria" panose="02040503050406030204" pitchFamily="18" charset="0"/>
                <a:cs typeface="Times New Roman" panose="02020603050405020304" pitchFamily="18" charset="0"/>
              </a:rPr>
              <a:t>swedbank</a:t>
            </a:r>
            <a:r>
              <a:rPr lang="lt-LT" sz="1200" dirty="0">
                <a:effectLst/>
                <a:latin typeface="Cambria" panose="02040503050406030204" pitchFamily="18" charset="0"/>
                <a:ea typeface="Cambria" panose="02040503050406030204" pitchFamily="18" charset="0"/>
                <a:cs typeface="Times New Roman" panose="02020603050405020304" pitchFamily="18" charset="0"/>
              </a:rPr>
              <a:t>“). Tačiau sukčiavimo atakos dažnai įvykdomos ir dėl to, kad blogai imituojamas originalas arba neteisingai vartojama kalba verčiant. </a:t>
            </a:r>
            <a:r>
              <a:rPr lang="lt-LT" sz="1200" dirty="0" err="1">
                <a:effectLst/>
                <a:latin typeface="Cambria" panose="02040503050406030204" pitchFamily="18" charset="0"/>
                <a:ea typeface="Cambria" panose="02040503050406030204" pitchFamily="18" charset="0"/>
                <a:cs typeface="Times New Roman" panose="02020603050405020304" pitchFamily="18" charset="0"/>
              </a:rPr>
              <a:t>Phishing</a:t>
            </a:r>
            <a:r>
              <a:rPr lang="lt-LT" sz="1200" dirty="0">
                <a:effectLst/>
                <a:latin typeface="Cambria" panose="02040503050406030204" pitchFamily="18" charset="0"/>
                <a:ea typeface="Cambria" panose="02040503050406030204" pitchFamily="18" charset="0"/>
                <a:cs typeface="Times New Roman" panose="02020603050405020304" pitchFamily="18" charset="0"/>
              </a:rPr>
              <a:t> atakos taip pat laikomos svarbia priemone užmegzti pirminį kontaktą su aukomis, kad vėliau būtų galima vykdyti tolesnes atakas.</a:t>
            </a:r>
          </a:p>
          <a:p>
            <a:pPr marL="342900" lvl="0" indent="-342900" algn="just">
              <a:spcBef>
                <a:spcPts val="900"/>
              </a:spcBef>
              <a:spcAft>
                <a:spcPts val="900"/>
              </a:spcAft>
              <a:buFont typeface="Symbol" pitchFamily="2" charset="2"/>
              <a:buChar char=""/>
            </a:pP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just">
              <a:spcBef>
                <a:spcPts val="900"/>
              </a:spcBef>
              <a:spcAft>
                <a:spcPts val="900"/>
              </a:spcAft>
              <a:buFont typeface="Symbol" pitchFamily="2" charset="2"/>
              <a:buNone/>
            </a:pPr>
            <a:r>
              <a:rPr lang="lt-LT" sz="1200" dirty="0">
                <a:effectLst/>
                <a:latin typeface="Cambria" panose="02040503050406030204" pitchFamily="18" charset="0"/>
                <a:ea typeface="Cambria" panose="02040503050406030204" pitchFamily="18" charset="0"/>
                <a:cs typeface="Times New Roman" panose="02020603050405020304" pitchFamily="18" charset="0"/>
              </a:rPr>
              <a:t>Per informuotumo apie saugumą mokymus taip pat reikėtų aptarti šias temas</a:t>
            </a:r>
          </a:p>
          <a:p>
            <a:pPr marL="171450" lvl="0" indent="-171450" algn="just">
              <a:spcBef>
                <a:spcPts val="900"/>
              </a:spcBef>
              <a:spcAft>
                <a:spcPts val="900"/>
              </a:spcAft>
              <a:buFont typeface="Arial" panose="020B0604020202020204" pitchFamily="34" charset="0"/>
              <a:buChar char="•"/>
            </a:pPr>
            <a:r>
              <a:rPr lang="lt-LT" sz="1200" dirty="0">
                <a:effectLst/>
                <a:latin typeface="Cambria" panose="02040503050406030204" pitchFamily="18" charset="0"/>
                <a:ea typeface="Cambria" panose="02040503050406030204" pitchFamily="18" charset="0"/>
                <a:cs typeface="Times New Roman" panose="02020603050405020304" pitchFamily="18" charset="0"/>
              </a:rPr>
              <a:t>stiprių slaptažodžių pasirinkimas ir slaptažodžių tvarkymas</a:t>
            </a:r>
          </a:p>
          <a:p>
            <a:pPr marL="171450" lvl="0" indent="-171450" algn="just">
              <a:spcBef>
                <a:spcPts val="900"/>
              </a:spcBef>
              <a:spcAft>
                <a:spcPts val="900"/>
              </a:spcAft>
              <a:buFont typeface="Arial" panose="020B0604020202020204" pitchFamily="34" charset="0"/>
              <a:buChar char="•"/>
            </a:pPr>
            <a:r>
              <a:rPr lang="lt-LT" sz="1200" dirty="0">
                <a:effectLst/>
                <a:latin typeface="Cambria" panose="02040503050406030204" pitchFamily="18" charset="0"/>
                <a:ea typeface="Cambria" panose="02040503050406030204" pitchFamily="18" charset="0"/>
                <a:cs typeface="Times New Roman" panose="02020603050405020304" pitchFamily="18" charset="0"/>
              </a:rPr>
              <a:t>kenkėjiškos programinės įrangos aptikimas ir elgesys su kenkėjiška programine įranga.</a:t>
            </a: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B42049-DDF0-DF47-979B-8441749CCEC8}" type="slidenum">
              <a:rPr lang="en-IT" smtClean="0"/>
              <a:t>11</a:t>
            </a:fld>
            <a:endParaRPr lang="en-IT"/>
          </a:p>
        </p:txBody>
      </p:sp>
    </p:spTree>
    <p:extLst>
      <p:ext uri="{BB962C8B-B14F-4D97-AF65-F5344CB8AC3E}">
        <p14:creationId xmlns:p14="http://schemas.microsoft.com/office/powerpoint/2010/main" val="35540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000"/>
              </a:spcBef>
            </a:pPr>
            <a:r>
              <a:rPr lang="en-GB"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4. </a:t>
            </a:r>
            <a:r>
              <a:rPr lang="lt-LT"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Teisingas elektroninių ir spausdintų duomenų naikinimas</a:t>
            </a:r>
          </a:p>
          <a:p>
            <a:pPr algn="just">
              <a:spcBef>
                <a:spcPts val="1000"/>
              </a:spcBef>
            </a:pPr>
            <a:endParaRPr lang="en-IT"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900"/>
              </a:spcBef>
              <a:spcAft>
                <a:spcPts val="900"/>
              </a:spcAft>
            </a:pPr>
            <a:r>
              <a:rPr lang="lt-LT" sz="1200" dirty="0">
                <a:effectLst/>
                <a:latin typeface="Cambria" panose="02040503050406030204" pitchFamily="18" charset="0"/>
                <a:ea typeface="Cambria" panose="02040503050406030204" pitchFamily="18" charset="0"/>
                <a:cs typeface="Times New Roman" panose="02020603050405020304" pitchFamily="18" charset="0"/>
              </a:rPr>
              <a:t>Spausdintų dokumentų ir skaitmeninių laikmenų naikinimas kelia saugumo riziką, kuri daugeliui žmonių nėra akivaizdi. Jei konfidencialūs dokumentai paprasčiausiai išmetami į šiukšlių dėžę, prieš tai jų tinkamai nesunaikinus, potencialūs užpuolikai bet kada gali juos paimti ir panaudoti. Tas pats pasakytina ir apie laikmenas / kietuosius diskus. Jei kietieji diskai išmetami netinkamai, visą kietajame diske esančią informaciją užpuolikas gali perskaityti be jokių pastangų. Dėl šių priežasčių šalinant dokumentus ir kietuosius diskus reikėtų atsižvelgti į toliau nurodytus dalykus:</a:t>
            </a:r>
          </a:p>
          <a:p>
            <a:pPr algn="just">
              <a:spcBef>
                <a:spcPts val="900"/>
              </a:spcBef>
              <a:spcAft>
                <a:spcPts val="900"/>
              </a:spcAft>
            </a:pPr>
            <a:endParaRPr lang="en-I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Bef>
                <a:spcPts val="900"/>
              </a:spcBef>
              <a:spcAft>
                <a:spcPts val="900"/>
              </a:spcAft>
              <a:buFont typeface="Symbol" pitchFamily="2" charset="2"/>
              <a:buChar char=""/>
            </a:pPr>
            <a:r>
              <a:rPr lang="lt-LT" sz="1200" dirty="0">
                <a:effectLst/>
                <a:latin typeface="Cambria" panose="02040503050406030204" pitchFamily="18" charset="0"/>
                <a:ea typeface="Cambria" panose="02040503050406030204" pitchFamily="18" charset="0"/>
                <a:cs typeface="Times New Roman" panose="02020603050405020304" pitchFamily="18" charset="0"/>
              </a:rPr>
              <a:t>Pirmiausia reikia nustatyti, kurie dokumentai turėtų būti laikomi konfidencialiais, o kurie - ne. Šis apibrėžimas turėtų būti gairė darbuotojams, kad jie galėtų atitinkamai klasifikuoti savo turimus dokumentus. Darbuotojai taip pat visada turėtų būti supažindinami su duomenų verte ir tuo, kaip atakos atveju jais gali būti piktnaudžiaujama.</a:t>
            </a:r>
          </a:p>
          <a:p>
            <a:pPr marL="342900" lvl="0" indent="-342900" algn="just">
              <a:spcBef>
                <a:spcPts val="900"/>
              </a:spcBef>
              <a:spcAft>
                <a:spcPts val="900"/>
              </a:spcAft>
              <a:buFont typeface="Symbol" pitchFamily="2" charset="2"/>
              <a:buChar char=""/>
            </a:pPr>
            <a:r>
              <a:rPr lang="lt-LT" sz="1200" dirty="0">
                <a:effectLst/>
                <a:latin typeface="Cambria" panose="02040503050406030204" pitchFamily="18" charset="0"/>
                <a:ea typeface="Cambria" panose="02040503050406030204" pitchFamily="18" charset="0"/>
                <a:cs typeface="Times New Roman" panose="02020603050405020304" pitchFamily="18" charset="0"/>
              </a:rPr>
              <a:t>Duomenys kietuosiuose diskuose gali būti šalinami dviem skirtingais būdais. Pirmuoju variantu visi kietojo disko duomenų blokai kelis kartus perrašomi naudojant atitinkamas programinės įrangos priemones. Didėjant perrašymo operacijų skaičiui, tampa vis sunkiau atkurti originalius duomenis. Šis būdas ypač naudingas, jei kietąjį diską reikia pakartotinai naudoti kitiems tikslams. Antrasis variantas veikia kiek radikaliau. Šiuo atveju kietasis diskas tiesiog fiziškai sunaikinamas. Paprastai kietąjį diską fiziškai sunaikina atliekų šalinimo įmonė.</a:t>
            </a:r>
          </a:p>
          <a:p>
            <a:pPr marL="342900" lvl="0" indent="-342900" algn="just">
              <a:spcBef>
                <a:spcPts val="900"/>
              </a:spcBef>
              <a:spcAft>
                <a:spcPts val="900"/>
              </a:spcAft>
              <a:buFont typeface="Symbol" pitchFamily="2" charset="2"/>
              <a:buChar char=""/>
            </a:pPr>
            <a:r>
              <a:rPr lang="lt-LT" sz="1200" dirty="0">
                <a:effectLst/>
                <a:latin typeface="Cambria" panose="02040503050406030204" pitchFamily="18" charset="0"/>
                <a:ea typeface="Cambria" panose="02040503050406030204" pitchFamily="18" charset="0"/>
                <a:cs typeface="Times New Roman" panose="02020603050405020304" pitchFamily="18" charset="0"/>
              </a:rPr>
              <a:t>Darbuotojai visada turėtų žinoti apie esamą šalinimo koncepciją. Visų pirma kiekvienas darbuotojas turi žinoti, kur ir kaip turėtų būti naikinami dokumentai ir kietieji diskai.</a:t>
            </a:r>
          </a:p>
          <a:p>
            <a:pPr marL="342900" lvl="0" indent="-342900" algn="just">
              <a:spcBef>
                <a:spcPts val="900"/>
              </a:spcBef>
              <a:spcAft>
                <a:spcPts val="900"/>
              </a:spcAft>
              <a:buFont typeface="Symbol" pitchFamily="2" charset="2"/>
              <a:buChar char=""/>
            </a:pPr>
            <a:r>
              <a:rPr lang="lt-LT" sz="1200" dirty="0">
                <a:effectLst/>
                <a:latin typeface="Cambria" panose="02040503050406030204" pitchFamily="18" charset="0"/>
                <a:ea typeface="Cambria" panose="02040503050406030204" pitchFamily="18" charset="0"/>
                <a:cs typeface="Times New Roman" panose="02020603050405020304" pitchFamily="18" charset="0"/>
              </a:rPr>
              <a:t>Taip pat reikia pasirūpinti, kad būtų pakankamai specialių neskelbtiniems dokumentams skirtų šiukšliadėžių, kad darbuotojai galėtų laikytis atliekų šalinimo koncepcijos. Jei jų nepakanka, darbuotojai linkę ignoruoti atliekų šalinimo koncepciją.</a:t>
            </a: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B42049-DDF0-DF47-979B-8441749CCEC8}" type="slidenum">
              <a:rPr lang="en-IT" smtClean="0"/>
              <a:t>12</a:t>
            </a:fld>
            <a:endParaRPr lang="en-IT"/>
          </a:p>
        </p:txBody>
      </p:sp>
    </p:spTree>
    <p:extLst>
      <p:ext uri="{BB962C8B-B14F-4D97-AF65-F5344CB8AC3E}">
        <p14:creationId xmlns:p14="http://schemas.microsoft.com/office/powerpoint/2010/main" val="2158437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42049-DDF0-DF47-979B-8441749CCEC8}" type="slidenum">
              <a:rPr lang="en-IT" smtClean="0"/>
              <a:t>13</a:t>
            </a:fld>
            <a:endParaRPr lang="en-IT"/>
          </a:p>
        </p:txBody>
      </p:sp>
    </p:spTree>
    <p:extLst>
      <p:ext uri="{BB962C8B-B14F-4D97-AF65-F5344CB8AC3E}">
        <p14:creationId xmlns:p14="http://schemas.microsoft.com/office/powerpoint/2010/main" val="198882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42049-DDF0-DF47-979B-8441749CCEC8}" type="slidenum">
              <a:rPr lang="en-IT" smtClean="0"/>
              <a:t>14</a:t>
            </a:fld>
            <a:endParaRPr lang="en-IT"/>
          </a:p>
        </p:txBody>
      </p:sp>
    </p:spTree>
    <p:extLst>
      <p:ext uri="{BB962C8B-B14F-4D97-AF65-F5344CB8AC3E}">
        <p14:creationId xmlns:p14="http://schemas.microsoft.com/office/powerpoint/2010/main" val="62923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0" i="0" u="none" strike="noStrike" dirty="0">
                <a:solidFill>
                  <a:srgbClr val="374151"/>
                </a:solidFill>
                <a:effectLst/>
                <a:latin typeface="Söhne"/>
              </a:rPr>
              <a:t>Šio užsiėmimo tikslai:</a:t>
            </a:r>
            <a:endParaRPr lang="en-IT" dirty="0"/>
          </a:p>
          <a:p>
            <a:pPr algn="l">
              <a:buFont typeface="+mj-lt"/>
              <a:buAutoNum type="arabicPeriod"/>
            </a:pPr>
            <a:r>
              <a:rPr lang="en-GB" b="1" i="0" u="none" strike="noStrike" dirty="0">
                <a:solidFill>
                  <a:srgbClr val="374151"/>
                </a:solidFill>
                <a:effectLst/>
                <a:latin typeface="Söhne"/>
              </a:rPr>
              <a:t> </a:t>
            </a:r>
            <a:r>
              <a:rPr lang="lt-LT" b="1" i="0" u="none" strike="noStrike" dirty="0">
                <a:solidFill>
                  <a:srgbClr val="374151"/>
                </a:solidFill>
                <a:effectLst/>
                <a:latin typeface="Söhne"/>
              </a:rPr>
              <a:t> Supažindinti su integruota saugumo praktika ir nuotolinio darbo saugos priemonėmis.</a:t>
            </a:r>
            <a:endParaRPr lang="en-GB" b="0" i="0" u="none" strike="noStrike" dirty="0">
              <a:solidFill>
                <a:srgbClr val="374151"/>
              </a:solidFill>
              <a:effectLst/>
              <a:latin typeface="Söhne"/>
            </a:endParaRPr>
          </a:p>
          <a:p>
            <a:pPr marL="742950" lvl="1" indent="-285750" algn="l">
              <a:buFont typeface="Arial" panose="020B0604020202020204" pitchFamily="34" charset="0"/>
              <a:buChar char="•"/>
            </a:pPr>
            <a:r>
              <a:rPr lang="lt-LT" b="0" i="0" u="none" strike="noStrike" dirty="0">
                <a:solidFill>
                  <a:srgbClr val="374151"/>
                </a:solidFill>
                <a:effectLst/>
                <a:latin typeface="Söhne"/>
              </a:rPr>
              <a:t>Išnagrinėti sudėtingas „Atsinešk savo įrenginį“ politikos sritis, išanalizuoti jų privalumus ir trūkumus.</a:t>
            </a:r>
          </a:p>
          <a:p>
            <a:pPr marL="742950" lvl="1" indent="-285750" algn="l">
              <a:buFont typeface="Arial" panose="020B0604020202020204" pitchFamily="34" charset="0"/>
              <a:buChar char="•"/>
            </a:pPr>
            <a:r>
              <a:rPr lang="lt-LT" b="0" i="0" u="none" strike="noStrike" dirty="0">
                <a:solidFill>
                  <a:srgbClr val="374151"/>
                </a:solidFill>
                <a:effectLst/>
                <a:latin typeface="Söhne"/>
              </a:rPr>
              <a:t>Ugdyti įgūdžius, kaip suformuluoti ir įgyvendinti saugaus įrenginių integravimo taisykles, atsižvelgiant į teisinius aspektus ir galimą riziką infrastruktūrai.</a:t>
            </a:r>
          </a:p>
          <a:p>
            <a:pPr marL="742950" lvl="1" indent="-285750" algn="l">
              <a:buFont typeface="Arial" panose="020B0604020202020204" pitchFamily="34" charset="0"/>
              <a:buChar char="•"/>
            </a:pPr>
            <a:r>
              <a:rPr lang="lt-LT" b="0" i="0" u="none" strike="noStrike" dirty="0">
                <a:solidFill>
                  <a:srgbClr val="374151"/>
                </a:solidFill>
                <a:effectLst/>
                <a:latin typeface="Söhne"/>
              </a:rPr>
              <a:t>Įvertinti darbo iš namų naudą ir iššūkius ir išmokti įgyvendinti tinkamas saugumo priemones.</a:t>
            </a:r>
          </a:p>
          <a:p>
            <a:pPr marL="742950" lvl="1" indent="-285750" algn="l">
              <a:buFont typeface="Arial" panose="020B0604020202020204" pitchFamily="34" charset="0"/>
              <a:buChar char="•"/>
            </a:pPr>
            <a:r>
              <a:rPr lang="lt-LT" b="0" i="0" u="none" strike="noStrike" dirty="0">
                <a:solidFill>
                  <a:srgbClr val="374151"/>
                </a:solidFill>
                <a:effectLst/>
                <a:latin typeface="Söhne"/>
              </a:rPr>
              <a:t>Supažindinti su saugumo praktika, pavyzdžiui, „Tvarkingas stalas/Apsaugotas kompiuteris“ metodu ir saugių slaptažodžių politikos laikymusi, kad būtų užtikrintas duomenų vientisumas darbuotojų nebuvimo darbe metu.</a:t>
            </a:r>
            <a:endParaRPr lang="en-GB" b="0" i="0" u="none" strike="noStrike" dirty="0">
              <a:solidFill>
                <a:srgbClr val="374151"/>
              </a:solidFill>
              <a:effectLst/>
              <a:latin typeface="Söhne"/>
            </a:endParaRPr>
          </a:p>
          <a:p>
            <a:pPr algn="l">
              <a:buFont typeface="+mj-lt"/>
              <a:buAutoNum type="arabicPeriod"/>
            </a:pPr>
            <a:r>
              <a:rPr lang="en-GB" b="1" i="0" u="none" strike="noStrike" dirty="0">
                <a:solidFill>
                  <a:srgbClr val="374151"/>
                </a:solidFill>
                <a:effectLst/>
                <a:latin typeface="Söhne"/>
              </a:rPr>
              <a:t>  Ugdyti </a:t>
            </a:r>
            <a:r>
              <a:rPr lang="en-GB" b="1" i="0" u="none" strike="noStrike" dirty="0" err="1">
                <a:solidFill>
                  <a:srgbClr val="374151"/>
                </a:solidFill>
                <a:effectLst/>
                <a:latin typeface="Söhne"/>
              </a:rPr>
              <a:t>visapusišką</a:t>
            </a:r>
            <a:r>
              <a:rPr lang="en-GB" b="1" i="0" u="none" strike="noStrike" dirty="0">
                <a:solidFill>
                  <a:srgbClr val="374151"/>
                </a:solidFill>
                <a:effectLst/>
                <a:latin typeface="Söhne"/>
              </a:rPr>
              <a:t> </a:t>
            </a:r>
            <a:r>
              <a:rPr lang="en-GB" b="1" i="0" u="none" strike="noStrike" dirty="0" err="1">
                <a:solidFill>
                  <a:srgbClr val="374151"/>
                </a:solidFill>
                <a:effectLst/>
                <a:latin typeface="Söhne"/>
              </a:rPr>
              <a:t>informuotumą</a:t>
            </a:r>
            <a:r>
              <a:rPr lang="en-GB" b="1" i="0" u="none" strike="noStrike" dirty="0">
                <a:solidFill>
                  <a:srgbClr val="374151"/>
                </a:solidFill>
                <a:effectLst/>
                <a:latin typeface="Söhne"/>
              </a:rPr>
              <a:t> </a:t>
            </a:r>
            <a:r>
              <a:rPr lang="en-GB" b="1" i="0" u="none" strike="noStrike" dirty="0" err="1">
                <a:solidFill>
                  <a:srgbClr val="374151"/>
                </a:solidFill>
                <a:effectLst/>
                <a:latin typeface="Söhne"/>
              </a:rPr>
              <a:t>apie</a:t>
            </a:r>
            <a:r>
              <a:rPr lang="en-GB" b="1" i="0" u="none" strike="noStrike" dirty="0">
                <a:solidFill>
                  <a:srgbClr val="374151"/>
                </a:solidFill>
                <a:effectLst/>
                <a:latin typeface="Söhne"/>
              </a:rPr>
              <a:t> </a:t>
            </a:r>
            <a:r>
              <a:rPr lang="en-GB" b="1" i="0" u="none" strike="noStrike" dirty="0" err="1">
                <a:solidFill>
                  <a:srgbClr val="374151"/>
                </a:solidFill>
                <a:effectLst/>
                <a:latin typeface="Söhne"/>
              </a:rPr>
              <a:t>saugumą</a:t>
            </a:r>
            <a:r>
              <a:rPr lang="en-GB" b="1" i="0" u="none" strike="noStrike" dirty="0">
                <a:solidFill>
                  <a:srgbClr val="374151"/>
                </a:solidFill>
                <a:effectLst/>
                <a:latin typeface="Söhne"/>
              </a:rPr>
              <a:t>.</a:t>
            </a:r>
            <a:endParaRPr lang="en-GB" b="0" i="0" u="none" strike="noStrike" dirty="0">
              <a:solidFill>
                <a:srgbClr val="374151"/>
              </a:solidFill>
              <a:effectLst/>
              <a:latin typeface="Söhne"/>
            </a:endParaRPr>
          </a:p>
          <a:p>
            <a:pPr marL="742950" lvl="1" indent="-285750" algn="l">
              <a:buFont typeface="Arial" panose="020B0604020202020204" pitchFamily="34" charset="0"/>
              <a:buChar char="•"/>
            </a:pPr>
            <a:r>
              <a:rPr lang="lt-LT" b="0" i="0" u="none" strike="noStrike" dirty="0">
                <a:solidFill>
                  <a:srgbClr val="374151"/>
                </a:solidFill>
                <a:effectLst/>
                <a:latin typeface="Söhne"/>
              </a:rPr>
              <a:t>Apibūdinti galimą saugumo riziką, susijusią su darbuotojo išvykimu, pabrėžiant, kaip svarbu susigrąžinti prieigos priemones ir įgaliojimus.</a:t>
            </a:r>
          </a:p>
          <a:p>
            <a:pPr marL="742950" lvl="1" indent="-285750" algn="l">
              <a:buFont typeface="Arial" panose="020B0604020202020204" pitchFamily="34" charset="0"/>
              <a:buChar char="•"/>
            </a:pPr>
            <a:r>
              <a:rPr lang="lt-LT" b="0" i="0" u="none" strike="noStrike" dirty="0">
                <a:solidFill>
                  <a:srgbClr val="374151"/>
                </a:solidFill>
                <a:effectLst/>
                <a:latin typeface="Söhne"/>
              </a:rPr>
              <a:t>Pabrėžti saugumo suvokimo ir sąmoningumo didinimo mokymų būtinybę.</a:t>
            </a:r>
            <a:endParaRPr lang="en-GB" b="0" i="0" u="none" strike="noStrike" dirty="0">
              <a:solidFill>
                <a:srgbClr val="374151"/>
              </a:solidFill>
              <a:effectLst/>
              <a:latin typeface="Söhne"/>
            </a:endParaRPr>
          </a:p>
          <a:p>
            <a:pPr algn="l">
              <a:buFont typeface="+mj-lt"/>
              <a:buAutoNum type="arabicPeriod"/>
            </a:pPr>
            <a:r>
              <a:rPr lang="en-GB" b="1" i="0" u="none" strike="noStrike" dirty="0">
                <a:solidFill>
                  <a:srgbClr val="374151"/>
                </a:solidFill>
                <a:effectLst/>
                <a:latin typeface="Söhne"/>
              </a:rPr>
              <a:t> </a:t>
            </a:r>
            <a:r>
              <a:rPr lang="lt-LT" b="1" i="0" u="none" strike="noStrike" dirty="0">
                <a:solidFill>
                  <a:srgbClr val="374151"/>
                </a:solidFill>
                <a:effectLst/>
                <a:latin typeface="Söhne"/>
              </a:rPr>
              <a:t> Supažindinti su tinkamomis neskelbtinų duomenų šalinimo procedūromis.</a:t>
            </a:r>
            <a:endParaRPr lang="en-GB" b="0" i="0" u="none" strike="noStrike" dirty="0">
              <a:solidFill>
                <a:srgbClr val="374151"/>
              </a:solidFill>
              <a:effectLst/>
              <a:latin typeface="Söhne"/>
            </a:endParaRPr>
          </a:p>
          <a:p>
            <a:pPr marL="742950" lvl="1" indent="-285750" algn="l">
              <a:buFont typeface="Arial" panose="020B0604020202020204" pitchFamily="34" charset="0"/>
              <a:buChar char="•"/>
            </a:pPr>
            <a:r>
              <a:rPr lang="lt-LT" b="0" i="0" u="none" strike="noStrike" dirty="0">
                <a:solidFill>
                  <a:srgbClr val="374151"/>
                </a:solidFill>
                <a:effectLst/>
                <a:latin typeface="Söhne"/>
              </a:rPr>
              <a:t>Apibūdinti saugumo riziką, susijusią su netinkamu spausdintų dokumentų ir elektroninių laikmenų </a:t>
            </a:r>
            <a:r>
              <a:rPr lang="lt-LT" b="0" i="0" u="none" strike="noStrike" dirty="0" err="1">
                <a:solidFill>
                  <a:srgbClr val="374151"/>
                </a:solidFill>
                <a:effectLst/>
                <a:latin typeface="Söhne"/>
              </a:rPr>
              <a:t>šalinimu.Atpažinti</a:t>
            </a:r>
            <a:r>
              <a:rPr lang="lt-LT" b="0" i="0" u="none" strike="noStrike" dirty="0">
                <a:solidFill>
                  <a:srgbClr val="374151"/>
                </a:solidFill>
                <a:effectLst/>
                <a:latin typeface="Söhne"/>
              </a:rPr>
              <a:t>, kurie dokumentai yra konfidencialūs, ir taikyti tinkamus šalinimo </a:t>
            </a:r>
            <a:r>
              <a:rPr lang="lt-LT" b="0" i="0" u="none" strike="noStrike" dirty="0" err="1">
                <a:solidFill>
                  <a:srgbClr val="374151"/>
                </a:solidFill>
                <a:effectLst/>
                <a:latin typeface="Söhne"/>
              </a:rPr>
              <a:t>metodus.Susipažinti</a:t>
            </a:r>
            <a:r>
              <a:rPr lang="lt-LT" b="0" i="0" u="none" strike="noStrike" dirty="0">
                <a:solidFill>
                  <a:srgbClr val="374151"/>
                </a:solidFill>
                <a:effectLst/>
                <a:latin typeface="Söhne"/>
              </a:rPr>
              <a:t> su duomenų šalinimo būdais, užtikrinančiais saugų konfidencialios informacijos tvarkymą.</a:t>
            </a:r>
            <a:endParaRPr lang="en-IT" dirty="0"/>
          </a:p>
          <a:p>
            <a:endParaRPr lang="en-I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b="0" i="0" u="none" strike="noStrike" dirty="0">
                <a:solidFill>
                  <a:srgbClr val="374151"/>
                </a:solidFill>
                <a:effectLst/>
                <a:latin typeface="Söhne"/>
              </a:rPr>
              <a:t>Šio užsiėmimo pabaigoje turėtumėte gebėti:</a:t>
            </a:r>
            <a:endParaRPr lang="en-GB" b="0" i="0" u="none" strike="noStrike" dirty="0">
              <a:solidFill>
                <a:srgbClr val="374151"/>
              </a:solidFill>
              <a:effectLst/>
              <a:latin typeface="Söhne"/>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lt-LT" sz="1200" b="1" dirty="0"/>
              <a:t>Išnagrinėti integruotą saugumo praktiką, nuotolinį darbą ir informacijos saugumą.</a:t>
            </a:r>
            <a:endParaRPr lang="en-US" sz="1200" b="1" dirty="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0" dirty="0"/>
              <a:t>Suprasti „Atsinešk savo įrenginį“ politikos sudėtingumą ir pasekmes, įvertinti privalumus ir trūkumus.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0" dirty="0"/>
              <a:t>Formuoti ir įgyvendinti saugaus įrenginių integravimo taisykles, atsižvelgiant į teisinius aspektus ir galimą riziką, susijusią su pažeista infrastruktūra.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0" dirty="0"/>
              <a:t>Suprasti nuotolinio darbo ir darbo namuose privalumus ir problemas, įgyvendinant saugumo priemones, pavyzdžiui, paskirtas darbo vietas ir saugų prietaisų naudojimą.</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0" dirty="0"/>
              <a:t>Taikyti saugumo praktiką, ir laikytis saugių slaptažodžių taisyklių, kad būtų išlaikytas duomenų vientisumas darbuotojams nesant darbe.</a:t>
            </a:r>
            <a:endParaRPr lang="en-US" sz="1200"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Pagerinti </a:t>
            </a:r>
            <a:r>
              <a:rPr lang="en-US" sz="1200" b="1" dirty="0" err="1"/>
              <a:t>visapusišką</a:t>
            </a:r>
            <a:r>
              <a:rPr lang="en-US" sz="1200" b="1" dirty="0"/>
              <a:t> </a:t>
            </a:r>
            <a:r>
              <a:rPr lang="en-US" sz="1200" b="1" dirty="0" err="1"/>
              <a:t>informuotumą</a:t>
            </a:r>
            <a:r>
              <a:rPr lang="en-US" sz="1200" b="1" dirty="0"/>
              <a:t> </a:t>
            </a:r>
            <a:r>
              <a:rPr lang="en-US" sz="1200" b="1" dirty="0" err="1"/>
              <a:t>apie</a:t>
            </a:r>
            <a:r>
              <a:rPr lang="en-US" sz="1200" b="1" dirty="0"/>
              <a:t> </a:t>
            </a:r>
            <a:r>
              <a:rPr lang="en-US" sz="1200" b="1" dirty="0" err="1"/>
              <a:t>saugumą</a:t>
            </a:r>
            <a:r>
              <a:rPr lang="en-US" sz="1200" b="1" dirty="0"/>
              <a: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0" dirty="0"/>
              <a:t>Pripažinti galimą saugumo riziką, susijusią su darbuotojų kaita, pabrėžiant, kaip svarbu atgauti prieigos priemones ir įgaliojimus darbuotojui išėjus iš darbo.</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0" dirty="0"/>
              <a:t>Išsamiau paaiškinti, kad būtina rengti jautrumo saugumui didinimo ir sąmoningumo ugdymo mokymus, apimančius socialinę inžineriją, „</a:t>
            </a:r>
            <a:r>
              <a:rPr lang="lt-LT" sz="1200" b="0" dirty="0" err="1"/>
              <a:t>phishing</a:t>
            </a:r>
            <a:r>
              <a:rPr lang="lt-LT" sz="1200" b="0" dirty="0"/>
              <a:t>“, slaptažodžių saugumą ir kenkėjiškas programas, užtikrinant visapusišką organizacijos saugumo praktikos supratimą.</a:t>
            </a:r>
            <a:endParaRPr lang="en-US" sz="1200"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Suprasti </a:t>
            </a:r>
            <a:r>
              <a:rPr lang="en-US" sz="1200" b="1" dirty="0" err="1"/>
              <a:t>ir</a:t>
            </a:r>
            <a:r>
              <a:rPr lang="en-US" sz="1200" b="1" dirty="0"/>
              <a:t> </a:t>
            </a:r>
            <a:r>
              <a:rPr lang="en-US" sz="1200" b="1" dirty="0" err="1"/>
              <a:t>taikyti</a:t>
            </a:r>
            <a:r>
              <a:rPr lang="en-US" sz="1200" b="1" dirty="0"/>
              <a:t> </a:t>
            </a:r>
            <a:r>
              <a:rPr lang="en-US" sz="1200" b="1" dirty="0" err="1"/>
              <a:t>tinkamas</a:t>
            </a:r>
            <a:r>
              <a:rPr lang="en-US" sz="1200" b="1" dirty="0"/>
              <a:t> </a:t>
            </a:r>
            <a:r>
              <a:rPr lang="en-US" sz="1200" b="1" dirty="0" err="1"/>
              <a:t>šalinimo</a:t>
            </a:r>
            <a:r>
              <a:rPr lang="en-US" sz="1200" b="1" dirty="0"/>
              <a:t> </a:t>
            </a:r>
            <a:r>
              <a:rPr lang="en-US" sz="1200" b="1" dirty="0" err="1"/>
              <a:t>procedūras</a:t>
            </a:r>
            <a:r>
              <a:rPr lang="en-US" sz="1200" b="1" dirty="0"/>
              <a:t> </a:t>
            </a:r>
            <a:r>
              <a:rPr lang="en-US" sz="1200" b="1" dirty="0" err="1"/>
              <a:t>tvarkant</a:t>
            </a:r>
            <a:r>
              <a:rPr lang="en-US" sz="1200" b="1" dirty="0"/>
              <a:t> </a:t>
            </a:r>
            <a:r>
              <a:rPr lang="en-US" sz="1200" b="1" dirty="0" err="1"/>
              <a:t>konfidencialius</a:t>
            </a:r>
            <a:r>
              <a:rPr lang="en-US" sz="1200" b="1" dirty="0"/>
              <a:t> </a:t>
            </a:r>
            <a:r>
              <a:rPr lang="en-US" sz="1200" b="1" dirty="0" err="1"/>
              <a:t>duomenis</a:t>
            </a:r>
            <a:r>
              <a:rPr lang="en-US" sz="1200" b="1" dirty="0"/>
              <a: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0" dirty="0"/>
              <a:t>Pripažinti saugumo riziką, susijusią su netinkamu spausdintų dokumentų ir elektroninių laikmenų naikinimu.</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0" dirty="0"/>
              <a:t>Apibrėžti ir laikytis gairių, kaip klasifikuoti dokumentus kaip konfidencialius ir tinkamai juos naikinti.</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0" dirty="0"/>
              <a:t>Suprasti ir laikytis tinkamų duomenų naikinimo metodų, įskaitant duomenų perrašymą kietuosiuose diskuose ir fizinį sunaikinimą, kai tai būtina.</a:t>
            </a:r>
            <a:endParaRPr lang="en-IT" dirty="0"/>
          </a:p>
        </p:txBody>
      </p:sp>
      <p:sp>
        <p:nvSpPr>
          <p:cNvPr id="4" name="Slide Number Placeholder 3"/>
          <p:cNvSpPr>
            <a:spLocks noGrp="1"/>
          </p:cNvSpPr>
          <p:nvPr>
            <p:ph type="sldNum" sz="quarter" idx="5"/>
          </p:nvPr>
        </p:nvSpPr>
        <p:spPr/>
        <p:txBody>
          <a:bodyPr/>
          <a:lstStyle/>
          <a:p>
            <a:fld id="{61B42049-DDF0-DF47-979B-8441749CCEC8}" type="slidenum">
              <a:rPr lang="en-IT" smtClean="0"/>
              <a:t>2</a:t>
            </a:fld>
            <a:endParaRPr lang="en-IT"/>
          </a:p>
        </p:txBody>
      </p:sp>
    </p:spTree>
    <p:extLst>
      <p:ext uri="{BB962C8B-B14F-4D97-AF65-F5344CB8AC3E}">
        <p14:creationId xmlns:p14="http://schemas.microsoft.com/office/powerpoint/2010/main" val="2129789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1" dirty="0"/>
              <a:t>Apžvalga: Saugumo taisyklės GLAM sektoriuje</a:t>
            </a:r>
          </a:p>
          <a:p>
            <a:endParaRPr lang="en-GB" b="1" dirty="0"/>
          </a:p>
          <a:p>
            <a:r>
              <a:rPr lang="lt-LT" b="0" dirty="0"/>
              <a:t>Šiame užsiėmime apžvelgsite saugumo taisykles, apimančias šias temas:</a:t>
            </a:r>
            <a:endParaRPr lang="en-GB" b="0" dirty="0"/>
          </a:p>
          <a:p>
            <a:pPr marL="228600" indent="-228600">
              <a:buAutoNum type="arabicPeriod"/>
            </a:pPr>
            <a:r>
              <a:rPr lang="lt-LT" b="0" dirty="0"/>
              <a:t>Pirmoje dalyje nagrinėjamos sąvokos ir saugos gairės, susijusios su darbu vietoje ir nuotoliniu būdu.</a:t>
            </a:r>
          </a:p>
          <a:p>
            <a:pPr marL="228600" indent="-228600">
              <a:buAutoNum type="arabicPeriod"/>
            </a:pPr>
            <a:r>
              <a:rPr lang="lt-LT" b="0" dirty="0"/>
              <a:t>Antrajame skyriuje pristatomi su saugumo procesai</a:t>
            </a:r>
            <a:r>
              <a:rPr lang="en-US" b="0" dirty="0"/>
              <a:t>s</a:t>
            </a:r>
            <a:r>
              <a:rPr lang="lt-LT" b="0" dirty="0"/>
              <a:t>, susiję darbuotojų pasikeitimai.</a:t>
            </a:r>
          </a:p>
          <a:p>
            <a:pPr marL="228600" indent="-228600">
              <a:buAutoNum type="arabicPeriod"/>
            </a:pPr>
            <a:r>
              <a:rPr lang="lt-LT" b="0" dirty="0"/>
              <a:t>Trečiajame skyriuje pabrėžiama saugumo suvokimo mokymų svarba.</a:t>
            </a:r>
          </a:p>
          <a:p>
            <a:pPr marL="228600" indent="-228600">
              <a:buAutoNum type="arabicPeriod"/>
            </a:pPr>
            <a:r>
              <a:rPr lang="lt-LT" b="0" dirty="0"/>
              <a:t>Paskutiniame skyriuje pateikiamos konfidencialių bylų ir duomenų naikinimo gairės.</a:t>
            </a:r>
            <a:endParaRPr lang="en-GB" dirty="0"/>
          </a:p>
          <a:p>
            <a:endParaRPr lang="en-IT" dirty="0"/>
          </a:p>
        </p:txBody>
      </p:sp>
      <p:sp>
        <p:nvSpPr>
          <p:cNvPr id="4" name="Slide Number Placeholder 3"/>
          <p:cNvSpPr>
            <a:spLocks noGrp="1"/>
          </p:cNvSpPr>
          <p:nvPr>
            <p:ph type="sldNum" sz="quarter" idx="5"/>
          </p:nvPr>
        </p:nvSpPr>
        <p:spPr/>
        <p:txBody>
          <a:bodyPr/>
          <a:lstStyle/>
          <a:p>
            <a:fld id="{61B42049-DDF0-DF47-979B-8441749CCEC8}" type="slidenum">
              <a:rPr lang="en-IT" smtClean="0"/>
              <a:t>3</a:t>
            </a:fld>
            <a:endParaRPr lang="en-IT"/>
          </a:p>
        </p:txBody>
      </p:sp>
    </p:spTree>
    <p:extLst>
      <p:ext uri="{BB962C8B-B14F-4D97-AF65-F5344CB8AC3E}">
        <p14:creationId xmlns:p14="http://schemas.microsoft.com/office/powerpoint/2010/main" val="263020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ts val="1000"/>
              </a:spcBef>
              <a:buAutoNum type="arabicPeriod"/>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Taisyklės darbuotojams ir lankytojams</a:t>
            </a:r>
            <a:endParaRPr lang="en-I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900"/>
              </a:spcBef>
              <a:spcAft>
                <a:spcPts val="900"/>
              </a:spcAft>
            </a:pPr>
            <a:r>
              <a:rPr lang="lt-LT" sz="1800" dirty="0">
                <a:effectLst/>
                <a:latin typeface="Cambria" panose="02040503050406030204" pitchFamily="18" charset="0"/>
                <a:ea typeface="Cambria" panose="02040503050406030204" pitchFamily="18" charset="0"/>
                <a:cs typeface="Times New Roman" panose="02020603050405020304" pitchFamily="18" charset="0"/>
              </a:rPr>
              <a:t>Šiame skyriuje aptariamos kai kurios tendencijos ar koncepcijos ir su jomis susijusi saugumo rizika, į kurią reikia atsižvelgti. Jame taip pat aprašomos taisyklės, kuriomis siekiama pagerinti IT saugumo standartus organizacijose.</a:t>
            </a: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spcBef>
                <a:spcPts val="1000"/>
              </a:spcBef>
            </a:pP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B42049-DDF0-DF47-979B-8441749CCEC8}" type="slidenum">
              <a:rPr lang="en-IT" smtClean="0"/>
              <a:t>4</a:t>
            </a:fld>
            <a:endParaRPr lang="en-IT"/>
          </a:p>
        </p:txBody>
      </p:sp>
    </p:spTree>
    <p:extLst>
      <p:ext uri="{BB962C8B-B14F-4D97-AF65-F5344CB8AC3E}">
        <p14:creationId xmlns:p14="http://schemas.microsoft.com/office/powerpoint/2010/main" val="418076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ts val="1000"/>
              </a:spcBef>
              <a:buAutoNum type="arabicPeriod"/>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Taisyklės darbuotojams ir lankytojams</a:t>
            </a:r>
          </a:p>
          <a:p>
            <a:pPr marL="342900" indent="-342900" algn="just">
              <a:spcBef>
                <a:spcPts val="1000"/>
              </a:spcBef>
              <a:buAutoNum type="arabicPeriod"/>
            </a:pPr>
            <a:endParaRPr lang="en-I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900"/>
              </a:spcBef>
              <a:spcAft>
                <a:spcPts val="900"/>
              </a:spcAft>
            </a:pPr>
            <a:r>
              <a:rPr lang="lt-LT" sz="1800" dirty="0">
                <a:effectLst/>
                <a:latin typeface="Cambria" panose="02040503050406030204" pitchFamily="18" charset="0"/>
                <a:ea typeface="Cambria" panose="02040503050406030204" pitchFamily="18" charset="0"/>
                <a:cs typeface="Times New Roman" panose="02020603050405020304" pitchFamily="18" charset="0"/>
              </a:rPr>
              <a:t>„Atsinešk savo įrenginį“ apibūdina idėją leisti darbuotojams naudoti savo asmeninius įrenginius (nešiojamuosius kompiuterius, planšetinius kompiuterius, mobiliuosius telefonus) darbo tikslais. Tai savo ruožtu reiškia, kad darbuotojų atsinešti įrenginiai turi būti integruoti į įmonės tinklus. Iš pirmo žvilgsnio toks požiūris teikia privalumų ir darbuotojams, ir įmonėms. Daugelis darbuotojų mieliau dirba naudodamiesi privačiais įrenginiais, o ne tiesiogiai įmonės suteiktais įrenginiais. Taip yra dėl geresnių nuosavų įrenginių pritaikymo galimybių. Suteikti įrenginiai dažnai apriboja naudotojo pageidaujamą darbo būdą. Įmonės vertina ekonominį „Atsinešk savo įrenginį“ metodo komponentą. Jei daugelis darbuotojų į darbą atsineša savo įrenginius, mažiau įrenginių turi suteikti įmonė. Dėl to neišvengiamai sumažėja išlaidos IT infrastruktūrai. Tačiau „Atsinešk savo įrenginį“ metodas turi ir nemažai trūkumų. „Atsinešk savo įrenginį“ reiškia, kad įmonė nebeprižiūri visos infrastruktūros. Dėl to daug sunkiau užtikrinti darbuotojų įrenginių saugumo politikos taikymą. Dėl to įmonės turi aukotis saugumą, nes nepatikimi įrenginiai slapta patenka į įmonės vidaus tinklą. Darbuotojams daug lengviau sutrikdyti esamą įmonės infrastruktūrą arba perskaityti slaptus įmonės duomenis naudojant neapsaugotus įrenginius. Be to, diegiant „Atsinešk savo įrenginį“ metodą pirmiausia reikia išspręsti teisinius klausimus. Jei dirbant įrenginiai sunaikinami, už žalą atsako darbdavys. Jei sunaikinama brangi įranga, įmonė gali patirti didelių išlaidų. Kitas teisinis aspektas, kurį reikia išsiaiškinti, yra „duomenų apsaugos“ klausimas. Jis tampa ypač problemiškas, jei darbuotojų atsineštoje įrangoje tvarkomi arba saugomi slapti verslo duomenys. Tai kelia pavojų įmonės ir verslo paslapčių apsaugai. Apibendrinant galima teigti, kad „Atsinešk savo įrenginį“ turi tam tikrų privalumų, bet taip pat ir nemažai trūkumų. Kiekvienu konkrečiu atveju būtina įvertinti, ar privalumai galiausiai nusveria trūkumus.</a:t>
            </a: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spcBef>
                <a:spcPts val="1000"/>
              </a:spcBef>
            </a:pP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B42049-DDF0-DF47-979B-8441749CCEC8}" type="slidenum">
              <a:rPr lang="en-IT" smtClean="0"/>
              <a:t>5</a:t>
            </a:fld>
            <a:endParaRPr lang="en-IT"/>
          </a:p>
        </p:txBody>
      </p:sp>
    </p:spTree>
    <p:extLst>
      <p:ext uri="{BB962C8B-B14F-4D97-AF65-F5344CB8AC3E}">
        <p14:creationId xmlns:p14="http://schemas.microsoft.com/office/powerpoint/2010/main" val="199846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ts val="1000"/>
              </a:spcBef>
              <a:buAutoNum type="arabicPeriod"/>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Taisyklės darbuotojams ir lankytojams</a:t>
            </a:r>
          </a:p>
          <a:p>
            <a:pPr marL="342900" indent="-342900" algn="just">
              <a:spcBef>
                <a:spcPts val="1000"/>
              </a:spcBef>
              <a:buAutoNum type="arabicPeriod"/>
            </a:pPr>
            <a:endParaRPr lang="en-I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900"/>
              </a:spcBef>
              <a:spcAft>
                <a:spcPts val="900"/>
              </a:spcAft>
            </a:pPr>
            <a:r>
              <a:rPr lang="lt-LT" sz="1800" dirty="0">
                <a:effectLst/>
                <a:latin typeface="Cambria" panose="02040503050406030204" pitchFamily="18" charset="0"/>
                <a:ea typeface="Cambria" panose="02040503050406030204" pitchFamily="18" charset="0"/>
                <a:cs typeface="Times New Roman" panose="02020603050405020304" pitchFamily="18" charset="0"/>
              </a:rPr>
              <a:t>Nuotolinis darbas - tai darbas namuose arba bent jau ne įmonės patalpose, bendraujant su darbuotojais ir klientais telefonu, el. paštu arba internetu. Ši tendencija taip pat suteikia tam tikrų privalumų įmonei ir darbuotojui. Įmonės gali turėti mažiau patalpų, nes kai kurie darbuotojai dirba nuotoliniu būdu. Tai padeda sutaupyti. Darbuotojams nuotolinis darbas naudingas, nes jie sutaupo nemažai laiko, nes nereikia keliauti į įmonės patalpas. Be to, darbuotojai per pertraukas gali patogiai atlikti smulkesnius kasdienius darbus. Tačiau, darbuotojo požiūriu, dirbant nuotolinį darbą reikia apsvarstyti keletą dalykų. Nuotolinis darbas visada turėtų vykti tam skirtoje darbo patalpoje. Be to, dalykiniai laiškai ir aplankai turėtų būti laikomi užrakinti, o darbo kompiuteris turėtų tūrėti slaptažodį, net jei darbuotojas tik trumpam palieka darbo stalą. Siekiama, kad verslo dokumentai būtų neprieinami pašaliniams asmenims. Taip pat gana įprasta, kad įmonės suteikia nuotoliniam darbui nešiojamuosius kompiuterius, kurie gali būti naudojami tik darbinei veiklai. Jei nuotolinis darbas derinamas su Atsinešk savo įrenginį praktika, įmonės kartu su darbuotojais gali nustatyti, kokiomis programomis galima naudotis, o kokiomis ne. Siekiant integruoti darbuotojus, kurie nuolat dirba nuotoliniu būdu, į įmonės infrastruktūrą, gali būti sukurtas darbuotojo ir įmonės ryšys - vadinamasis VPN (virtualus privatus tinklas). Tinklo požiūriu naudotojas, nepaisant to, kad jo fiziškai nėra, yra vidiniame tinkle taip, tarsi sėdėtų biure. VPN ryšys dažnai vaizduojamas kaip tunelis iš darbuotojo namų į įmonės tinklą. Tokie ryšiai laikomi saugiais ir šiuo metu yra moderniausi įmonėse, siekiant sujungti nuotoliniu būdu dirbančius darbuotojus ir regioninius biurus su centrine būstine. Privalumas organizacijai yra tas, kad vidinių įmonės išteklių nereikia iškelti iš įmonės tinklo, tačiau jais vis tiek gali naudotis nuotoliniu būdu dirbantys darbuotojai.</a:t>
            </a: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B42049-DDF0-DF47-979B-8441749CCEC8}" type="slidenum">
              <a:rPr lang="en-IT" smtClean="0"/>
              <a:t>6</a:t>
            </a:fld>
            <a:endParaRPr lang="en-IT"/>
          </a:p>
        </p:txBody>
      </p:sp>
    </p:spTree>
    <p:extLst>
      <p:ext uri="{BB962C8B-B14F-4D97-AF65-F5344CB8AC3E}">
        <p14:creationId xmlns:p14="http://schemas.microsoft.com/office/powerpoint/2010/main" val="289008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ts val="1000"/>
              </a:spcBef>
              <a:buAutoNum type="arabicPeriod"/>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Taisyklės darbuotojams ir lankytojams</a:t>
            </a:r>
          </a:p>
          <a:p>
            <a:pPr marL="342900" indent="-342900" algn="just">
              <a:spcBef>
                <a:spcPts val="1000"/>
              </a:spcBef>
              <a:buAutoNum type="arabicPeriod"/>
            </a:pPr>
            <a:endParaRPr lang="en-I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900"/>
              </a:spcBef>
              <a:spcAft>
                <a:spcPts val="900"/>
              </a:spcAft>
            </a:pPr>
            <a:r>
              <a:rPr lang="lt-LT" sz="1800" dirty="0">
                <a:effectLst/>
                <a:latin typeface="Cambria" panose="02040503050406030204" pitchFamily="18" charset="0"/>
                <a:ea typeface="Cambria" panose="02040503050406030204" pitchFamily="18" charset="0"/>
                <a:cs typeface="Times New Roman" panose="02020603050405020304" pitchFamily="18" charset="0"/>
              </a:rPr>
              <a:t>„Tvarkingas stalas / apsaugotas kompiuteris“ - tai metodas, pagal kurį visa neskelbtina informacija tampa neprieinama tuo metu, kai darbuotojas nėra savo įprastoje darbo vietoje (pvz., per pietų pertrauką. Pažymėtina, kad visi neskelbtini dokumentai turi būti saugomi ir užrakinti tam skirtose vietose. Darbdavys yra atsakingas už tai, kad būtų sudarytos pakankamos galimybės saugiai saugoti (pvz., rakinamos dėžės ar seifai). Pagal šį metodą taip pat reikalaujama, kad kompiuteriai darbuotojo nebuvimo darbe metu būtų užrakinti (Windows klavišas + L). Tikslinga nustatyti taisykles, pagal kurias kompiuteris automatiškai užrakinamas po tam tikro vartotojo neveikimo laikotarpio (maždaug 5 minučių), kad būtų saugu, jei darbuotojas pamirštų užrakinti kompiuterį rankiniu būdu.</a:t>
            </a: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B42049-DDF0-DF47-979B-8441749CCEC8}" type="slidenum">
              <a:rPr lang="en-IT" smtClean="0"/>
              <a:t>7</a:t>
            </a:fld>
            <a:endParaRPr lang="en-IT"/>
          </a:p>
        </p:txBody>
      </p:sp>
    </p:spTree>
    <p:extLst>
      <p:ext uri="{BB962C8B-B14F-4D97-AF65-F5344CB8AC3E}">
        <p14:creationId xmlns:p14="http://schemas.microsoft.com/office/powerpoint/2010/main" val="38239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ts val="1000"/>
              </a:spcBef>
              <a:buAutoNum type="arabicPeriod"/>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Taisyklės darbuotojams ir lankytojams</a:t>
            </a:r>
          </a:p>
          <a:p>
            <a:pPr marL="342900" indent="-342900" algn="just">
              <a:spcBef>
                <a:spcPts val="1000"/>
              </a:spcBef>
              <a:buAutoNum type="arabicPeriod"/>
            </a:pPr>
            <a:endParaRPr lang="en-I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900"/>
              </a:spcBef>
              <a:spcAft>
                <a:spcPts val="900"/>
              </a:spcAft>
            </a:pPr>
            <a:r>
              <a:rPr lang="lt-LT" sz="1800" dirty="0">
                <a:effectLst/>
                <a:latin typeface="Cambria" panose="02040503050406030204" pitchFamily="18" charset="0"/>
                <a:ea typeface="Cambria" panose="02040503050406030204" pitchFamily="18" charset="0"/>
                <a:cs typeface="Times New Roman" panose="02020603050405020304" pitchFamily="18" charset="0"/>
              </a:rPr>
              <a:t>Kita koncepcija, kurią turėtų taikyti visos organizacijos, užtikrina, kad darbuotojai naudotų saugius slaptažodžius. Slaptažodžių naudojimo taisyklėse nurodoma, kokius kriterijus turi atitikti slaptažodis, kad jis būtų laikomas saugiu. Šias taisykles administratorius paprastai gali centralizuotai saugoti tiesiogiai sistemoje ir (arba) paslaugoje (pvz., „</a:t>
            </a:r>
            <a:r>
              <a:rPr lang="lt-LT" sz="1800" dirty="0" err="1">
                <a:effectLst/>
                <a:latin typeface="Cambria" panose="02040503050406030204" pitchFamily="18" charset="0"/>
                <a:ea typeface="Cambria" panose="02040503050406030204" pitchFamily="18" charset="0"/>
                <a:cs typeface="Times New Roman" panose="02020603050405020304" pitchFamily="18" charset="0"/>
              </a:rPr>
              <a:t>Active</a:t>
            </a:r>
            <a:r>
              <a:rPr lang="lt-LT" sz="1800" dirty="0">
                <a:effectLst/>
                <a:latin typeface="Cambria" panose="02040503050406030204" pitchFamily="18" charset="0"/>
                <a:ea typeface="Cambria" panose="02040503050406030204" pitchFamily="18" charset="0"/>
                <a:cs typeface="Times New Roman" panose="02020603050405020304" pitchFamily="18" charset="0"/>
              </a:rPr>
              <a:t> </a:t>
            </a:r>
            <a:r>
              <a:rPr lang="lt-LT" sz="1800" dirty="0" err="1">
                <a:effectLst/>
                <a:latin typeface="Cambria" panose="02040503050406030204" pitchFamily="18" charset="0"/>
                <a:ea typeface="Cambria" panose="02040503050406030204" pitchFamily="18" charset="0"/>
                <a:cs typeface="Times New Roman" panose="02020603050405020304" pitchFamily="18" charset="0"/>
              </a:rPr>
              <a:t>Directory</a:t>
            </a:r>
            <a:r>
              <a:rPr lang="lt-LT" sz="1800" dirty="0">
                <a:effectLst/>
                <a:latin typeface="Cambria" panose="02040503050406030204" pitchFamily="18" charset="0"/>
                <a:ea typeface="Cambria" panose="02040503050406030204" pitchFamily="18" charset="0"/>
                <a:cs typeface="Times New Roman" panose="02020603050405020304" pitchFamily="18" charset="0"/>
              </a:rPr>
              <a:t>“). Slaptažodžių taisyklės pateisinamos tuo, kad darbuotojai dėl patogumo linkę rinktis pernelyg paprastus slaptažodžius. Tačiau paprasti arba per trumpi slaptažodžiai gali būti lengvai atspėti ir yra pažeidžiami įvairių atakų. Todėl, kuriant slaptažodžių taisykles, reikėtų atsižvelgti į toliau nurodytus dalykus:</a:t>
            </a:r>
          </a:p>
          <a:p>
            <a:pPr algn="just">
              <a:spcBef>
                <a:spcPts val="900"/>
              </a:spcBef>
              <a:spcAft>
                <a:spcPts val="900"/>
              </a:spcAft>
            </a:pPr>
            <a:endParaRPr lang="lt-LT"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spcBef>
                <a:spcPts val="900"/>
              </a:spcBef>
              <a:spcAft>
                <a:spcPts val="900"/>
              </a:spcAft>
            </a:pP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Bef>
                <a:spcPts val="900"/>
              </a:spcBef>
              <a:spcAft>
                <a:spcPts val="900"/>
              </a:spcAft>
              <a:buFont typeface="Symbol" pitchFamily="2" charset="2"/>
              <a:buChar char=""/>
            </a:pPr>
            <a:r>
              <a:rPr lang="lt-LT" sz="1800" dirty="0">
                <a:effectLst/>
                <a:latin typeface="Cambria" panose="02040503050406030204" pitchFamily="18" charset="0"/>
                <a:ea typeface="Cambria" panose="02040503050406030204" pitchFamily="18" charset="0"/>
                <a:cs typeface="Times New Roman" panose="02020603050405020304" pitchFamily="18" charset="0"/>
              </a:rPr>
              <a:t>Reikėtų nustatyti mažiausią slaptažodžio ilgį. Saugūs slaptažodžiai turėtų būti ne trumpesni kaip dešimties simbolių. Slaptažodžiai, suteikiantys prieigą prie administratoriaus paskyros, turėtų būti bent dvylikos simbolių ilgio.</a:t>
            </a:r>
          </a:p>
          <a:p>
            <a:pPr marL="342900" lvl="0" indent="-342900" algn="just">
              <a:spcBef>
                <a:spcPts val="900"/>
              </a:spcBef>
              <a:spcAft>
                <a:spcPts val="900"/>
              </a:spcAft>
              <a:buFont typeface="Symbol" pitchFamily="2" charset="2"/>
              <a:buChar char=""/>
            </a:pPr>
            <a:r>
              <a:rPr lang="lt-LT" sz="1800" dirty="0">
                <a:effectLst/>
                <a:latin typeface="Cambria" panose="02040503050406030204" pitchFamily="18" charset="0"/>
                <a:ea typeface="Cambria" panose="02040503050406030204" pitchFamily="18" charset="0"/>
                <a:cs typeface="Times New Roman" panose="02020603050405020304" pitchFamily="18" charset="0"/>
              </a:rPr>
              <a:t>Taip pat turėtų būti draudžiami trivialūs slaptažodžiai, sudaryti tik iš dviejų ar trijų skirtingų raidžių arba paprastų šablonų (pvz., „</a:t>
            </a:r>
            <a:r>
              <a:rPr lang="lt-LT" sz="1800" dirty="0" err="1">
                <a:effectLst/>
                <a:latin typeface="Cambria" panose="02040503050406030204" pitchFamily="18" charset="0"/>
                <a:ea typeface="Cambria" panose="02040503050406030204" pitchFamily="18" charset="0"/>
                <a:cs typeface="Times New Roman" panose="02020603050405020304" pitchFamily="18" charset="0"/>
              </a:rPr>
              <a:t>aaaaabbbbbbbbb</a:t>
            </a:r>
            <a:r>
              <a:rPr lang="lt-LT" sz="1800" dirty="0">
                <a:effectLst/>
                <a:latin typeface="Cambria" panose="02040503050406030204" pitchFamily="18" charset="0"/>
                <a:ea typeface="Cambria" panose="02040503050406030204" pitchFamily="18" charset="0"/>
                <a:cs typeface="Times New Roman" panose="02020603050405020304" pitchFamily="18" charset="0"/>
              </a:rPr>
              <a:t>“, „asdf123“.Taip pat turėtų būti griežtai draudžiami slaptažodžiai iš žinomų slaptažodžių sąrašų. Tokie slaptažodžiai naudojami vadinamosiose žodyno atakose, kai žinomi slaptažodžiai naudojami vienas po kito bandant gauti neteisėtą prieigą prie sistemos.</a:t>
            </a:r>
          </a:p>
          <a:p>
            <a:pPr marL="342900" lvl="0" indent="-342900" algn="just">
              <a:spcBef>
                <a:spcPts val="900"/>
              </a:spcBef>
              <a:spcAft>
                <a:spcPts val="900"/>
              </a:spcAft>
              <a:buFont typeface="Symbol" pitchFamily="2" charset="2"/>
              <a:buChar char=""/>
            </a:pPr>
            <a:r>
              <a:rPr lang="lt-LT" sz="1800" dirty="0">
                <a:effectLst/>
                <a:latin typeface="Cambria" panose="02040503050406030204" pitchFamily="18" charset="0"/>
                <a:ea typeface="Cambria" panose="02040503050406030204" pitchFamily="18" charset="0"/>
                <a:cs typeface="Times New Roman" panose="02020603050405020304" pitchFamily="18" charset="0"/>
              </a:rPr>
              <a:t>Slaptažodžiuose taip pat neturėtų būti naudotojo vardo ir gimimo datos, nes tokius slaptažodžius lengva atspėti.</a:t>
            </a:r>
          </a:p>
          <a:p>
            <a:pPr marL="342900" lvl="0" indent="-342900" algn="just">
              <a:spcBef>
                <a:spcPts val="900"/>
              </a:spcBef>
              <a:spcAft>
                <a:spcPts val="900"/>
              </a:spcAft>
              <a:buFont typeface="Symbol" pitchFamily="2" charset="2"/>
              <a:buChar char=""/>
            </a:pPr>
            <a:r>
              <a:rPr lang="lt-LT" sz="1800" dirty="0">
                <a:effectLst/>
                <a:latin typeface="Cambria" panose="02040503050406030204" pitchFamily="18" charset="0"/>
                <a:ea typeface="Cambria" panose="02040503050406030204" pitchFamily="18" charset="0"/>
                <a:cs typeface="Times New Roman" panose="02020603050405020304" pitchFamily="18" charset="0"/>
              </a:rPr>
              <a:t>Taisyklėse taip pat turėtų būti nustatyta, kad slaptažodis neturėtų būti sudarytas tik iš raidžių ir skaičių. Tai reiškia, kad slaptažodžiuose būtinai turėtų būti specialiųjų simbolių. Be to, turėtų būti naudojami didžiųjų ir mažųjų raidžių deriniai.</a:t>
            </a:r>
          </a:p>
          <a:p>
            <a:pPr marL="342900" lvl="0" indent="-342900" algn="just">
              <a:spcBef>
                <a:spcPts val="900"/>
              </a:spcBef>
              <a:spcAft>
                <a:spcPts val="900"/>
              </a:spcAft>
              <a:buFont typeface="Symbol" pitchFamily="2" charset="2"/>
              <a:buChar char=""/>
            </a:pPr>
            <a:r>
              <a:rPr lang="lt-LT" sz="1800" dirty="0">
                <a:effectLst/>
                <a:latin typeface="Cambria" panose="02040503050406030204" pitchFamily="18" charset="0"/>
                <a:ea typeface="Cambria" panose="02040503050406030204" pitchFamily="18" charset="0"/>
                <a:cs typeface="Times New Roman" panose="02020603050405020304" pitchFamily="18" charset="0"/>
              </a:rPr>
              <a:t>Slaptažodžių taisyklėse taip pat gali būti nurodyta, kad slaptažodis turi būti keičiamas reguliariai. Tačiau šis reikalavimas aptarinėjamas prieštaringai, nes darbuotojams gali kilti problemų įsimenant nuolat keičiamus slaptažodžius. Tokiu atveju darbuotojai yra linkę slaptažodžius užsirašyti - o tai, žinoma, vienu metu panaikina visas minėtas saugumo priemones.</a:t>
            </a: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B42049-DDF0-DF47-979B-8441749CCEC8}" type="slidenum">
              <a:rPr lang="en-IT" smtClean="0"/>
              <a:t>8</a:t>
            </a:fld>
            <a:endParaRPr lang="en-IT"/>
          </a:p>
        </p:txBody>
      </p:sp>
    </p:spTree>
    <p:extLst>
      <p:ext uri="{BB962C8B-B14F-4D97-AF65-F5344CB8AC3E}">
        <p14:creationId xmlns:p14="http://schemas.microsoft.com/office/powerpoint/2010/main" val="288469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000"/>
              </a:spcBef>
            </a:pPr>
            <a:r>
              <a:rPr lang="en-GB"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2. </a:t>
            </a: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Darbuotojų kaitos procesai</a:t>
            </a:r>
          </a:p>
          <a:p>
            <a:pPr algn="just">
              <a:spcBef>
                <a:spcPts val="1000"/>
              </a:spcBef>
            </a:pPr>
            <a:endParaRPr lang="en-I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900"/>
              </a:spcBef>
              <a:spcAft>
                <a:spcPts val="900"/>
              </a:spcAft>
            </a:pPr>
            <a:r>
              <a:rPr lang="lt-LT" sz="1800" dirty="0">
                <a:effectLst/>
                <a:latin typeface="Cambria" panose="02040503050406030204" pitchFamily="18" charset="0"/>
                <a:ea typeface="Cambria" panose="02040503050406030204" pitchFamily="18" charset="0"/>
                <a:cs typeface="Times New Roman" panose="02020603050405020304" pitchFamily="18" charset="0"/>
              </a:rPr>
              <a:t>Buvę darbuotojai dažnai yra potenciali grėsmė. Jie žino vidaus procesus, kitus darbuotojus, o kartais net visos IT infrastruktūros organizavimą. Paprastai jie turi informacijos, kuria gali pasinaudoti potencialūs užpuolikai. Ypač daug nerimo gali kelti darbuotojai, kurie iš įmonės išėjo ne draugiškais santykiais. Taigi, darbuotojui palikus įmonę, būtina atlikti tam tikrą procedūrą.</a:t>
            </a:r>
          </a:p>
          <a:p>
            <a:pPr algn="just">
              <a:spcBef>
                <a:spcPts val="900"/>
              </a:spcBef>
              <a:spcAft>
                <a:spcPts val="900"/>
              </a:spcAft>
            </a:pP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Bef>
                <a:spcPts val="900"/>
              </a:spcBef>
              <a:spcAft>
                <a:spcPts val="900"/>
              </a:spcAft>
              <a:buFont typeface="Symbol" pitchFamily="2" charset="2"/>
              <a:buChar char=""/>
            </a:pPr>
            <a:r>
              <a:rPr lang="lt-LT" sz="1800" dirty="0">
                <a:effectLst/>
                <a:latin typeface="Cambria" panose="02040503050406030204" pitchFamily="18" charset="0"/>
                <a:ea typeface="Cambria" panose="02040503050406030204" pitchFamily="18" charset="0"/>
                <a:cs typeface="Times New Roman" panose="02020603050405020304" pitchFamily="18" charset="0"/>
              </a:rPr>
              <a:t>Visi darbuotojui išduoti raktai ir prieigos kortelės, skirti prieigai prie vidaus infrastruktūros, turi būti grąžinti.</a:t>
            </a:r>
          </a:p>
          <a:p>
            <a:pPr marL="342900" lvl="0" indent="-342900" algn="just">
              <a:spcBef>
                <a:spcPts val="900"/>
              </a:spcBef>
              <a:spcAft>
                <a:spcPts val="900"/>
              </a:spcAft>
              <a:buFont typeface="Symbol" pitchFamily="2" charset="2"/>
              <a:buChar char=""/>
            </a:pPr>
            <a:r>
              <a:rPr lang="lt-LT" sz="1800" dirty="0">
                <a:effectLst/>
                <a:latin typeface="Cambria" panose="02040503050406030204" pitchFamily="18" charset="0"/>
                <a:ea typeface="Cambria" panose="02040503050406030204" pitchFamily="18" charset="0"/>
                <a:cs typeface="Times New Roman" panose="02020603050405020304" pitchFamily="18" charset="0"/>
              </a:rPr>
              <a:t>Taip pat turi būti grąžinti visi IT įrenginiai (nešiojamieji kompiuteriai, mobilieji telefonai), dokumentai ar laikmenos. Todėl būtina parengti apžvalgą, kurioje būtų matyti, kokie saugumui svarbūs objektai buvo perduoti konkrečiam darbuotojui.</a:t>
            </a:r>
          </a:p>
          <a:p>
            <a:pPr marL="342900" lvl="0" indent="-342900" algn="just">
              <a:spcBef>
                <a:spcPts val="900"/>
              </a:spcBef>
              <a:spcAft>
                <a:spcPts val="900"/>
              </a:spcAft>
              <a:buFont typeface="Symbol" pitchFamily="2" charset="2"/>
              <a:buChar char=""/>
            </a:pPr>
            <a:r>
              <a:rPr lang="lt-LT" sz="1800" dirty="0">
                <a:effectLst/>
                <a:latin typeface="Cambria" panose="02040503050406030204" pitchFamily="18" charset="0"/>
                <a:ea typeface="Cambria" panose="02040503050406030204" pitchFamily="18" charset="0"/>
                <a:cs typeface="Times New Roman" panose="02020603050405020304" pitchFamily="18" charset="0"/>
              </a:rPr>
              <a:t>Visi darbuotojo įgaliojimai arba naudotojo paskyros turi būti ištrinti arba </a:t>
            </a:r>
            <a:r>
              <a:rPr lang="lt-LT" sz="1800" dirty="0" err="1">
                <a:effectLst/>
                <a:latin typeface="Cambria" panose="02040503050406030204" pitchFamily="18" charset="0"/>
                <a:ea typeface="Cambria" panose="02040503050406030204" pitchFamily="18" charset="0"/>
                <a:cs typeface="Times New Roman" panose="02020603050405020304" pitchFamily="18" charset="0"/>
              </a:rPr>
              <a:t>deaktyvuoti</a:t>
            </a:r>
            <a:r>
              <a:rPr lang="lt-LT" sz="1800" dirty="0">
                <a:effectLst/>
                <a:latin typeface="Cambria" panose="02040503050406030204" pitchFamily="18" charset="0"/>
                <a:ea typeface="Cambria" panose="02040503050406030204" pitchFamily="18" charset="0"/>
                <a:cs typeface="Times New Roman" panose="02020603050405020304" pitchFamily="18" charset="0"/>
              </a:rPr>
              <a:t>. Tai apima prieigą prie „</a:t>
            </a:r>
            <a:r>
              <a:rPr lang="lt-LT" sz="1800" dirty="0" err="1">
                <a:effectLst/>
                <a:latin typeface="Cambria" panose="02040503050406030204" pitchFamily="18" charset="0"/>
                <a:ea typeface="Cambria" panose="02040503050406030204" pitchFamily="18" charset="0"/>
                <a:cs typeface="Times New Roman" panose="02020603050405020304" pitchFamily="18" charset="0"/>
              </a:rPr>
              <a:t>Active</a:t>
            </a:r>
            <a:r>
              <a:rPr lang="lt-LT" sz="1800" dirty="0">
                <a:effectLst/>
                <a:latin typeface="Cambria" panose="02040503050406030204" pitchFamily="18" charset="0"/>
                <a:ea typeface="Cambria" panose="02040503050406030204" pitchFamily="18" charset="0"/>
                <a:cs typeface="Times New Roman" panose="02020603050405020304" pitchFamily="18" charset="0"/>
              </a:rPr>
              <a:t> </a:t>
            </a:r>
            <a:r>
              <a:rPr lang="lt-LT" sz="1800" dirty="0" err="1">
                <a:effectLst/>
                <a:latin typeface="Cambria" panose="02040503050406030204" pitchFamily="18" charset="0"/>
                <a:ea typeface="Cambria" panose="02040503050406030204" pitchFamily="18" charset="0"/>
                <a:cs typeface="Times New Roman" panose="02020603050405020304" pitchFamily="18" charset="0"/>
              </a:rPr>
              <a:t>Directory</a:t>
            </a:r>
            <a:r>
              <a:rPr lang="lt-LT" sz="1800" dirty="0">
                <a:effectLst/>
                <a:latin typeface="Cambria" panose="02040503050406030204" pitchFamily="18" charset="0"/>
                <a:ea typeface="Cambria" panose="02040503050406030204" pitchFamily="18" charset="0"/>
                <a:cs typeface="Times New Roman" panose="02020603050405020304" pitchFamily="18" charset="0"/>
              </a:rPr>
              <a:t>“, ERP sistemos, duomenų saugyklos ir pan.</a:t>
            </a:r>
          </a:p>
          <a:p>
            <a:pPr marL="342900" lvl="0" indent="-342900" algn="just">
              <a:spcBef>
                <a:spcPts val="900"/>
              </a:spcBef>
              <a:spcAft>
                <a:spcPts val="900"/>
              </a:spcAft>
              <a:buFont typeface="Symbol" pitchFamily="2" charset="2"/>
              <a:buChar char=""/>
            </a:pPr>
            <a:r>
              <a:rPr lang="lt-LT" sz="1800" dirty="0">
                <a:effectLst/>
                <a:latin typeface="Cambria" panose="02040503050406030204" pitchFamily="18" charset="0"/>
                <a:ea typeface="Cambria" panose="02040503050406030204" pitchFamily="18" charset="0"/>
                <a:cs typeface="Times New Roman" panose="02020603050405020304" pitchFamily="18" charset="0"/>
              </a:rPr>
              <a:t>Jei išeinantis darbuotojas dalijasi slaptažodžiais su kitais darbuotojais, kitų darbuotojų reikia paprašyti nedelsiant pakeisti bendrus slaptažodžius. Tačiau vis tiek nerekomenduojama dalytis paskyromis tarp darbuotojų.</a:t>
            </a:r>
          </a:p>
          <a:p>
            <a:pPr marL="342900" lvl="0" indent="-342900" algn="just">
              <a:spcBef>
                <a:spcPts val="900"/>
              </a:spcBef>
              <a:spcAft>
                <a:spcPts val="900"/>
              </a:spcAft>
              <a:buFont typeface="Symbol" pitchFamily="2" charset="2"/>
              <a:buChar char=""/>
            </a:pPr>
            <a:r>
              <a:rPr lang="lt-LT" sz="1800" dirty="0">
                <a:effectLst/>
                <a:latin typeface="Cambria" panose="02040503050406030204" pitchFamily="18" charset="0"/>
                <a:ea typeface="Cambria" panose="02040503050406030204" pitchFamily="18" charset="0"/>
                <a:cs typeface="Times New Roman" panose="02020603050405020304" pitchFamily="18" charset="0"/>
              </a:rPr>
              <a:t>Jei išeinantis darbuotojas yra administratorius, slaptažodžius reikia keisti dažniau. Buvęs administratorius niekada nebeturėtų turėti galimybės atlikti įmonės vidaus IT infrastruktūros pakeitimų.</a:t>
            </a:r>
          </a:p>
          <a:p>
            <a:pPr marL="342900" lvl="0" indent="-342900" algn="just">
              <a:spcBef>
                <a:spcPts val="900"/>
              </a:spcBef>
              <a:spcAft>
                <a:spcPts val="900"/>
              </a:spcAft>
              <a:buFont typeface="Symbol" pitchFamily="2" charset="2"/>
              <a:buChar char=""/>
            </a:pPr>
            <a:r>
              <a:rPr lang="lt-LT" sz="1800" dirty="0">
                <a:effectLst/>
                <a:latin typeface="Cambria" panose="02040503050406030204" pitchFamily="18" charset="0"/>
                <a:ea typeface="Cambria" panose="02040503050406030204" pitchFamily="18" charset="0"/>
                <a:cs typeface="Times New Roman" panose="02020603050405020304" pitchFamily="18" charset="0"/>
              </a:rPr>
              <a:t>Nauji darbuotojai neturėtų perimti esamų nebedirbančių darbuotojų paskyrų. Jei tai neįmanoma dėl techninių priežasčių, čia taip pat turi būti peržiūrėti visi prieigos apribojimai. Tačiau modernesnėse sistemose perimti esamų paskyrų nebeturėtų būti būtina.</a:t>
            </a: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B42049-DDF0-DF47-979B-8441749CCEC8}" type="slidenum">
              <a:rPr lang="en-IT" smtClean="0"/>
              <a:t>9</a:t>
            </a:fld>
            <a:endParaRPr lang="en-IT"/>
          </a:p>
        </p:txBody>
      </p:sp>
    </p:spTree>
    <p:extLst>
      <p:ext uri="{BB962C8B-B14F-4D97-AF65-F5344CB8AC3E}">
        <p14:creationId xmlns:p14="http://schemas.microsoft.com/office/powerpoint/2010/main" val="61156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4675-70B7-BC20-980E-CBF6A9992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602432-36DE-D963-CF6C-F4D996E03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4C11F8-0E74-7AF8-F72E-8E5E6E792177}"/>
              </a:ext>
            </a:extLst>
          </p:cNvPr>
          <p:cNvSpPr>
            <a:spLocks noGrp="1"/>
          </p:cNvSpPr>
          <p:nvPr>
            <p:ph type="dt" sz="half" idx="10"/>
          </p:nvPr>
        </p:nvSpPr>
        <p:spPr/>
        <p:txBody>
          <a:bodyPr/>
          <a:lstStyle/>
          <a:p>
            <a:fld id="{01ACB68E-8395-5E44-8FC3-522FC5731E72}" type="datetime1">
              <a:rPr lang="it-IT" smtClean="0"/>
              <a:t>13/11/2024</a:t>
            </a:fld>
            <a:endParaRPr lang="en-US"/>
          </a:p>
        </p:txBody>
      </p:sp>
      <p:sp>
        <p:nvSpPr>
          <p:cNvPr id="5" name="Footer Placeholder 4">
            <a:extLst>
              <a:ext uri="{FF2B5EF4-FFF2-40B4-BE49-F238E27FC236}">
                <a16:creationId xmlns:a16="http://schemas.microsoft.com/office/drawing/2014/main" id="{D5C2028B-B1CF-3087-67B5-AFB7A9238E1B}"/>
              </a:ext>
            </a:extLst>
          </p:cNvPr>
          <p:cNvSpPr>
            <a:spLocks noGrp="1"/>
          </p:cNvSpPr>
          <p:nvPr>
            <p:ph type="ftr" sz="quarter" idx="11"/>
          </p:nvPr>
        </p:nvSpPr>
        <p:spPr/>
        <p:txBody>
          <a:bodyPr/>
          <a:lstStyle/>
          <a:p>
            <a:r>
              <a:rPr lang="en-US"/>
              <a:t>Security Policies in the GLAM Sector</a:t>
            </a:r>
          </a:p>
        </p:txBody>
      </p:sp>
      <p:sp>
        <p:nvSpPr>
          <p:cNvPr id="6" name="Slide Number Placeholder 5">
            <a:extLst>
              <a:ext uri="{FF2B5EF4-FFF2-40B4-BE49-F238E27FC236}">
                <a16:creationId xmlns:a16="http://schemas.microsoft.com/office/drawing/2014/main" id="{BC3F3121-C28B-64A6-B188-5ED16A5EC208}"/>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353759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D2C7-49E0-3D2C-B049-80956D8683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30B569-4C74-24E8-2D71-1B2B558415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E6171-64A2-FE82-9F27-165A05F9BBC1}"/>
              </a:ext>
            </a:extLst>
          </p:cNvPr>
          <p:cNvSpPr>
            <a:spLocks noGrp="1"/>
          </p:cNvSpPr>
          <p:nvPr>
            <p:ph type="dt" sz="half" idx="10"/>
          </p:nvPr>
        </p:nvSpPr>
        <p:spPr/>
        <p:txBody>
          <a:bodyPr/>
          <a:lstStyle/>
          <a:p>
            <a:fld id="{88E76518-77AD-4540-A46F-5F7064E4E0E0}" type="datetime1">
              <a:rPr lang="it-IT" smtClean="0"/>
              <a:t>13/11/2024</a:t>
            </a:fld>
            <a:endParaRPr lang="en-US"/>
          </a:p>
        </p:txBody>
      </p:sp>
      <p:sp>
        <p:nvSpPr>
          <p:cNvPr id="5" name="Footer Placeholder 4">
            <a:extLst>
              <a:ext uri="{FF2B5EF4-FFF2-40B4-BE49-F238E27FC236}">
                <a16:creationId xmlns:a16="http://schemas.microsoft.com/office/drawing/2014/main" id="{BCE46BEE-7101-9053-952B-40F4886773CA}"/>
              </a:ext>
            </a:extLst>
          </p:cNvPr>
          <p:cNvSpPr>
            <a:spLocks noGrp="1"/>
          </p:cNvSpPr>
          <p:nvPr>
            <p:ph type="ftr" sz="quarter" idx="11"/>
          </p:nvPr>
        </p:nvSpPr>
        <p:spPr/>
        <p:txBody>
          <a:bodyPr/>
          <a:lstStyle/>
          <a:p>
            <a:r>
              <a:rPr lang="en-US"/>
              <a:t>Security Policies in the GLAM Sector</a:t>
            </a:r>
          </a:p>
        </p:txBody>
      </p:sp>
      <p:sp>
        <p:nvSpPr>
          <p:cNvPr id="6" name="Slide Number Placeholder 5">
            <a:extLst>
              <a:ext uri="{FF2B5EF4-FFF2-40B4-BE49-F238E27FC236}">
                <a16:creationId xmlns:a16="http://schemas.microsoft.com/office/drawing/2014/main" id="{BC09B0AC-272C-6B07-F6E1-AD647AF44CCE}"/>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28847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422AD-DB14-9FD8-5A06-6A6EDF156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A17BFA-6A73-10F8-0E3E-C2E1D6C990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365AC-D688-8B1F-EFA4-31F36CFA8D5E}"/>
              </a:ext>
            </a:extLst>
          </p:cNvPr>
          <p:cNvSpPr>
            <a:spLocks noGrp="1"/>
          </p:cNvSpPr>
          <p:nvPr>
            <p:ph type="dt" sz="half" idx="10"/>
          </p:nvPr>
        </p:nvSpPr>
        <p:spPr/>
        <p:txBody>
          <a:bodyPr/>
          <a:lstStyle/>
          <a:p>
            <a:fld id="{5D4AB921-86C0-3443-8454-426814B5F12D}" type="datetime1">
              <a:rPr lang="it-IT" smtClean="0"/>
              <a:t>13/11/2024</a:t>
            </a:fld>
            <a:endParaRPr lang="en-US"/>
          </a:p>
        </p:txBody>
      </p:sp>
      <p:sp>
        <p:nvSpPr>
          <p:cNvPr id="5" name="Footer Placeholder 4">
            <a:extLst>
              <a:ext uri="{FF2B5EF4-FFF2-40B4-BE49-F238E27FC236}">
                <a16:creationId xmlns:a16="http://schemas.microsoft.com/office/drawing/2014/main" id="{2678BD7F-4E30-0E92-1141-103D040972C1}"/>
              </a:ext>
            </a:extLst>
          </p:cNvPr>
          <p:cNvSpPr>
            <a:spLocks noGrp="1"/>
          </p:cNvSpPr>
          <p:nvPr>
            <p:ph type="ftr" sz="quarter" idx="11"/>
          </p:nvPr>
        </p:nvSpPr>
        <p:spPr/>
        <p:txBody>
          <a:bodyPr/>
          <a:lstStyle/>
          <a:p>
            <a:r>
              <a:rPr lang="en-US"/>
              <a:t>Security Policies in the GLAM Sector</a:t>
            </a:r>
          </a:p>
        </p:txBody>
      </p:sp>
      <p:sp>
        <p:nvSpPr>
          <p:cNvPr id="6" name="Slide Number Placeholder 5">
            <a:extLst>
              <a:ext uri="{FF2B5EF4-FFF2-40B4-BE49-F238E27FC236}">
                <a16:creationId xmlns:a16="http://schemas.microsoft.com/office/drawing/2014/main" id="{72FDEABD-AF84-0413-2F24-0C5D075B6755}"/>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68475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04D6-2608-9107-D23C-649188673F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48B1F-44CF-1AAC-F886-D14B560B6A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92D47-F1E2-F911-6529-135F875CA672}"/>
              </a:ext>
            </a:extLst>
          </p:cNvPr>
          <p:cNvSpPr>
            <a:spLocks noGrp="1"/>
          </p:cNvSpPr>
          <p:nvPr>
            <p:ph type="dt" sz="half" idx="10"/>
          </p:nvPr>
        </p:nvSpPr>
        <p:spPr/>
        <p:txBody>
          <a:bodyPr/>
          <a:lstStyle/>
          <a:p>
            <a:fld id="{9AA62F71-112B-6045-993C-E88C2DD86392}" type="datetime1">
              <a:rPr lang="it-IT" smtClean="0"/>
              <a:t>13/11/2024</a:t>
            </a:fld>
            <a:endParaRPr lang="en-US"/>
          </a:p>
        </p:txBody>
      </p:sp>
      <p:sp>
        <p:nvSpPr>
          <p:cNvPr id="5" name="Footer Placeholder 4">
            <a:extLst>
              <a:ext uri="{FF2B5EF4-FFF2-40B4-BE49-F238E27FC236}">
                <a16:creationId xmlns:a16="http://schemas.microsoft.com/office/drawing/2014/main" id="{495A51CE-B663-6EFE-42E1-5A253F2B6E8D}"/>
              </a:ext>
            </a:extLst>
          </p:cNvPr>
          <p:cNvSpPr>
            <a:spLocks noGrp="1"/>
          </p:cNvSpPr>
          <p:nvPr>
            <p:ph type="ftr" sz="quarter" idx="11"/>
          </p:nvPr>
        </p:nvSpPr>
        <p:spPr/>
        <p:txBody>
          <a:bodyPr/>
          <a:lstStyle/>
          <a:p>
            <a:r>
              <a:rPr lang="en-US"/>
              <a:t>Security Policies in the GLAM Sector</a:t>
            </a:r>
          </a:p>
        </p:txBody>
      </p:sp>
      <p:sp>
        <p:nvSpPr>
          <p:cNvPr id="6" name="Slide Number Placeholder 5">
            <a:extLst>
              <a:ext uri="{FF2B5EF4-FFF2-40B4-BE49-F238E27FC236}">
                <a16:creationId xmlns:a16="http://schemas.microsoft.com/office/drawing/2014/main" id="{AF878D01-70E5-265E-1C45-3BA032888F4C}"/>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236909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044F-BD8B-C11D-21E7-FFA5D7FF9F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ACFAE9-2C99-825F-356B-421E741B4C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49096-E73D-F83B-4336-EA5BEDCB01AB}"/>
              </a:ext>
            </a:extLst>
          </p:cNvPr>
          <p:cNvSpPr>
            <a:spLocks noGrp="1"/>
          </p:cNvSpPr>
          <p:nvPr>
            <p:ph type="dt" sz="half" idx="10"/>
          </p:nvPr>
        </p:nvSpPr>
        <p:spPr/>
        <p:txBody>
          <a:bodyPr/>
          <a:lstStyle/>
          <a:p>
            <a:fld id="{466AFC7E-1ACD-1046-B49C-DC5533248FDE}" type="datetime1">
              <a:rPr lang="it-IT" smtClean="0"/>
              <a:t>13/11/2024</a:t>
            </a:fld>
            <a:endParaRPr lang="en-US"/>
          </a:p>
        </p:txBody>
      </p:sp>
      <p:sp>
        <p:nvSpPr>
          <p:cNvPr id="5" name="Footer Placeholder 4">
            <a:extLst>
              <a:ext uri="{FF2B5EF4-FFF2-40B4-BE49-F238E27FC236}">
                <a16:creationId xmlns:a16="http://schemas.microsoft.com/office/drawing/2014/main" id="{A52EB17A-D8A4-0FD7-D8AD-6D46A216DC24}"/>
              </a:ext>
            </a:extLst>
          </p:cNvPr>
          <p:cNvSpPr>
            <a:spLocks noGrp="1"/>
          </p:cNvSpPr>
          <p:nvPr>
            <p:ph type="ftr" sz="quarter" idx="11"/>
          </p:nvPr>
        </p:nvSpPr>
        <p:spPr/>
        <p:txBody>
          <a:bodyPr/>
          <a:lstStyle/>
          <a:p>
            <a:r>
              <a:rPr lang="en-US"/>
              <a:t>Security Policies in the GLAM Sector</a:t>
            </a:r>
          </a:p>
        </p:txBody>
      </p:sp>
      <p:sp>
        <p:nvSpPr>
          <p:cNvPr id="6" name="Slide Number Placeholder 5">
            <a:extLst>
              <a:ext uri="{FF2B5EF4-FFF2-40B4-BE49-F238E27FC236}">
                <a16:creationId xmlns:a16="http://schemas.microsoft.com/office/drawing/2014/main" id="{DACCB323-DF6C-488F-8A54-820B76FB7254}"/>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268963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4924-7CA4-986B-798C-47C6D9A38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BB736-90F9-9D82-6901-4D391B784A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B2A509-CED1-D3F3-0EB7-40F76E827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E25661-EB84-B3FA-66B4-78DF129A6BC4}"/>
              </a:ext>
            </a:extLst>
          </p:cNvPr>
          <p:cNvSpPr>
            <a:spLocks noGrp="1"/>
          </p:cNvSpPr>
          <p:nvPr>
            <p:ph type="dt" sz="half" idx="10"/>
          </p:nvPr>
        </p:nvSpPr>
        <p:spPr/>
        <p:txBody>
          <a:bodyPr/>
          <a:lstStyle/>
          <a:p>
            <a:fld id="{A0B42313-1F01-9B42-B401-F006FD11E09A}" type="datetime1">
              <a:rPr lang="it-IT" smtClean="0"/>
              <a:t>13/11/2024</a:t>
            </a:fld>
            <a:endParaRPr lang="en-US"/>
          </a:p>
        </p:txBody>
      </p:sp>
      <p:sp>
        <p:nvSpPr>
          <p:cNvPr id="6" name="Footer Placeholder 5">
            <a:extLst>
              <a:ext uri="{FF2B5EF4-FFF2-40B4-BE49-F238E27FC236}">
                <a16:creationId xmlns:a16="http://schemas.microsoft.com/office/drawing/2014/main" id="{0A0CE544-145E-316F-2E6C-15D49AA01CE0}"/>
              </a:ext>
            </a:extLst>
          </p:cNvPr>
          <p:cNvSpPr>
            <a:spLocks noGrp="1"/>
          </p:cNvSpPr>
          <p:nvPr>
            <p:ph type="ftr" sz="quarter" idx="11"/>
          </p:nvPr>
        </p:nvSpPr>
        <p:spPr/>
        <p:txBody>
          <a:bodyPr/>
          <a:lstStyle/>
          <a:p>
            <a:r>
              <a:rPr lang="en-US"/>
              <a:t>Security Policies in the GLAM Sector</a:t>
            </a:r>
          </a:p>
        </p:txBody>
      </p:sp>
      <p:sp>
        <p:nvSpPr>
          <p:cNvPr id="7" name="Slide Number Placeholder 6">
            <a:extLst>
              <a:ext uri="{FF2B5EF4-FFF2-40B4-BE49-F238E27FC236}">
                <a16:creationId xmlns:a16="http://schemas.microsoft.com/office/drawing/2014/main" id="{BAA46678-FAAD-4BE6-D407-23427A680173}"/>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2477300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119C-08D8-6D45-9A25-70E1E0DFC1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CFB928-F489-AE5C-D725-1550C4A29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776EB-E9E0-FC0D-2D2B-0699035F3E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5546C2-BAAE-3153-2E83-2BDFDDB3A2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DFB735-1548-BA71-84CB-9A9FBBE27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D5CDA3-697D-D4D2-2865-C5D60E65BCF6}"/>
              </a:ext>
            </a:extLst>
          </p:cNvPr>
          <p:cNvSpPr>
            <a:spLocks noGrp="1"/>
          </p:cNvSpPr>
          <p:nvPr>
            <p:ph type="dt" sz="half" idx="10"/>
          </p:nvPr>
        </p:nvSpPr>
        <p:spPr/>
        <p:txBody>
          <a:bodyPr/>
          <a:lstStyle/>
          <a:p>
            <a:fld id="{78EEAFE7-95A7-B049-8A8E-37E662862A75}" type="datetime1">
              <a:rPr lang="it-IT" smtClean="0"/>
              <a:t>13/11/2024</a:t>
            </a:fld>
            <a:endParaRPr lang="en-US"/>
          </a:p>
        </p:txBody>
      </p:sp>
      <p:sp>
        <p:nvSpPr>
          <p:cNvPr id="8" name="Footer Placeholder 7">
            <a:extLst>
              <a:ext uri="{FF2B5EF4-FFF2-40B4-BE49-F238E27FC236}">
                <a16:creationId xmlns:a16="http://schemas.microsoft.com/office/drawing/2014/main" id="{84195480-E3F2-ACDC-80F2-5294FE982AC2}"/>
              </a:ext>
            </a:extLst>
          </p:cNvPr>
          <p:cNvSpPr>
            <a:spLocks noGrp="1"/>
          </p:cNvSpPr>
          <p:nvPr>
            <p:ph type="ftr" sz="quarter" idx="11"/>
          </p:nvPr>
        </p:nvSpPr>
        <p:spPr/>
        <p:txBody>
          <a:bodyPr/>
          <a:lstStyle/>
          <a:p>
            <a:r>
              <a:rPr lang="en-US"/>
              <a:t>Security Policies in the GLAM Sector</a:t>
            </a:r>
          </a:p>
        </p:txBody>
      </p:sp>
      <p:sp>
        <p:nvSpPr>
          <p:cNvPr id="9" name="Slide Number Placeholder 8">
            <a:extLst>
              <a:ext uri="{FF2B5EF4-FFF2-40B4-BE49-F238E27FC236}">
                <a16:creationId xmlns:a16="http://schemas.microsoft.com/office/drawing/2014/main" id="{7675F03B-AF0C-6186-9A05-55A79C2D8F80}"/>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158252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C775-CA56-2E87-EC2D-3FEBEEA10F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560BB-1734-7803-8B36-FC0FB94C10BF}"/>
              </a:ext>
            </a:extLst>
          </p:cNvPr>
          <p:cNvSpPr>
            <a:spLocks noGrp="1"/>
          </p:cNvSpPr>
          <p:nvPr>
            <p:ph type="dt" sz="half" idx="10"/>
          </p:nvPr>
        </p:nvSpPr>
        <p:spPr/>
        <p:txBody>
          <a:bodyPr/>
          <a:lstStyle/>
          <a:p>
            <a:fld id="{A14D529C-D8CF-2D4A-8F31-5A79B2D1486D}" type="datetime1">
              <a:rPr lang="it-IT" smtClean="0"/>
              <a:t>13/11/2024</a:t>
            </a:fld>
            <a:endParaRPr lang="en-US"/>
          </a:p>
        </p:txBody>
      </p:sp>
      <p:sp>
        <p:nvSpPr>
          <p:cNvPr id="4" name="Footer Placeholder 3">
            <a:extLst>
              <a:ext uri="{FF2B5EF4-FFF2-40B4-BE49-F238E27FC236}">
                <a16:creationId xmlns:a16="http://schemas.microsoft.com/office/drawing/2014/main" id="{0DE40A8C-0707-E713-C7C0-223A334C282A}"/>
              </a:ext>
            </a:extLst>
          </p:cNvPr>
          <p:cNvSpPr>
            <a:spLocks noGrp="1"/>
          </p:cNvSpPr>
          <p:nvPr>
            <p:ph type="ftr" sz="quarter" idx="11"/>
          </p:nvPr>
        </p:nvSpPr>
        <p:spPr/>
        <p:txBody>
          <a:bodyPr/>
          <a:lstStyle/>
          <a:p>
            <a:r>
              <a:rPr lang="en-US"/>
              <a:t>Security Policies in the GLAM Sector</a:t>
            </a:r>
          </a:p>
        </p:txBody>
      </p:sp>
      <p:sp>
        <p:nvSpPr>
          <p:cNvPr id="5" name="Slide Number Placeholder 4">
            <a:extLst>
              <a:ext uri="{FF2B5EF4-FFF2-40B4-BE49-F238E27FC236}">
                <a16:creationId xmlns:a16="http://schemas.microsoft.com/office/drawing/2014/main" id="{8B8654A3-5F68-AF8A-0FBA-8578E4BF2F6C}"/>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317092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3A1B3-2744-EEF9-7DA5-221941F2EFDC}"/>
              </a:ext>
            </a:extLst>
          </p:cNvPr>
          <p:cNvSpPr>
            <a:spLocks noGrp="1"/>
          </p:cNvSpPr>
          <p:nvPr>
            <p:ph type="dt" sz="half" idx="10"/>
          </p:nvPr>
        </p:nvSpPr>
        <p:spPr/>
        <p:txBody>
          <a:bodyPr/>
          <a:lstStyle/>
          <a:p>
            <a:fld id="{6035191D-2CDA-3543-A657-2C0525D55ADE}" type="datetime1">
              <a:rPr lang="it-IT" smtClean="0"/>
              <a:t>13/11/2024</a:t>
            </a:fld>
            <a:endParaRPr lang="en-US"/>
          </a:p>
        </p:txBody>
      </p:sp>
      <p:sp>
        <p:nvSpPr>
          <p:cNvPr id="3" name="Footer Placeholder 2">
            <a:extLst>
              <a:ext uri="{FF2B5EF4-FFF2-40B4-BE49-F238E27FC236}">
                <a16:creationId xmlns:a16="http://schemas.microsoft.com/office/drawing/2014/main" id="{D9771630-C3FE-4660-AFA5-6243179EAC91}"/>
              </a:ext>
            </a:extLst>
          </p:cNvPr>
          <p:cNvSpPr>
            <a:spLocks noGrp="1"/>
          </p:cNvSpPr>
          <p:nvPr>
            <p:ph type="ftr" sz="quarter" idx="11"/>
          </p:nvPr>
        </p:nvSpPr>
        <p:spPr/>
        <p:txBody>
          <a:bodyPr/>
          <a:lstStyle/>
          <a:p>
            <a:r>
              <a:rPr lang="en-US"/>
              <a:t>Security Policies in the GLAM Sector</a:t>
            </a:r>
          </a:p>
        </p:txBody>
      </p:sp>
      <p:sp>
        <p:nvSpPr>
          <p:cNvPr id="4" name="Slide Number Placeholder 3">
            <a:extLst>
              <a:ext uri="{FF2B5EF4-FFF2-40B4-BE49-F238E27FC236}">
                <a16:creationId xmlns:a16="http://schemas.microsoft.com/office/drawing/2014/main" id="{FDE89297-E96A-B2B1-B9CA-9885AF8309A2}"/>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393705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1348-262C-10D7-2D62-CBF5E6ABF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9F3F9A-8EB8-F809-D1DF-6DC6E678C1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B6DBC7-7FE3-2DE6-9E90-1CFFD9F8E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91279-981F-4C19-74B0-56C790612F85}"/>
              </a:ext>
            </a:extLst>
          </p:cNvPr>
          <p:cNvSpPr>
            <a:spLocks noGrp="1"/>
          </p:cNvSpPr>
          <p:nvPr>
            <p:ph type="dt" sz="half" idx="10"/>
          </p:nvPr>
        </p:nvSpPr>
        <p:spPr/>
        <p:txBody>
          <a:bodyPr/>
          <a:lstStyle/>
          <a:p>
            <a:fld id="{02393663-2FFC-C54C-9D3B-C39AE1FBAC88}" type="datetime1">
              <a:rPr lang="it-IT" smtClean="0"/>
              <a:t>13/11/2024</a:t>
            </a:fld>
            <a:endParaRPr lang="en-US"/>
          </a:p>
        </p:txBody>
      </p:sp>
      <p:sp>
        <p:nvSpPr>
          <p:cNvPr id="6" name="Footer Placeholder 5">
            <a:extLst>
              <a:ext uri="{FF2B5EF4-FFF2-40B4-BE49-F238E27FC236}">
                <a16:creationId xmlns:a16="http://schemas.microsoft.com/office/drawing/2014/main" id="{3FEFD2BA-8F3C-1B33-3F98-A7BE3C460C1A}"/>
              </a:ext>
            </a:extLst>
          </p:cNvPr>
          <p:cNvSpPr>
            <a:spLocks noGrp="1"/>
          </p:cNvSpPr>
          <p:nvPr>
            <p:ph type="ftr" sz="quarter" idx="11"/>
          </p:nvPr>
        </p:nvSpPr>
        <p:spPr/>
        <p:txBody>
          <a:bodyPr/>
          <a:lstStyle/>
          <a:p>
            <a:r>
              <a:rPr lang="en-US"/>
              <a:t>Security Policies in the GLAM Sector</a:t>
            </a:r>
          </a:p>
        </p:txBody>
      </p:sp>
      <p:sp>
        <p:nvSpPr>
          <p:cNvPr id="7" name="Slide Number Placeholder 6">
            <a:extLst>
              <a:ext uri="{FF2B5EF4-FFF2-40B4-BE49-F238E27FC236}">
                <a16:creationId xmlns:a16="http://schemas.microsoft.com/office/drawing/2014/main" id="{4254E5C9-8DD4-04FA-C5AA-91FD759B1A8B}"/>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176830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8AC6-3964-E1C8-DCF1-D64F3CFBDA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07B4E-9C2F-5CEB-4E5E-0F86E1FB1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EB5A-FB5E-4A82-8D3C-EE1F0D7D6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C765A-57C5-E765-E618-C37B1D263632}"/>
              </a:ext>
            </a:extLst>
          </p:cNvPr>
          <p:cNvSpPr>
            <a:spLocks noGrp="1"/>
          </p:cNvSpPr>
          <p:nvPr>
            <p:ph type="dt" sz="half" idx="10"/>
          </p:nvPr>
        </p:nvSpPr>
        <p:spPr/>
        <p:txBody>
          <a:bodyPr/>
          <a:lstStyle/>
          <a:p>
            <a:fld id="{B921345F-169E-304A-93B6-5248D09FA133}" type="datetime1">
              <a:rPr lang="it-IT" smtClean="0"/>
              <a:t>13/11/2024</a:t>
            </a:fld>
            <a:endParaRPr lang="en-US"/>
          </a:p>
        </p:txBody>
      </p:sp>
      <p:sp>
        <p:nvSpPr>
          <p:cNvPr id="6" name="Footer Placeholder 5">
            <a:extLst>
              <a:ext uri="{FF2B5EF4-FFF2-40B4-BE49-F238E27FC236}">
                <a16:creationId xmlns:a16="http://schemas.microsoft.com/office/drawing/2014/main" id="{375AD102-E133-FED3-4D5D-DD23C348A48B}"/>
              </a:ext>
            </a:extLst>
          </p:cNvPr>
          <p:cNvSpPr>
            <a:spLocks noGrp="1"/>
          </p:cNvSpPr>
          <p:nvPr>
            <p:ph type="ftr" sz="quarter" idx="11"/>
          </p:nvPr>
        </p:nvSpPr>
        <p:spPr/>
        <p:txBody>
          <a:bodyPr/>
          <a:lstStyle/>
          <a:p>
            <a:r>
              <a:rPr lang="en-US"/>
              <a:t>Security Policies in the GLAM Sector</a:t>
            </a:r>
          </a:p>
        </p:txBody>
      </p:sp>
      <p:sp>
        <p:nvSpPr>
          <p:cNvPr id="7" name="Slide Number Placeholder 6">
            <a:extLst>
              <a:ext uri="{FF2B5EF4-FFF2-40B4-BE49-F238E27FC236}">
                <a16:creationId xmlns:a16="http://schemas.microsoft.com/office/drawing/2014/main" id="{9321F463-2FAE-CC99-0740-5A4B8E88E61D}"/>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587495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951A7-CB74-A90E-391E-7005DC451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9253F0-7A1F-9C56-E83C-274CEF601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4622-A56D-F229-E58D-8D712BC18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AAC4B2-3117-784D-9B0D-A60A57DA7DE3}" type="datetime1">
              <a:rPr lang="it-IT" smtClean="0"/>
              <a:t>13/11/2024</a:t>
            </a:fld>
            <a:endParaRPr lang="en-US"/>
          </a:p>
        </p:txBody>
      </p:sp>
      <p:sp>
        <p:nvSpPr>
          <p:cNvPr id="5" name="Footer Placeholder 4">
            <a:extLst>
              <a:ext uri="{FF2B5EF4-FFF2-40B4-BE49-F238E27FC236}">
                <a16:creationId xmlns:a16="http://schemas.microsoft.com/office/drawing/2014/main" id="{8FFC888F-C7A8-E50B-EC52-A4F9B23A5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Security Policies in the GLAM Sector</a:t>
            </a:r>
          </a:p>
        </p:txBody>
      </p:sp>
      <p:sp>
        <p:nvSpPr>
          <p:cNvPr id="6" name="Slide Number Placeholder 5">
            <a:extLst>
              <a:ext uri="{FF2B5EF4-FFF2-40B4-BE49-F238E27FC236}">
                <a16:creationId xmlns:a16="http://schemas.microsoft.com/office/drawing/2014/main" id="{0D8B2A54-ED4B-4122-A796-79590F12B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1C175-0F7F-45CF-AD2A-52A5689186F6}" type="slidenum">
              <a:rPr lang="en-US" smtClean="0"/>
              <a:t>‹#›</a:t>
            </a:fld>
            <a:endParaRPr lang="en-US"/>
          </a:p>
        </p:txBody>
      </p:sp>
    </p:spTree>
    <p:extLst>
      <p:ext uri="{BB962C8B-B14F-4D97-AF65-F5344CB8AC3E}">
        <p14:creationId xmlns:p14="http://schemas.microsoft.com/office/powerpoint/2010/main" val="1870481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slideLayout" Target="../slideLayouts/slideLayout2.xml"/><Relationship Id="rId7" Type="http://schemas.openxmlformats.org/officeDocument/2006/relationships/diagramData" Target="../diagrams/data7.xml"/><Relationship Id="rId12"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g"/><Relationship Id="rId11" Type="http://schemas.microsoft.com/office/2007/relationships/diagramDrawing" Target="../diagrams/drawing7.xml"/><Relationship Id="rId5" Type="http://schemas.openxmlformats.org/officeDocument/2006/relationships/image" Target="../media/image2.png"/><Relationship Id="rId10" Type="http://schemas.openxmlformats.org/officeDocument/2006/relationships/diagramColors" Target="../diagrams/colors7.xml"/><Relationship Id="rId4" Type="http://schemas.openxmlformats.org/officeDocument/2006/relationships/notesSlide" Target="../notesSlides/notesSlide11.xml"/><Relationship Id="rId9"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slideLayout" Target="../slideLayouts/slideLayout2.xml"/><Relationship Id="rId7" Type="http://schemas.openxmlformats.org/officeDocument/2006/relationships/diagramData" Target="../diagrams/data8.xml"/><Relationship Id="rId12"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g"/><Relationship Id="rId11" Type="http://schemas.microsoft.com/office/2007/relationships/diagramDrawing" Target="../diagrams/drawing8.xml"/><Relationship Id="rId5" Type="http://schemas.openxmlformats.org/officeDocument/2006/relationships/image" Target="../media/image2.png"/><Relationship Id="rId10" Type="http://schemas.openxmlformats.org/officeDocument/2006/relationships/diagramColors" Target="../diagrams/colors8.xml"/><Relationship Id="rId4" Type="http://schemas.openxmlformats.org/officeDocument/2006/relationships/notesSlide" Target="../notesSlides/notesSlide12.xml"/><Relationship Id="rId9"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1.jpg"/><Relationship Id="rId7"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2.jpg"/><Relationship Id="rId5" Type="http://schemas.openxmlformats.org/officeDocument/2006/relationships/image" Target="../media/image71.jpg"/><Relationship Id="rId10" Type="http://schemas.openxmlformats.org/officeDocument/2006/relationships/image" Target="../media/image76.png"/><Relationship Id="rId4" Type="http://schemas.openxmlformats.org/officeDocument/2006/relationships/image" Target="../media/image2.png"/><Relationship Id="rId9" Type="http://schemas.openxmlformats.org/officeDocument/2006/relationships/image" Target="../media/image7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g"/><Relationship Id="rId11" Type="http://schemas.microsoft.com/office/2007/relationships/diagramDrawing" Target="../diagrams/drawing1.xml"/><Relationship Id="rId5" Type="http://schemas.openxmlformats.org/officeDocument/2006/relationships/image" Target="../media/image2.png"/><Relationship Id="rId10" Type="http://schemas.openxmlformats.org/officeDocument/2006/relationships/diagramColors" Target="../diagrams/colors1.xml"/><Relationship Id="rId4" Type="http://schemas.openxmlformats.org/officeDocument/2006/relationships/notesSlide" Target="../notesSlides/notesSlide3.xml"/><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g"/><Relationship Id="rId11" Type="http://schemas.microsoft.com/office/2007/relationships/diagramDrawing" Target="../diagrams/drawing2.xml"/><Relationship Id="rId5" Type="http://schemas.openxmlformats.org/officeDocument/2006/relationships/image" Target="../media/image2.png"/><Relationship Id="rId10" Type="http://schemas.openxmlformats.org/officeDocument/2006/relationships/diagramColors" Target="../diagrams/colors2.xml"/><Relationship Id="rId4" Type="http://schemas.openxmlformats.org/officeDocument/2006/relationships/notesSlide" Target="../notesSlides/notesSlide5.xml"/><Relationship Id="rId9" Type="http://schemas.openxmlformats.org/officeDocument/2006/relationships/diagramQuickStyle" Target="../diagrams/quickStyle2.xml"/><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jpg"/><Relationship Id="rId11" Type="http://schemas.microsoft.com/office/2007/relationships/diagramDrawing" Target="../diagrams/drawing3.xml"/><Relationship Id="rId5" Type="http://schemas.openxmlformats.org/officeDocument/2006/relationships/image" Target="../media/image2.png"/><Relationship Id="rId10" Type="http://schemas.openxmlformats.org/officeDocument/2006/relationships/diagramColors" Target="../diagrams/colors3.xml"/><Relationship Id="rId4" Type="http://schemas.openxmlformats.org/officeDocument/2006/relationships/notesSlide" Target="../notesSlides/notesSlide6.xml"/><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2.xml"/><Relationship Id="rId7" Type="http://schemas.openxmlformats.org/officeDocument/2006/relationships/diagramData" Target="../diagrams/data4.xml"/><Relationship Id="rId12"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g"/><Relationship Id="rId11" Type="http://schemas.microsoft.com/office/2007/relationships/diagramDrawing" Target="../diagrams/drawing4.xml"/><Relationship Id="rId5" Type="http://schemas.openxmlformats.org/officeDocument/2006/relationships/image" Target="../media/image2.png"/><Relationship Id="rId10" Type="http://schemas.openxmlformats.org/officeDocument/2006/relationships/diagramColors" Target="../diagrams/colors4.xml"/><Relationship Id="rId4" Type="http://schemas.openxmlformats.org/officeDocument/2006/relationships/notesSlide" Target="../notesSlides/notesSlide7.xml"/><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2.xml"/><Relationship Id="rId7" Type="http://schemas.openxmlformats.org/officeDocument/2006/relationships/diagramData" Target="../diagrams/data5.xml"/><Relationship Id="rId12"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g"/><Relationship Id="rId11" Type="http://schemas.microsoft.com/office/2007/relationships/diagramDrawing" Target="../diagrams/drawing5.xml"/><Relationship Id="rId5" Type="http://schemas.openxmlformats.org/officeDocument/2006/relationships/image" Target="../media/image2.png"/><Relationship Id="rId10" Type="http://schemas.openxmlformats.org/officeDocument/2006/relationships/diagramColors" Target="../diagrams/colors5.xml"/><Relationship Id="rId4" Type="http://schemas.openxmlformats.org/officeDocument/2006/relationships/notesSlide" Target="../notesSlides/notesSlide8.xml"/><Relationship Id="rId9"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slideLayout" Target="../slideLayouts/slideLayout2.xml"/><Relationship Id="rId7" Type="http://schemas.openxmlformats.org/officeDocument/2006/relationships/diagramData" Target="../diagrams/data6.xml"/><Relationship Id="rId12"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g"/><Relationship Id="rId11" Type="http://schemas.microsoft.com/office/2007/relationships/diagramDrawing" Target="../diagrams/drawing6.xml"/><Relationship Id="rId5" Type="http://schemas.openxmlformats.org/officeDocument/2006/relationships/image" Target="../media/image2.png"/><Relationship Id="rId10" Type="http://schemas.openxmlformats.org/officeDocument/2006/relationships/diagramColors" Target="../diagrams/colors6.xml"/><Relationship Id="rId4" Type="http://schemas.openxmlformats.org/officeDocument/2006/relationships/notesSlide" Target="../notesSlides/notesSlide9.xml"/><Relationship Id="rId9"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BEE1-516E-6D33-3AE3-F8283C252D1F}"/>
              </a:ext>
            </a:extLst>
          </p:cNvPr>
          <p:cNvSpPr>
            <a:spLocks noGrp="1"/>
          </p:cNvSpPr>
          <p:nvPr>
            <p:ph type="ctrTitle"/>
          </p:nvPr>
        </p:nvSpPr>
        <p:spPr>
          <a:xfrm>
            <a:off x="4049754" y="2686449"/>
            <a:ext cx="6454220" cy="526239"/>
          </a:xfrm>
        </p:spPr>
        <p:txBody>
          <a:bodyPr>
            <a:normAutofit fontScale="90000"/>
          </a:bodyPr>
          <a:lstStyle/>
          <a:p>
            <a:br>
              <a:rPr lang="lt-LT" sz="3600" dirty="0"/>
            </a:br>
            <a:r>
              <a:rPr kumimoji="0" lang="lt-LT" sz="3600" b="1" i="0" u="none" strike="noStrike" kern="0" cap="none" spc="0" normalizeH="0" baseline="0" noProof="0" dirty="0">
                <a:ln>
                  <a:noFill/>
                </a:ln>
                <a:solidFill>
                  <a:srgbClr val="000000"/>
                </a:solidFill>
                <a:effectLst/>
                <a:uLnTx/>
                <a:uFillTx/>
                <a:latin typeface="Calibri"/>
                <a:ea typeface="Calibri"/>
                <a:cs typeface="Calibri"/>
                <a:sym typeface="Calibri"/>
              </a:rPr>
              <a:t>Mišraus mokymosi kursas</a:t>
            </a:r>
            <a:endParaRPr lang="en-US" sz="3600" b="1" dirty="0"/>
          </a:p>
        </p:txBody>
      </p:sp>
      <p:sp>
        <p:nvSpPr>
          <p:cNvPr id="3" name="Subtitle 2">
            <a:extLst>
              <a:ext uri="{FF2B5EF4-FFF2-40B4-BE49-F238E27FC236}">
                <a16:creationId xmlns:a16="http://schemas.microsoft.com/office/drawing/2014/main" id="{FBF38C2F-F40C-3E10-95AF-AE764182241E}"/>
              </a:ext>
            </a:extLst>
          </p:cNvPr>
          <p:cNvSpPr>
            <a:spLocks noGrp="1"/>
          </p:cNvSpPr>
          <p:nvPr>
            <p:ph type="subTitle" idx="1"/>
          </p:nvPr>
        </p:nvSpPr>
        <p:spPr>
          <a:xfrm>
            <a:off x="4114148" y="3564198"/>
            <a:ext cx="6454219" cy="1607774"/>
          </a:xfrm>
        </p:spPr>
        <p:txBody>
          <a:bodyPr vert="horz" lIns="91440" tIns="45720" rIns="91440" bIns="45720" rtlCol="0" anchor="t">
            <a:normAutofit lnSpcReduction="10000"/>
          </a:bodyPr>
          <a:lstStyle/>
          <a:p>
            <a:r>
              <a:rPr lang="lt-LT" b="1" dirty="0"/>
              <a:t>2 modulis: </a:t>
            </a:r>
            <a:r>
              <a:rPr lang="de-DE" b="1" dirty="0"/>
              <a:t>IT </a:t>
            </a:r>
            <a:r>
              <a:rPr lang="de-DE" b="1" dirty="0" err="1"/>
              <a:t>saugumas</a:t>
            </a:r>
            <a:endParaRPr lang="lt-LT" b="1" dirty="0"/>
          </a:p>
          <a:p>
            <a:r>
              <a:rPr lang="lt-LT" b="1" dirty="0"/>
              <a:t>4 užsiėmimas</a:t>
            </a:r>
            <a:r>
              <a:rPr lang="de-DE" b="1" dirty="0"/>
              <a:t>: </a:t>
            </a:r>
            <a:r>
              <a:rPr lang="lt-LT" b="1" dirty="0"/>
              <a:t>Saugumo taisyklės GLAM sektoriuje</a:t>
            </a:r>
          </a:p>
          <a:p>
            <a:r>
              <a:rPr lang="lt-LT" dirty="0"/>
              <a:t>Parengė:</a:t>
            </a:r>
            <a:r>
              <a:rPr lang="de-DE" dirty="0"/>
              <a:t> </a:t>
            </a:r>
            <a:r>
              <a:rPr lang="lt-LT" dirty="0"/>
              <a:t>B</a:t>
            </a:r>
            <a:r>
              <a:rPr lang="de-DE" dirty="0" err="1"/>
              <a:t>rainplus</a:t>
            </a:r>
            <a:r>
              <a:rPr lang="de-DE" dirty="0"/>
              <a:t> LTD</a:t>
            </a:r>
            <a:endParaRPr lang="lt-LT" dirty="0"/>
          </a:p>
        </p:txBody>
      </p:sp>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154" y="-39188"/>
            <a:ext cx="2557807" cy="2557807"/>
          </a:xfrm>
          <a:prstGeom prst="rect">
            <a:avLst/>
          </a:prstGeom>
        </p:spPr>
      </p:pic>
      <p:sp>
        <p:nvSpPr>
          <p:cNvPr id="9" name="TextBox 8">
            <a:extLst>
              <a:ext uri="{FF2B5EF4-FFF2-40B4-BE49-F238E27FC236}">
                <a16:creationId xmlns:a16="http://schemas.microsoft.com/office/drawing/2014/main" id="{2F9A5588-6CC5-D4D8-00D2-83A2B97E9837}"/>
              </a:ext>
            </a:extLst>
          </p:cNvPr>
          <p:cNvSpPr txBox="1"/>
          <p:nvPr/>
        </p:nvSpPr>
        <p:spPr>
          <a:xfrm>
            <a:off x="491069" y="6280395"/>
            <a:ext cx="8444971" cy="577081"/>
          </a:xfrm>
          <a:prstGeom prst="rect">
            <a:avLst/>
          </a:prstGeom>
          <a:noFill/>
        </p:spPr>
        <p:txBody>
          <a:bodyPr wrap="square">
            <a:spAutoFit/>
          </a:bodyPr>
          <a:lstStyle/>
          <a:p>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sp>
        <p:nvSpPr>
          <p:cNvPr id="12" name="Isosceles Triangle 11">
            <a:extLst>
              <a:ext uri="{FF2B5EF4-FFF2-40B4-BE49-F238E27FC236}">
                <a16:creationId xmlns:a16="http://schemas.microsoft.com/office/drawing/2014/main" id="{43096DA6-0AE1-D801-2844-BD5875387814}"/>
              </a:ext>
            </a:extLst>
          </p:cNvPr>
          <p:cNvSpPr/>
          <p:nvPr/>
        </p:nvSpPr>
        <p:spPr>
          <a:xfrm rot="5400000">
            <a:off x="-114992" y="3041120"/>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3" y="1801018"/>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pic>
        <p:nvPicPr>
          <p:cNvPr id="4" name="Audio 3">
            <a:hlinkClick r:id="" action="ppaction://media"/>
            <a:extLst>
              <a:ext uri="{FF2B5EF4-FFF2-40B4-BE49-F238E27FC236}">
                <a16:creationId xmlns:a16="http://schemas.microsoft.com/office/drawing/2014/main" id="{4C614CA8-2395-6B40-E1B8-7ED805EBEFA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2027111"/>
      </p:ext>
    </p:extLst>
  </p:cSld>
  <p:clrMapOvr>
    <a:masterClrMapping/>
  </p:clrMapOvr>
  <mc:AlternateContent xmlns:mc="http://schemas.openxmlformats.org/markup-compatibility/2006" xmlns:p14="http://schemas.microsoft.com/office/powerpoint/2010/main">
    <mc:Choice Requires="p14">
      <p:transition spd="slow" p14:dur="2000" advTm="7127"/>
    </mc:Choice>
    <mc:Fallback xmlns="">
      <p:transition spd="slow" advTm="7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a:xfrm>
            <a:off x="838199" y="365125"/>
            <a:ext cx="11033289" cy="1325563"/>
          </a:xfrm>
        </p:spPr>
        <p:txBody>
          <a:bodyPr>
            <a:normAutofit/>
          </a:bodyPr>
          <a:lstStyle/>
          <a:p>
            <a:r>
              <a:rPr lang="en-US" dirty="0">
                <a:ln w="0"/>
                <a:solidFill>
                  <a:schemeClr val="accent1"/>
                </a:solidFill>
                <a:effectLst>
                  <a:outerShdw blurRad="38100" dist="25400" dir="5400000" algn="ctr" rotWithShape="0">
                    <a:srgbClr val="6E747A">
                      <a:alpha val="43000"/>
                    </a:srgbClr>
                  </a:outerShdw>
                </a:effectLst>
              </a:rPr>
              <a:t>3. Saugumo </a:t>
            </a:r>
            <a:r>
              <a:rPr lang="en-US" dirty="0" err="1">
                <a:ln w="0"/>
                <a:solidFill>
                  <a:schemeClr val="accent1"/>
                </a:solidFill>
                <a:effectLst>
                  <a:outerShdw blurRad="38100" dist="25400" dir="5400000" algn="ctr" rotWithShape="0">
                    <a:srgbClr val="6E747A">
                      <a:alpha val="43000"/>
                    </a:srgbClr>
                  </a:outerShdw>
                </a:effectLst>
              </a:rPr>
              <a:t>didinimo</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ir</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sąmoningumo</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ugdymo</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mokymai</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Footer Placeholder 5">
            <a:extLst>
              <a:ext uri="{FF2B5EF4-FFF2-40B4-BE49-F238E27FC236}">
                <a16:creationId xmlns:a16="http://schemas.microsoft.com/office/drawing/2014/main" id="{EB92B00A-906B-4CB2-B29D-E49FA74EC115}"/>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sp>
        <p:nvSpPr>
          <p:cNvPr id="7" name="Rounded Rectangle 6">
            <a:extLst>
              <a:ext uri="{FF2B5EF4-FFF2-40B4-BE49-F238E27FC236}">
                <a16:creationId xmlns:a16="http://schemas.microsoft.com/office/drawing/2014/main" id="{2A83B91C-FD76-E01E-5F55-99F198300947}"/>
              </a:ext>
            </a:extLst>
          </p:cNvPr>
          <p:cNvSpPr/>
          <p:nvPr/>
        </p:nvSpPr>
        <p:spPr>
          <a:xfrm>
            <a:off x="2924492" y="2486819"/>
            <a:ext cx="6343015" cy="307340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Clr>
                <a:schemeClr val="bg1"/>
              </a:buClr>
              <a:buFont typeface="Wingdings" pitchFamily="2" charset="2"/>
              <a:buChar char="Ø"/>
            </a:pPr>
            <a:r>
              <a:rPr lang="lt-LT" sz="2800" dirty="0">
                <a:solidFill>
                  <a:schemeClr val="bg1"/>
                </a:solidFill>
              </a:rPr>
              <a:t>Darbuotojų informuotumas - svarbiausia IT saugumo srityje</a:t>
            </a:r>
          </a:p>
          <a:p>
            <a:pPr marL="285750" indent="-285750">
              <a:lnSpc>
                <a:spcPct val="150000"/>
              </a:lnSpc>
              <a:buClr>
                <a:schemeClr val="bg1"/>
              </a:buClr>
              <a:buFont typeface="Wingdings" pitchFamily="2" charset="2"/>
              <a:buChar char="Ø"/>
            </a:pPr>
            <a:r>
              <a:rPr lang="lt-LT" sz="2800" dirty="0">
                <a:solidFill>
                  <a:schemeClr val="bg1"/>
                </a:solidFill>
              </a:rPr>
              <a:t>Reguliarūs mokymai auditorijoje ir internetu</a:t>
            </a:r>
            <a:endParaRPr lang="en-IT" sz="2800" dirty="0">
              <a:solidFill>
                <a:schemeClr val="bg1"/>
              </a:solidFill>
            </a:endParaRPr>
          </a:p>
        </p:txBody>
      </p:sp>
      <p:pic>
        <p:nvPicPr>
          <p:cNvPr id="3" name="Audio 2">
            <a:hlinkClick r:id="" action="ppaction://media"/>
            <a:extLst>
              <a:ext uri="{FF2B5EF4-FFF2-40B4-BE49-F238E27FC236}">
                <a16:creationId xmlns:a16="http://schemas.microsoft.com/office/drawing/2014/main" id="{72E9D85B-16B0-5314-EC6E-795B5525E45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26088636"/>
      </p:ext>
    </p:extLst>
  </p:cSld>
  <p:clrMapOvr>
    <a:masterClrMapping/>
  </p:clrMapOvr>
  <mc:AlternateContent xmlns:mc="http://schemas.openxmlformats.org/markup-compatibility/2006" xmlns:p14="http://schemas.microsoft.com/office/powerpoint/2010/main">
    <mc:Choice Requires="p14">
      <p:transition spd="slow" p14:dur="2000" advTm="51382"/>
    </mc:Choice>
    <mc:Fallback xmlns="">
      <p:transition spd="slow" advTm="5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a:xfrm>
            <a:off x="838200" y="365125"/>
            <a:ext cx="10756900" cy="1325563"/>
          </a:xfrm>
        </p:spPr>
        <p:txBody>
          <a:bodyPr>
            <a:normAutofit/>
          </a:bodyPr>
          <a:lstStyle/>
          <a:p>
            <a:r>
              <a:rPr lang="en-US" dirty="0">
                <a:ln w="0"/>
                <a:solidFill>
                  <a:schemeClr val="accent1"/>
                </a:solidFill>
                <a:effectLst>
                  <a:outerShdw blurRad="38100" dist="25400" dir="5400000" algn="ctr" rotWithShape="0">
                    <a:srgbClr val="6E747A">
                      <a:alpha val="43000"/>
                    </a:srgbClr>
                  </a:outerShdw>
                </a:effectLst>
              </a:rPr>
              <a:t>3. Saugumo </a:t>
            </a:r>
            <a:r>
              <a:rPr lang="en-US" dirty="0" err="1">
                <a:ln w="0"/>
                <a:solidFill>
                  <a:schemeClr val="accent1"/>
                </a:solidFill>
                <a:effectLst>
                  <a:outerShdw blurRad="38100" dist="25400" dir="5400000" algn="ctr" rotWithShape="0">
                    <a:srgbClr val="6E747A">
                      <a:alpha val="43000"/>
                    </a:srgbClr>
                  </a:outerShdw>
                </a:effectLst>
              </a:rPr>
              <a:t>didinimo</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ir</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sąmoningumo</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ugdymo</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mokymai</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Footer Placeholder 5">
            <a:extLst>
              <a:ext uri="{FF2B5EF4-FFF2-40B4-BE49-F238E27FC236}">
                <a16:creationId xmlns:a16="http://schemas.microsoft.com/office/drawing/2014/main" id="{93B5E1B6-8A0A-4234-8129-B2E733B385AC}"/>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graphicFrame>
        <p:nvGraphicFramePr>
          <p:cNvPr id="9" name="TextBox 2">
            <a:extLst>
              <a:ext uri="{FF2B5EF4-FFF2-40B4-BE49-F238E27FC236}">
                <a16:creationId xmlns:a16="http://schemas.microsoft.com/office/drawing/2014/main" id="{80B59E5E-24BD-3404-7B5A-5381B96291EB}"/>
              </a:ext>
            </a:extLst>
          </p:cNvPr>
          <p:cNvGraphicFramePr/>
          <p:nvPr>
            <p:extLst>
              <p:ext uri="{D42A27DB-BD31-4B8C-83A1-F6EECF244321}">
                <p14:modId xmlns:p14="http://schemas.microsoft.com/office/powerpoint/2010/main" val="3213424089"/>
              </p:ext>
            </p:extLst>
          </p:nvPr>
        </p:nvGraphicFramePr>
        <p:xfrm>
          <a:off x="1205345" y="1932709"/>
          <a:ext cx="9437255" cy="36933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a:extLst>
              <a:ext uri="{FF2B5EF4-FFF2-40B4-BE49-F238E27FC236}">
                <a16:creationId xmlns:a16="http://schemas.microsoft.com/office/drawing/2014/main" id="{F4B74958-7A77-B851-B38C-58FE4FAE6308}"/>
              </a:ext>
            </a:extLst>
          </p:cNvPr>
          <p:cNvSpPr/>
          <p:nvPr/>
        </p:nvSpPr>
        <p:spPr>
          <a:xfrm>
            <a:off x="4837906" y="1932709"/>
            <a:ext cx="2516188" cy="64539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2000" dirty="0"/>
              <a:t>Saugumo mokymų temos</a:t>
            </a:r>
            <a:endParaRPr lang="en-IT" sz="2000" dirty="0"/>
          </a:p>
        </p:txBody>
      </p:sp>
      <p:pic>
        <p:nvPicPr>
          <p:cNvPr id="7" name="Audio 6">
            <a:hlinkClick r:id="" action="ppaction://media"/>
            <a:extLst>
              <a:ext uri="{FF2B5EF4-FFF2-40B4-BE49-F238E27FC236}">
                <a16:creationId xmlns:a16="http://schemas.microsoft.com/office/drawing/2014/main" id="{7AFE8A29-54C0-FB6B-DE9F-B01EDE7B7CF9}"/>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09354855"/>
      </p:ext>
    </p:extLst>
  </p:cSld>
  <p:clrMapOvr>
    <a:masterClrMapping/>
  </p:clrMapOvr>
  <mc:AlternateContent xmlns:mc="http://schemas.openxmlformats.org/markup-compatibility/2006" xmlns:p14="http://schemas.microsoft.com/office/powerpoint/2010/main">
    <mc:Choice Requires="p14">
      <p:transition spd="slow" p14:dur="2000" advTm="172477"/>
    </mc:Choice>
    <mc:Fallback xmlns="">
      <p:transition spd="slow" advTm="17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a:xfrm>
            <a:off x="838200" y="365125"/>
            <a:ext cx="10756900" cy="1325563"/>
          </a:xfrm>
        </p:spPr>
        <p:txBody>
          <a:bodyPr>
            <a:normAutofit/>
          </a:bodyPr>
          <a:lstStyle/>
          <a:p>
            <a:r>
              <a:rPr lang="en-US" dirty="0">
                <a:ln w="0"/>
                <a:solidFill>
                  <a:schemeClr val="accent1"/>
                </a:solidFill>
                <a:effectLst>
                  <a:outerShdw blurRad="38100" dist="25400" dir="5400000" algn="ctr" rotWithShape="0">
                    <a:srgbClr val="6E747A">
                      <a:alpha val="43000"/>
                    </a:srgbClr>
                  </a:outerShdw>
                </a:effectLst>
              </a:rPr>
              <a:t>4. </a:t>
            </a:r>
            <a:r>
              <a:rPr lang="lt-LT" dirty="0">
                <a:ln w="0"/>
                <a:solidFill>
                  <a:schemeClr val="accent1"/>
                </a:solidFill>
                <a:effectLst>
                  <a:outerShdw blurRad="38100" dist="25400" dir="5400000" algn="ctr" rotWithShape="0">
                    <a:srgbClr val="6E747A">
                      <a:alpha val="43000"/>
                    </a:srgbClr>
                  </a:outerShdw>
                </a:effectLst>
              </a:rPr>
              <a:t>Teisingas elektroninių ir spausdintų duomenų naikinimas</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Footer Placeholder 5">
            <a:extLst>
              <a:ext uri="{FF2B5EF4-FFF2-40B4-BE49-F238E27FC236}">
                <a16:creationId xmlns:a16="http://schemas.microsoft.com/office/drawing/2014/main" id="{93B5E1B6-8A0A-4234-8129-B2E733B385AC}"/>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sp>
        <p:nvSpPr>
          <p:cNvPr id="11" name="Rounded Rectangle 10">
            <a:extLst>
              <a:ext uri="{FF2B5EF4-FFF2-40B4-BE49-F238E27FC236}">
                <a16:creationId xmlns:a16="http://schemas.microsoft.com/office/drawing/2014/main" id="{F4B74958-7A77-B851-B38C-58FE4FAE6308}"/>
              </a:ext>
            </a:extLst>
          </p:cNvPr>
          <p:cNvSpPr/>
          <p:nvPr/>
        </p:nvSpPr>
        <p:spPr>
          <a:xfrm>
            <a:off x="4317206" y="1932709"/>
            <a:ext cx="3557588" cy="79779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2000" dirty="0"/>
              <a:t>Duomenų šalinimas = pavojus saugumui</a:t>
            </a:r>
            <a:endParaRPr lang="en-IT" sz="2000" dirty="0"/>
          </a:p>
        </p:txBody>
      </p:sp>
      <p:graphicFrame>
        <p:nvGraphicFramePr>
          <p:cNvPr id="9" name="TextBox 2">
            <a:extLst>
              <a:ext uri="{FF2B5EF4-FFF2-40B4-BE49-F238E27FC236}">
                <a16:creationId xmlns:a16="http://schemas.microsoft.com/office/drawing/2014/main" id="{80B59E5E-24BD-3404-7B5A-5381B96291EB}"/>
              </a:ext>
            </a:extLst>
          </p:cNvPr>
          <p:cNvGraphicFramePr/>
          <p:nvPr>
            <p:extLst>
              <p:ext uri="{D42A27DB-BD31-4B8C-83A1-F6EECF244321}">
                <p14:modId xmlns:p14="http://schemas.microsoft.com/office/powerpoint/2010/main" val="1707829991"/>
              </p:ext>
            </p:extLst>
          </p:nvPr>
        </p:nvGraphicFramePr>
        <p:xfrm>
          <a:off x="1205345" y="1932709"/>
          <a:ext cx="9437255" cy="36933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Audio 2">
            <a:hlinkClick r:id="" action="ppaction://media"/>
            <a:extLst>
              <a:ext uri="{FF2B5EF4-FFF2-40B4-BE49-F238E27FC236}">
                <a16:creationId xmlns:a16="http://schemas.microsoft.com/office/drawing/2014/main" id="{1ECABF3C-72AD-B008-BBB8-5ED643C7F15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5211018"/>
      </p:ext>
    </p:extLst>
  </p:cSld>
  <p:clrMapOvr>
    <a:masterClrMapping/>
  </p:clrMapOvr>
  <mc:AlternateContent xmlns:mc="http://schemas.openxmlformats.org/markup-compatibility/2006" xmlns:p14="http://schemas.microsoft.com/office/powerpoint/2010/main">
    <mc:Choice Requires="p14">
      <p:transition spd="slow" p14:dur="2000" advTm="133405"/>
    </mc:Choice>
    <mc:Fallback xmlns="">
      <p:transition spd="slow" advTm="13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pPr algn="ctr"/>
            <a:r>
              <a:rPr lang="lt-LT" sz="4400" b="0" i="1" dirty="0">
                <a:ln w="0"/>
                <a:solidFill>
                  <a:schemeClr val="accent1"/>
                </a:solidFill>
                <a:effectLst>
                  <a:outerShdw blurRad="38100" dist="25400" dir="5400000" algn="ctr" rotWithShape="0">
                    <a:srgbClr val="6E747A">
                      <a:alpha val="43000"/>
                    </a:srgbClr>
                  </a:outerShdw>
                </a:effectLst>
              </a:rPr>
              <a:t>Šaltiniai</a:t>
            </a:r>
            <a:br>
              <a:rPr lang="en-US" sz="4400" dirty="0"/>
            </a:br>
            <a:endParaRPr lang="en-US" dirty="0"/>
          </a:p>
        </p:txBody>
      </p:sp>
      <p:sp>
        <p:nvSpPr>
          <p:cNvPr id="3" name="Content Placeholder 2">
            <a:extLst>
              <a:ext uri="{FF2B5EF4-FFF2-40B4-BE49-F238E27FC236}">
                <a16:creationId xmlns:a16="http://schemas.microsoft.com/office/drawing/2014/main" id="{CBA7F6A9-D4B7-55D5-BF13-F84DC1EB7AEC}"/>
              </a:ext>
            </a:extLst>
          </p:cNvPr>
          <p:cNvSpPr>
            <a:spLocks noGrp="1"/>
          </p:cNvSpPr>
          <p:nvPr>
            <p:ph idx="1"/>
          </p:nvPr>
        </p:nvSpPr>
        <p:spPr/>
        <p:txBody>
          <a:bodyPr/>
          <a:lstStyle/>
          <a:p>
            <a:r>
              <a:rPr lang="en-US" dirty="0"/>
              <a:t>Script Project Missile - Technological Aspects of Information Security</a:t>
            </a:r>
          </a:p>
          <a:p>
            <a:pPr marL="0" indent="0">
              <a:buNone/>
            </a:pP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Footer Placeholder 5">
            <a:extLst>
              <a:ext uri="{FF2B5EF4-FFF2-40B4-BE49-F238E27FC236}">
                <a16:creationId xmlns:a16="http://schemas.microsoft.com/office/drawing/2014/main" id="{3BCD881B-B76B-89A3-C76B-7B58EB615980}"/>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spTree>
    <p:extLst>
      <p:ext uri="{BB962C8B-B14F-4D97-AF65-F5344CB8AC3E}">
        <p14:creationId xmlns:p14="http://schemas.microsoft.com/office/powerpoint/2010/main" val="2915908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25" y="97715"/>
            <a:ext cx="2557807" cy="2557807"/>
          </a:xfrm>
          <a:prstGeom prst="rect">
            <a:avLst/>
          </a:prstGeom>
        </p:spPr>
      </p:pic>
      <p:sp>
        <p:nvSpPr>
          <p:cNvPr id="12" name="Isosceles Triangle 11">
            <a:extLst>
              <a:ext uri="{FF2B5EF4-FFF2-40B4-BE49-F238E27FC236}">
                <a16:creationId xmlns:a16="http://schemas.microsoft.com/office/drawing/2014/main" id="{43096DA6-0AE1-D801-2844-BD5875387814}"/>
              </a:ext>
            </a:extLst>
          </p:cNvPr>
          <p:cNvSpPr/>
          <p:nvPr/>
        </p:nvSpPr>
        <p:spPr>
          <a:xfrm rot="5400000">
            <a:off x="-114994" y="3487047"/>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1" y="2091470"/>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pic>
        <p:nvPicPr>
          <p:cNvPr id="11" name="Picture 10">
            <a:extLst>
              <a:ext uri="{FF2B5EF4-FFF2-40B4-BE49-F238E27FC236}">
                <a16:creationId xmlns:a16="http://schemas.microsoft.com/office/drawing/2014/main" id="{55BBC107-BF3A-A599-554A-906F158F9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4893" y="3103160"/>
            <a:ext cx="1524273" cy="979627"/>
          </a:xfrm>
          <a:prstGeom prst="rect">
            <a:avLst/>
          </a:prstGeom>
        </p:spPr>
      </p:pic>
      <p:pic>
        <p:nvPicPr>
          <p:cNvPr id="13" name="Picture 12">
            <a:extLst>
              <a:ext uri="{FF2B5EF4-FFF2-40B4-BE49-F238E27FC236}">
                <a16:creationId xmlns:a16="http://schemas.microsoft.com/office/drawing/2014/main" id="{57E2E022-DA44-AD8F-EAD5-7010EECA3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0074" y="4675114"/>
            <a:ext cx="2129231" cy="1086684"/>
          </a:xfrm>
          <a:prstGeom prst="rect">
            <a:avLst/>
          </a:prstGeom>
        </p:spPr>
      </p:pic>
      <p:pic>
        <p:nvPicPr>
          <p:cNvPr id="15" name="Picture 14">
            <a:extLst>
              <a:ext uri="{FF2B5EF4-FFF2-40B4-BE49-F238E27FC236}">
                <a16:creationId xmlns:a16="http://schemas.microsoft.com/office/drawing/2014/main" id="{E0164455-A3AE-5D30-914C-AE49A4636B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1827" y="4739380"/>
            <a:ext cx="2869200" cy="723043"/>
          </a:xfrm>
          <a:prstGeom prst="rect">
            <a:avLst/>
          </a:prstGeom>
        </p:spPr>
      </p:pic>
      <p:pic>
        <p:nvPicPr>
          <p:cNvPr id="18" name="Picture 17">
            <a:extLst>
              <a:ext uri="{FF2B5EF4-FFF2-40B4-BE49-F238E27FC236}">
                <a16:creationId xmlns:a16="http://schemas.microsoft.com/office/drawing/2014/main" id="{360E0629-858F-4CDB-42F4-2DEF125F0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7014" y="4638603"/>
            <a:ext cx="1003238" cy="823820"/>
          </a:xfrm>
          <a:prstGeom prst="rect">
            <a:avLst/>
          </a:prstGeom>
        </p:spPr>
      </p:pic>
      <p:pic>
        <p:nvPicPr>
          <p:cNvPr id="19" name="Picture 18">
            <a:extLst>
              <a:ext uri="{FF2B5EF4-FFF2-40B4-BE49-F238E27FC236}">
                <a16:creationId xmlns:a16="http://schemas.microsoft.com/office/drawing/2014/main" id="{2BB46B8E-01E2-0477-3AD6-F9297499AC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5240" y="2759937"/>
            <a:ext cx="1773548" cy="1773548"/>
          </a:xfrm>
          <a:prstGeom prst="rect">
            <a:avLst/>
          </a:prstGeom>
        </p:spPr>
      </p:pic>
      <p:sp>
        <p:nvSpPr>
          <p:cNvPr id="21" name="TextBox 20">
            <a:extLst>
              <a:ext uri="{FF2B5EF4-FFF2-40B4-BE49-F238E27FC236}">
                <a16:creationId xmlns:a16="http://schemas.microsoft.com/office/drawing/2014/main" id="{2736A386-6AB9-863F-738A-4CE215808972}"/>
              </a:ext>
            </a:extLst>
          </p:cNvPr>
          <p:cNvSpPr txBox="1"/>
          <p:nvPr/>
        </p:nvSpPr>
        <p:spPr>
          <a:xfrm>
            <a:off x="2396766" y="6305861"/>
            <a:ext cx="6094428" cy="369332"/>
          </a:xfrm>
          <a:prstGeom prst="rect">
            <a:avLst/>
          </a:prstGeom>
          <a:noFill/>
        </p:spPr>
        <p:txBody>
          <a:bodyPr wrap="square">
            <a:spAutoFit/>
          </a:bodyPr>
          <a:lstStyle/>
          <a:p>
            <a:r>
              <a:rPr lang="en-GB" sz="1800" dirty="0" err="1"/>
              <a:t>Proje</a:t>
            </a:r>
            <a:r>
              <a:rPr lang="lt-LT" sz="1800" dirty="0" err="1"/>
              <a:t>kto</a:t>
            </a:r>
            <a:r>
              <a:rPr lang="en-GB" sz="1800" dirty="0"/>
              <a:t> N</a:t>
            </a:r>
            <a:r>
              <a:rPr lang="lt-LT" sz="1800" dirty="0"/>
              <a:t>r</a:t>
            </a:r>
            <a:r>
              <a:rPr lang="en-GB" sz="1800" dirty="0"/>
              <a:t>: 2022-1-AT01-KA220-ADU-00008513</a:t>
            </a:r>
            <a:endParaRPr lang="en-US" dirty="0"/>
          </a:p>
        </p:txBody>
      </p:sp>
      <p:pic>
        <p:nvPicPr>
          <p:cNvPr id="2" name="Google Shape;227;p6">
            <a:extLst>
              <a:ext uri="{FF2B5EF4-FFF2-40B4-BE49-F238E27FC236}">
                <a16:creationId xmlns:a16="http://schemas.microsoft.com/office/drawing/2014/main" id="{1FAEED93-0286-877E-C96D-832FB1D7C0C3}"/>
              </a:ext>
            </a:extLst>
          </p:cNvPr>
          <p:cNvPicPr preferRelativeResize="0"/>
          <p:nvPr/>
        </p:nvPicPr>
        <p:blipFill rotWithShape="1">
          <a:blip r:embed="rId10">
            <a:alphaModFix/>
          </a:blip>
          <a:srcRect/>
          <a:stretch/>
        </p:blipFill>
        <p:spPr>
          <a:xfrm>
            <a:off x="6009305" y="3327261"/>
            <a:ext cx="2860897" cy="676113"/>
          </a:xfrm>
          <a:prstGeom prst="rect">
            <a:avLst/>
          </a:prstGeom>
          <a:noFill/>
          <a:ln>
            <a:noFill/>
          </a:ln>
        </p:spPr>
      </p:pic>
    </p:spTree>
    <p:extLst>
      <p:ext uri="{BB962C8B-B14F-4D97-AF65-F5344CB8AC3E}">
        <p14:creationId xmlns:p14="http://schemas.microsoft.com/office/powerpoint/2010/main" val="2531888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55F22C5-9D28-7D27-E682-F7A32ED71873}"/>
              </a:ext>
            </a:extLst>
          </p:cNvPr>
          <p:cNvSpPr>
            <a:spLocks noGrp="1"/>
          </p:cNvSpPr>
          <p:nvPr>
            <p:ph type="body" idx="1"/>
          </p:nvPr>
        </p:nvSpPr>
        <p:spPr>
          <a:xfrm>
            <a:off x="839787" y="668337"/>
            <a:ext cx="5157787" cy="585428"/>
          </a:xfrm>
        </p:spPr>
        <p:txBody>
          <a:bodyPr>
            <a:normAutofit/>
          </a:bodyPr>
          <a:lstStyle/>
          <a:p>
            <a:r>
              <a:rPr lang="lt-LT" sz="2800" b="0" dirty="0">
                <a:ln w="0"/>
                <a:solidFill>
                  <a:schemeClr val="accent1"/>
                </a:solidFill>
                <a:effectLst>
                  <a:outerShdw blurRad="38100" dist="25400" dir="5400000" algn="ctr" rotWithShape="0">
                    <a:srgbClr val="6E747A">
                      <a:alpha val="43000"/>
                    </a:srgbClr>
                  </a:outerShdw>
                </a:effectLst>
              </a:rPr>
              <a:t>Užsiėmimo tikslai:</a:t>
            </a:r>
            <a:endParaRPr lang="en-US" sz="2800"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17" name="Text Placeholder 8">
            <a:extLst>
              <a:ext uri="{FF2B5EF4-FFF2-40B4-BE49-F238E27FC236}">
                <a16:creationId xmlns:a16="http://schemas.microsoft.com/office/drawing/2014/main" id="{29ECDDB3-BE2B-3E65-7862-268E6BA8DF68}"/>
              </a:ext>
            </a:extLst>
          </p:cNvPr>
          <p:cNvSpPr txBox="1">
            <a:spLocks/>
          </p:cNvSpPr>
          <p:nvPr/>
        </p:nvSpPr>
        <p:spPr>
          <a:xfrm>
            <a:off x="6172200" y="668337"/>
            <a:ext cx="5157787" cy="58542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t-LT" sz="2800" b="0" dirty="0">
                <a:ln w="0"/>
                <a:solidFill>
                  <a:schemeClr val="accent1"/>
                </a:solidFill>
                <a:effectLst>
                  <a:outerShdw blurRad="38100" dist="25400" dir="5400000" algn="ctr" rotWithShape="0">
                    <a:srgbClr val="6E747A">
                      <a:alpha val="43000"/>
                    </a:srgbClr>
                  </a:outerShdw>
                </a:effectLst>
              </a:rPr>
              <a:t>Mokymosi rezultatai:</a:t>
            </a:r>
            <a:endParaRPr lang="en-US" sz="2800" dirty="0"/>
          </a:p>
        </p:txBody>
      </p:sp>
      <p:sp>
        <p:nvSpPr>
          <p:cNvPr id="2" name="Footer Placeholder 1">
            <a:extLst>
              <a:ext uri="{FF2B5EF4-FFF2-40B4-BE49-F238E27FC236}">
                <a16:creationId xmlns:a16="http://schemas.microsoft.com/office/drawing/2014/main" id="{A612B368-E9AB-2091-FD77-5126D3FFFEDF}"/>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sp>
        <p:nvSpPr>
          <p:cNvPr id="7" name="Rounded Rectangle 6">
            <a:extLst>
              <a:ext uri="{FF2B5EF4-FFF2-40B4-BE49-F238E27FC236}">
                <a16:creationId xmlns:a16="http://schemas.microsoft.com/office/drawing/2014/main" id="{4DA85233-8760-4AC5-A0A8-3C157DD4DF48}"/>
              </a:ext>
            </a:extLst>
          </p:cNvPr>
          <p:cNvSpPr/>
          <p:nvPr/>
        </p:nvSpPr>
        <p:spPr>
          <a:xfrm>
            <a:off x="839787" y="1420452"/>
            <a:ext cx="4540250" cy="447564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indent="-514350">
              <a:lnSpc>
                <a:spcPct val="150000"/>
              </a:lnSpc>
              <a:buFont typeface="+mj-lt"/>
              <a:buAutoNum type="arabicPeriod"/>
            </a:pPr>
            <a:r>
              <a:rPr lang="lt-LT" sz="2000" dirty="0"/>
              <a:t>Supažindinti su integruota saugumo praktika ir nuotolinio darbo saugos priemonėmis.</a:t>
            </a:r>
          </a:p>
          <a:p>
            <a:pPr marL="514350" indent="-514350">
              <a:lnSpc>
                <a:spcPct val="150000"/>
              </a:lnSpc>
              <a:buFont typeface="+mj-lt"/>
              <a:buAutoNum type="arabicPeriod"/>
            </a:pPr>
            <a:r>
              <a:rPr lang="en-US" sz="2000" dirty="0" err="1"/>
              <a:t>Ugdyti</a:t>
            </a:r>
            <a:r>
              <a:rPr lang="en-US" sz="2000" dirty="0"/>
              <a:t> </a:t>
            </a:r>
            <a:r>
              <a:rPr lang="en-US" sz="2000" dirty="0" err="1"/>
              <a:t>visapusišką</a:t>
            </a:r>
            <a:r>
              <a:rPr lang="en-US" sz="2000" dirty="0"/>
              <a:t> </a:t>
            </a:r>
            <a:r>
              <a:rPr lang="en-US" sz="2000" dirty="0" err="1"/>
              <a:t>informuotumą</a:t>
            </a:r>
            <a:r>
              <a:rPr lang="en-US" sz="2000" dirty="0"/>
              <a:t> </a:t>
            </a:r>
            <a:r>
              <a:rPr lang="en-US" sz="2000" dirty="0" err="1"/>
              <a:t>apie</a:t>
            </a:r>
            <a:r>
              <a:rPr lang="en-US" sz="2000" dirty="0"/>
              <a:t> </a:t>
            </a:r>
            <a:r>
              <a:rPr lang="en-US" sz="2000" dirty="0" err="1"/>
              <a:t>saugumą</a:t>
            </a:r>
            <a:r>
              <a:rPr lang="en-US" sz="2000" dirty="0"/>
              <a:t>.</a:t>
            </a:r>
            <a:endParaRPr lang="lt-LT" sz="2000" dirty="0"/>
          </a:p>
          <a:p>
            <a:pPr marL="514350" indent="-514350">
              <a:lnSpc>
                <a:spcPct val="150000"/>
              </a:lnSpc>
              <a:buFont typeface="+mj-lt"/>
              <a:buAutoNum type="arabicPeriod"/>
            </a:pPr>
            <a:r>
              <a:rPr lang="lt-LT" sz="2000" dirty="0"/>
              <a:t>Supažindinti su tinkamomis neskelbtinų duomenų šalinimo procedūromis.</a:t>
            </a:r>
          </a:p>
        </p:txBody>
      </p:sp>
      <p:sp>
        <p:nvSpPr>
          <p:cNvPr id="8" name="Rounded Rectangle 7">
            <a:extLst>
              <a:ext uri="{FF2B5EF4-FFF2-40B4-BE49-F238E27FC236}">
                <a16:creationId xmlns:a16="http://schemas.microsoft.com/office/drawing/2014/main" id="{CE06B684-57AB-6FD6-C62F-8F1A3DB29115}"/>
              </a:ext>
            </a:extLst>
          </p:cNvPr>
          <p:cNvSpPr/>
          <p:nvPr/>
        </p:nvSpPr>
        <p:spPr>
          <a:xfrm>
            <a:off x="5997574" y="1420452"/>
            <a:ext cx="4895688" cy="447564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indent="-514350">
              <a:lnSpc>
                <a:spcPct val="150000"/>
              </a:lnSpc>
              <a:buFont typeface="+mj-lt"/>
              <a:buAutoNum type="arabicPeriod"/>
            </a:pPr>
            <a:r>
              <a:rPr lang="lt-LT" sz="2000" dirty="0"/>
              <a:t>Išnagrinėta integruota saugumo praktika, nuotolinis darbas ir informacijos saugumas.</a:t>
            </a:r>
          </a:p>
          <a:p>
            <a:pPr marL="514350" indent="-514350">
              <a:lnSpc>
                <a:spcPct val="150000"/>
              </a:lnSpc>
              <a:buFont typeface="+mj-lt"/>
              <a:buAutoNum type="arabicPeriod"/>
            </a:pPr>
            <a:r>
              <a:rPr lang="en-US" sz="2000" dirty="0" err="1"/>
              <a:t>Pagerint</a:t>
            </a:r>
            <a:r>
              <a:rPr lang="lt-LT" sz="2000" dirty="0" err="1"/>
              <a:t>as</a:t>
            </a:r>
            <a:r>
              <a:rPr lang="en-US" sz="2000" dirty="0"/>
              <a:t> </a:t>
            </a:r>
            <a:r>
              <a:rPr lang="en-US" sz="2000" dirty="0" err="1"/>
              <a:t>visapusišką</a:t>
            </a:r>
            <a:r>
              <a:rPr lang="lt-LT" sz="2000" dirty="0"/>
              <a:t>s</a:t>
            </a:r>
            <a:r>
              <a:rPr lang="en-US" sz="2000" dirty="0"/>
              <a:t> </a:t>
            </a:r>
            <a:r>
              <a:rPr lang="en-US" sz="2000" dirty="0" err="1"/>
              <a:t>informuotuma</a:t>
            </a:r>
            <a:r>
              <a:rPr lang="lt-LT" sz="2000" dirty="0"/>
              <a:t>s</a:t>
            </a:r>
            <a:r>
              <a:rPr lang="en-US" sz="2000" dirty="0"/>
              <a:t> </a:t>
            </a:r>
            <a:r>
              <a:rPr lang="en-US" sz="2000" dirty="0" err="1"/>
              <a:t>apie</a:t>
            </a:r>
            <a:r>
              <a:rPr lang="en-US" sz="2000" dirty="0"/>
              <a:t> </a:t>
            </a:r>
            <a:r>
              <a:rPr lang="en-US" sz="2000" dirty="0" err="1"/>
              <a:t>saugumą</a:t>
            </a:r>
            <a:r>
              <a:rPr lang="en-US" sz="2000" dirty="0"/>
              <a:t>.</a:t>
            </a:r>
          </a:p>
          <a:p>
            <a:pPr marL="514350" indent="-514350">
              <a:lnSpc>
                <a:spcPct val="150000"/>
              </a:lnSpc>
              <a:buFont typeface="+mj-lt"/>
              <a:buAutoNum type="arabicPeriod"/>
            </a:pPr>
            <a:r>
              <a:rPr lang="en-US" sz="2000" dirty="0"/>
              <a:t>Supra</a:t>
            </a:r>
            <a:r>
              <a:rPr lang="lt-LT" sz="2000" dirty="0" err="1"/>
              <a:t>timas</a:t>
            </a:r>
            <a:r>
              <a:rPr lang="en-US" sz="2000" dirty="0"/>
              <a:t> </a:t>
            </a:r>
            <a:r>
              <a:rPr lang="en-US" sz="2000" dirty="0" err="1"/>
              <a:t>ir</a:t>
            </a:r>
            <a:r>
              <a:rPr lang="lt-LT" sz="2000" dirty="0"/>
              <a:t> mokėjimas</a:t>
            </a:r>
            <a:r>
              <a:rPr lang="en-US" sz="2000" dirty="0"/>
              <a:t> </a:t>
            </a:r>
            <a:r>
              <a:rPr lang="en-US" sz="2000" dirty="0" err="1"/>
              <a:t>taikyti</a:t>
            </a:r>
            <a:r>
              <a:rPr lang="en-US" sz="2000" dirty="0"/>
              <a:t> </a:t>
            </a:r>
            <a:r>
              <a:rPr lang="en-US" sz="2000" dirty="0" err="1"/>
              <a:t>tinkamas</a:t>
            </a:r>
            <a:r>
              <a:rPr lang="en-US" sz="2000" dirty="0"/>
              <a:t> </a:t>
            </a:r>
            <a:r>
              <a:rPr lang="lt-LT" sz="2000" dirty="0"/>
              <a:t>naikinimo</a:t>
            </a:r>
            <a:r>
              <a:rPr lang="en-US" sz="2000" dirty="0"/>
              <a:t> </a:t>
            </a:r>
            <a:r>
              <a:rPr lang="en-US" sz="2000" dirty="0" err="1"/>
              <a:t>procedūras</a:t>
            </a:r>
            <a:r>
              <a:rPr lang="en-US" sz="2000" dirty="0"/>
              <a:t> </a:t>
            </a:r>
            <a:r>
              <a:rPr lang="en-US" sz="2000" dirty="0" err="1"/>
              <a:t>tvarkant</a:t>
            </a:r>
            <a:r>
              <a:rPr lang="en-US" sz="2000" dirty="0"/>
              <a:t> </a:t>
            </a:r>
            <a:r>
              <a:rPr lang="en-US" sz="2000" dirty="0" err="1"/>
              <a:t>konfidencialius</a:t>
            </a:r>
            <a:r>
              <a:rPr lang="en-US" sz="2000" dirty="0"/>
              <a:t> </a:t>
            </a:r>
            <a:r>
              <a:rPr lang="en-US" sz="2000" dirty="0" err="1"/>
              <a:t>duomenis</a:t>
            </a:r>
            <a:r>
              <a:rPr lang="en-US" sz="2000" dirty="0"/>
              <a:t>.</a:t>
            </a:r>
          </a:p>
        </p:txBody>
      </p:sp>
      <p:pic>
        <p:nvPicPr>
          <p:cNvPr id="6" name="Audio 5">
            <a:hlinkClick r:id="" action="ppaction://media"/>
            <a:extLst>
              <a:ext uri="{FF2B5EF4-FFF2-40B4-BE49-F238E27FC236}">
                <a16:creationId xmlns:a16="http://schemas.microsoft.com/office/drawing/2014/main" id="{EF72CBF6-391C-82D4-0D29-F96673B012B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01038154"/>
      </p:ext>
    </p:extLst>
  </p:cSld>
  <p:clrMapOvr>
    <a:masterClrMapping/>
  </p:clrMapOvr>
  <mc:AlternateContent xmlns:mc="http://schemas.openxmlformats.org/markup-compatibility/2006" xmlns:p14="http://schemas.microsoft.com/office/powerpoint/2010/main">
    <mc:Choice Requires="p14">
      <p:transition spd="slow" p14:dur="2000" advTm="36077"/>
    </mc:Choice>
    <mc:Fallback xmlns="">
      <p:transition spd="slow" advTm="3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ln w="0"/>
                <a:solidFill>
                  <a:schemeClr val="accent1"/>
                </a:solidFill>
                <a:effectLst>
                  <a:outerShdw blurRad="38100" dist="25400" dir="5400000" algn="ctr" rotWithShape="0">
                    <a:srgbClr val="6E747A">
                      <a:alpha val="43000"/>
                    </a:srgbClr>
                  </a:outerShdw>
                </a:effectLst>
              </a:rPr>
              <a:t>Apžvalga</a:t>
            </a:r>
            <a:endParaRPr lang="en-US" dirty="0">
              <a:ln w="0"/>
              <a:solidFill>
                <a:schemeClr val="accent1"/>
              </a:solidFill>
              <a:effectLst>
                <a:outerShdw blurRad="38100" dist="25400" dir="5400000" algn="ctr" rotWithShape="0">
                  <a:srgbClr val="6E747A">
                    <a:alpha val="43000"/>
                  </a:srgbClr>
                </a:outerShdw>
              </a:effectLst>
            </a:endParaRPr>
          </a:p>
        </p:txBody>
      </p:sp>
      <p:sp>
        <p:nvSpPr>
          <p:cNvPr id="7" name="Footer Placeholder 6">
            <a:extLst>
              <a:ext uri="{FF2B5EF4-FFF2-40B4-BE49-F238E27FC236}">
                <a16:creationId xmlns:a16="http://schemas.microsoft.com/office/drawing/2014/main" id="{A171A414-5DDA-959E-FEEA-03013CFCEF0A}"/>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graphicFrame>
        <p:nvGraphicFramePr>
          <p:cNvPr id="10" name="Diagram 9">
            <a:extLst>
              <a:ext uri="{FF2B5EF4-FFF2-40B4-BE49-F238E27FC236}">
                <a16:creationId xmlns:a16="http://schemas.microsoft.com/office/drawing/2014/main" id="{B7BDD950-5A89-4F21-89E3-3597D3A2F835}"/>
              </a:ext>
            </a:extLst>
          </p:cNvPr>
          <p:cNvGraphicFramePr/>
          <p:nvPr>
            <p:extLst>
              <p:ext uri="{D42A27DB-BD31-4B8C-83A1-F6EECF244321}">
                <p14:modId xmlns:p14="http://schemas.microsoft.com/office/powerpoint/2010/main" val="1482118960"/>
              </p:ext>
            </p:extLst>
          </p:nvPr>
        </p:nvGraphicFramePr>
        <p:xfrm>
          <a:off x="2032000" y="1104900"/>
          <a:ext cx="7886700" cy="50334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Audio 5">
            <a:hlinkClick r:id="" action="ppaction://media"/>
            <a:extLst>
              <a:ext uri="{FF2B5EF4-FFF2-40B4-BE49-F238E27FC236}">
                <a16:creationId xmlns:a16="http://schemas.microsoft.com/office/drawing/2014/main" id="{73AC6EA6-4C64-E926-AB6A-8C24DB5BB556}"/>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53471683"/>
      </p:ext>
    </p:extLst>
  </p:cSld>
  <p:clrMapOvr>
    <a:masterClrMapping/>
  </p:clrMapOvr>
  <mc:AlternateContent xmlns:mc="http://schemas.openxmlformats.org/markup-compatibility/2006" xmlns:p14="http://schemas.microsoft.com/office/powerpoint/2010/main">
    <mc:Choice Requires="p14">
      <p:transition spd="slow" p14:dur="2000" advTm="33765"/>
    </mc:Choice>
    <mc:Fallback xmlns="">
      <p:transition spd="slow" advTm="3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1. </a:t>
            </a:r>
            <a:r>
              <a:rPr lang="lt-LT" dirty="0">
                <a:ln w="0"/>
                <a:solidFill>
                  <a:schemeClr val="accent1"/>
                </a:solidFill>
                <a:effectLst>
                  <a:outerShdw blurRad="38100" dist="25400" dir="5400000" algn="ctr" rotWithShape="0">
                    <a:srgbClr val="6E747A">
                      <a:alpha val="43000"/>
                    </a:srgbClr>
                  </a:outerShdw>
                </a:effectLst>
              </a:rPr>
              <a:t>Taisyklės darbuotojams ir lankytojams</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Footer Placeholder 5">
            <a:extLst>
              <a:ext uri="{FF2B5EF4-FFF2-40B4-BE49-F238E27FC236}">
                <a16:creationId xmlns:a16="http://schemas.microsoft.com/office/drawing/2014/main" id="{93B5E1B6-8A0A-4234-8129-B2E733B385AC}"/>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sp>
        <p:nvSpPr>
          <p:cNvPr id="7" name="Rounded Rectangle 6">
            <a:extLst>
              <a:ext uri="{FF2B5EF4-FFF2-40B4-BE49-F238E27FC236}">
                <a16:creationId xmlns:a16="http://schemas.microsoft.com/office/drawing/2014/main" id="{3DD4159F-650D-E5D5-F097-F7E4A86FE5F5}"/>
              </a:ext>
            </a:extLst>
          </p:cNvPr>
          <p:cNvSpPr/>
          <p:nvPr/>
        </p:nvSpPr>
        <p:spPr>
          <a:xfrm>
            <a:off x="3448050" y="2418304"/>
            <a:ext cx="5295900" cy="321043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Clr>
                <a:schemeClr val="bg1"/>
              </a:buClr>
              <a:buFont typeface="Wingdings" pitchFamily="2" charset="2"/>
              <a:buChar char="Ø"/>
            </a:pPr>
            <a:r>
              <a:rPr lang="lt-LT" sz="2800" dirty="0">
                <a:solidFill>
                  <a:schemeClr val="bg1"/>
                </a:solidFill>
              </a:rPr>
              <a:t>Tendencijos ir koncepcijos</a:t>
            </a:r>
          </a:p>
          <a:p>
            <a:pPr marL="285750" indent="-285750">
              <a:lnSpc>
                <a:spcPct val="150000"/>
              </a:lnSpc>
              <a:buClr>
                <a:schemeClr val="bg1"/>
              </a:buClr>
              <a:buFont typeface="Wingdings" pitchFamily="2" charset="2"/>
              <a:buChar char="Ø"/>
            </a:pPr>
            <a:r>
              <a:rPr lang="lt-LT" sz="2800" dirty="0">
                <a:solidFill>
                  <a:schemeClr val="bg1"/>
                </a:solidFill>
              </a:rPr>
              <a:t>Dažniausiai pasitaikantys su saugumu susiję pavojai</a:t>
            </a:r>
          </a:p>
          <a:p>
            <a:pPr marL="285750" indent="-285750">
              <a:lnSpc>
                <a:spcPct val="150000"/>
              </a:lnSpc>
              <a:buClr>
                <a:schemeClr val="bg1"/>
              </a:buClr>
              <a:buFont typeface="Wingdings" pitchFamily="2" charset="2"/>
              <a:buChar char="Ø"/>
            </a:pPr>
            <a:r>
              <a:rPr lang="lt-LT" sz="2800" dirty="0">
                <a:solidFill>
                  <a:schemeClr val="bg1"/>
                </a:solidFill>
              </a:rPr>
              <a:t>IT saugumo taisyklės</a:t>
            </a:r>
            <a:endParaRPr lang="en-IT" sz="2800" dirty="0">
              <a:solidFill>
                <a:schemeClr val="bg1"/>
              </a:solidFill>
            </a:endParaRPr>
          </a:p>
        </p:txBody>
      </p:sp>
      <p:pic>
        <p:nvPicPr>
          <p:cNvPr id="3" name="Audio 2">
            <a:hlinkClick r:id="" action="ppaction://media"/>
            <a:extLst>
              <a:ext uri="{FF2B5EF4-FFF2-40B4-BE49-F238E27FC236}">
                <a16:creationId xmlns:a16="http://schemas.microsoft.com/office/drawing/2014/main" id="{0811547C-F747-6B9A-8485-E8206012F4D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82628969"/>
      </p:ext>
    </p:extLst>
  </p:cSld>
  <p:clrMapOvr>
    <a:masterClrMapping/>
  </p:clrMapOvr>
  <mc:AlternateContent xmlns:mc="http://schemas.openxmlformats.org/markup-compatibility/2006" xmlns:p14="http://schemas.microsoft.com/office/powerpoint/2010/main">
    <mc:Choice Requires="p14">
      <p:transition spd="slow" p14:dur="2000" advTm="19625"/>
    </mc:Choice>
    <mc:Fallback xmlns="">
      <p:transition spd="slow" advTm="19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1. </a:t>
            </a:r>
            <a:r>
              <a:rPr lang="lt-LT" dirty="0">
                <a:ln w="0"/>
                <a:solidFill>
                  <a:schemeClr val="accent1"/>
                </a:solidFill>
                <a:effectLst>
                  <a:outerShdw blurRad="38100" dist="25400" dir="5400000" algn="ctr" rotWithShape="0">
                    <a:srgbClr val="6E747A">
                      <a:alpha val="43000"/>
                    </a:srgbClr>
                  </a:outerShdw>
                </a:effectLst>
              </a:rPr>
              <a:t>Taisyklės darbuotojams ir lankytojams</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Footer Placeholder 5">
            <a:extLst>
              <a:ext uri="{FF2B5EF4-FFF2-40B4-BE49-F238E27FC236}">
                <a16:creationId xmlns:a16="http://schemas.microsoft.com/office/drawing/2014/main" id="{93B5E1B6-8A0A-4234-8129-B2E733B385AC}"/>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graphicFrame>
        <p:nvGraphicFramePr>
          <p:cNvPr id="9" name="TextBox 2">
            <a:extLst>
              <a:ext uri="{FF2B5EF4-FFF2-40B4-BE49-F238E27FC236}">
                <a16:creationId xmlns:a16="http://schemas.microsoft.com/office/drawing/2014/main" id="{80B59E5E-24BD-3404-7B5A-5381B96291EB}"/>
              </a:ext>
            </a:extLst>
          </p:cNvPr>
          <p:cNvGraphicFramePr/>
          <p:nvPr>
            <p:extLst>
              <p:ext uri="{D42A27DB-BD31-4B8C-83A1-F6EECF244321}">
                <p14:modId xmlns:p14="http://schemas.microsoft.com/office/powerpoint/2010/main" val="2456110974"/>
              </p:ext>
            </p:extLst>
          </p:nvPr>
        </p:nvGraphicFramePr>
        <p:xfrm>
          <a:off x="702137" y="1472636"/>
          <a:ext cx="11176914" cy="44553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a:extLst>
              <a:ext uri="{FF2B5EF4-FFF2-40B4-BE49-F238E27FC236}">
                <a16:creationId xmlns:a16="http://schemas.microsoft.com/office/drawing/2014/main" id="{F4B74958-7A77-B851-B38C-58FE4FAE6308}"/>
              </a:ext>
            </a:extLst>
          </p:cNvPr>
          <p:cNvSpPr/>
          <p:nvPr/>
        </p:nvSpPr>
        <p:spPr>
          <a:xfrm>
            <a:off x="4616450" y="1932709"/>
            <a:ext cx="2959100" cy="671325"/>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Atsinešk</a:t>
            </a:r>
            <a:r>
              <a:rPr lang="en-GB" sz="2000" dirty="0"/>
              <a:t> </a:t>
            </a:r>
            <a:r>
              <a:rPr lang="en-GB" sz="2000" dirty="0" err="1"/>
              <a:t>savo</a:t>
            </a:r>
            <a:r>
              <a:rPr lang="en-GB" sz="2000" dirty="0"/>
              <a:t> </a:t>
            </a:r>
            <a:r>
              <a:rPr lang="en-GB" sz="2000" dirty="0" err="1"/>
              <a:t>įrenginį</a:t>
            </a:r>
            <a:r>
              <a:rPr lang="en-GB" sz="2000" dirty="0"/>
              <a:t>“ </a:t>
            </a:r>
          </a:p>
        </p:txBody>
      </p:sp>
      <p:pic>
        <p:nvPicPr>
          <p:cNvPr id="13" name="Graphic 12" descr="Internet outline">
            <a:extLst>
              <a:ext uri="{FF2B5EF4-FFF2-40B4-BE49-F238E27FC236}">
                <a16:creationId xmlns:a16="http://schemas.microsoft.com/office/drawing/2014/main" id="{95889599-8065-6A5E-481E-900E166F3E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92750" y="2732400"/>
            <a:ext cx="1206500" cy="1206500"/>
          </a:xfrm>
          <a:prstGeom prst="rect">
            <a:avLst/>
          </a:prstGeom>
        </p:spPr>
      </p:pic>
      <p:pic>
        <p:nvPicPr>
          <p:cNvPr id="8" name="Audio 7">
            <a:hlinkClick r:id="" action="ppaction://media"/>
            <a:extLst>
              <a:ext uri="{FF2B5EF4-FFF2-40B4-BE49-F238E27FC236}">
                <a16:creationId xmlns:a16="http://schemas.microsoft.com/office/drawing/2014/main" id="{AD6C01A8-B9CE-A03E-846B-72F26A269C9A}"/>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31494302"/>
      </p:ext>
    </p:extLst>
  </p:cSld>
  <p:clrMapOvr>
    <a:masterClrMapping/>
  </p:clrMapOvr>
  <mc:AlternateContent xmlns:mc="http://schemas.openxmlformats.org/markup-compatibility/2006" xmlns:p14="http://schemas.microsoft.com/office/powerpoint/2010/main">
    <mc:Choice Requires="p14">
      <p:transition spd="slow" p14:dur="2000" advTm="159410"/>
    </mc:Choice>
    <mc:Fallback xmlns="">
      <p:transition spd="slow" advTm="159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1. </a:t>
            </a:r>
            <a:r>
              <a:rPr lang="lt-LT" dirty="0">
                <a:ln w="0"/>
                <a:solidFill>
                  <a:schemeClr val="accent1"/>
                </a:solidFill>
                <a:effectLst>
                  <a:outerShdw blurRad="38100" dist="25400" dir="5400000" algn="ctr" rotWithShape="0">
                    <a:srgbClr val="6E747A">
                      <a:alpha val="43000"/>
                    </a:srgbClr>
                  </a:outerShdw>
                </a:effectLst>
              </a:rPr>
              <a:t>Taisyklės darbuotojams ir lankytojams</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Footer Placeholder 5">
            <a:extLst>
              <a:ext uri="{FF2B5EF4-FFF2-40B4-BE49-F238E27FC236}">
                <a16:creationId xmlns:a16="http://schemas.microsoft.com/office/drawing/2014/main" id="{93B5E1B6-8A0A-4234-8129-B2E733B385AC}"/>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graphicFrame>
        <p:nvGraphicFramePr>
          <p:cNvPr id="9" name="TextBox 2">
            <a:extLst>
              <a:ext uri="{FF2B5EF4-FFF2-40B4-BE49-F238E27FC236}">
                <a16:creationId xmlns:a16="http://schemas.microsoft.com/office/drawing/2014/main" id="{80B59E5E-24BD-3404-7B5A-5381B96291EB}"/>
              </a:ext>
            </a:extLst>
          </p:cNvPr>
          <p:cNvGraphicFramePr/>
          <p:nvPr>
            <p:extLst>
              <p:ext uri="{D42A27DB-BD31-4B8C-83A1-F6EECF244321}">
                <p14:modId xmlns:p14="http://schemas.microsoft.com/office/powerpoint/2010/main" val="202594930"/>
              </p:ext>
            </p:extLst>
          </p:nvPr>
        </p:nvGraphicFramePr>
        <p:xfrm>
          <a:off x="1205345" y="1932709"/>
          <a:ext cx="9437255" cy="36933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a:extLst>
              <a:ext uri="{FF2B5EF4-FFF2-40B4-BE49-F238E27FC236}">
                <a16:creationId xmlns:a16="http://schemas.microsoft.com/office/drawing/2014/main" id="{F4B74958-7A77-B851-B38C-58FE4FAE6308}"/>
              </a:ext>
            </a:extLst>
          </p:cNvPr>
          <p:cNvSpPr/>
          <p:nvPr/>
        </p:nvSpPr>
        <p:spPr>
          <a:xfrm>
            <a:off x="5194300" y="1932709"/>
            <a:ext cx="1803400" cy="53199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2000" dirty="0"/>
              <a:t>Nuotolinis darbas</a:t>
            </a:r>
            <a:endParaRPr lang="en-IT" sz="2000" dirty="0"/>
          </a:p>
        </p:txBody>
      </p:sp>
      <p:pic>
        <p:nvPicPr>
          <p:cNvPr id="3" name="Audio 2">
            <a:hlinkClick r:id="" action="ppaction://media"/>
            <a:extLst>
              <a:ext uri="{FF2B5EF4-FFF2-40B4-BE49-F238E27FC236}">
                <a16:creationId xmlns:a16="http://schemas.microsoft.com/office/drawing/2014/main" id="{7796CDF6-B3AB-E58A-E63D-2632BA4C1F4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849684"/>
      </p:ext>
    </p:extLst>
  </p:cSld>
  <p:clrMapOvr>
    <a:masterClrMapping/>
  </p:clrMapOvr>
  <mc:AlternateContent xmlns:mc="http://schemas.openxmlformats.org/markup-compatibility/2006" xmlns:p14="http://schemas.microsoft.com/office/powerpoint/2010/main">
    <mc:Choice Requires="p14">
      <p:transition spd="slow" p14:dur="2000" advTm="153030"/>
    </mc:Choice>
    <mc:Fallback xmlns="">
      <p:transition spd="slow" advTm="153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1. </a:t>
            </a:r>
            <a:r>
              <a:rPr lang="lt-LT" dirty="0">
                <a:ln w="0"/>
                <a:solidFill>
                  <a:schemeClr val="accent1"/>
                </a:solidFill>
                <a:effectLst>
                  <a:outerShdw blurRad="38100" dist="25400" dir="5400000" algn="ctr" rotWithShape="0">
                    <a:srgbClr val="6E747A">
                      <a:alpha val="43000"/>
                    </a:srgbClr>
                  </a:outerShdw>
                </a:effectLst>
              </a:rPr>
              <a:t>Taisyklės darbuotojams ir lankytojams</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Footer Placeholder 5">
            <a:extLst>
              <a:ext uri="{FF2B5EF4-FFF2-40B4-BE49-F238E27FC236}">
                <a16:creationId xmlns:a16="http://schemas.microsoft.com/office/drawing/2014/main" id="{93B5E1B6-8A0A-4234-8129-B2E733B385AC}"/>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graphicFrame>
        <p:nvGraphicFramePr>
          <p:cNvPr id="9" name="TextBox 2">
            <a:extLst>
              <a:ext uri="{FF2B5EF4-FFF2-40B4-BE49-F238E27FC236}">
                <a16:creationId xmlns:a16="http://schemas.microsoft.com/office/drawing/2014/main" id="{80B59E5E-24BD-3404-7B5A-5381B96291EB}"/>
              </a:ext>
            </a:extLst>
          </p:cNvPr>
          <p:cNvGraphicFramePr/>
          <p:nvPr>
            <p:extLst>
              <p:ext uri="{D42A27DB-BD31-4B8C-83A1-F6EECF244321}">
                <p14:modId xmlns:p14="http://schemas.microsoft.com/office/powerpoint/2010/main" val="3928453445"/>
              </p:ext>
            </p:extLst>
          </p:nvPr>
        </p:nvGraphicFramePr>
        <p:xfrm>
          <a:off x="1205345" y="1932709"/>
          <a:ext cx="9437255" cy="36933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a:extLst>
              <a:ext uri="{FF2B5EF4-FFF2-40B4-BE49-F238E27FC236}">
                <a16:creationId xmlns:a16="http://schemas.microsoft.com/office/drawing/2014/main" id="{F4B74958-7A77-B851-B38C-58FE4FAE6308}"/>
              </a:ext>
            </a:extLst>
          </p:cNvPr>
          <p:cNvSpPr/>
          <p:nvPr/>
        </p:nvSpPr>
        <p:spPr>
          <a:xfrm>
            <a:off x="4598894" y="1690688"/>
            <a:ext cx="3065930" cy="774013"/>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000" dirty="0"/>
              <a:t>„Tvarkingas stalas</a:t>
            </a:r>
            <a:r>
              <a:rPr lang="lt-LT" sz="2000" dirty="0"/>
              <a:t>,</a:t>
            </a:r>
            <a:r>
              <a:rPr lang="en-IT" sz="2000" dirty="0"/>
              <a:t> apsaugotas kompiuteris“ </a:t>
            </a:r>
          </a:p>
        </p:txBody>
      </p:sp>
      <p:pic>
        <p:nvPicPr>
          <p:cNvPr id="3" name="Audio 2">
            <a:hlinkClick r:id="" action="ppaction://media"/>
            <a:extLst>
              <a:ext uri="{FF2B5EF4-FFF2-40B4-BE49-F238E27FC236}">
                <a16:creationId xmlns:a16="http://schemas.microsoft.com/office/drawing/2014/main" id="{8B4FF90D-4AAA-4A87-0EFB-B07A359A2F42}"/>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28518969"/>
      </p:ext>
    </p:extLst>
  </p:cSld>
  <p:clrMapOvr>
    <a:masterClrMapping/>
  </p:clrMapOvr>
  <mc:AlternateContent xmlns:mc="http://schemas.openxmlformats.org/markup-compatibility/2006" xmlns:p14="http://schemas.microsoft.com/office/powerpoint/2010/main">
    <mc:Choice Requires="p14">
      <p:transition spd="slow" p14:dur="2000" advTm="62094"/>
    </mc:Choice>
    <mc:Fallback xmlns="">
      <p:transition spd="slow" advTm="6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1. </a:t>
            </a:r>
            <a:r>
              <a:rPr lang="lt-LT" dirty="0">
                <a:ln w="0"/>
                <a:solidFill>
                  <a:schemeClr val="accent1"/>
                </a:solidFill>
                <a:effectLst>
                  <a:outerShdw blurRad="38100" dist="25400" dir="5400000" algn="ctr" rotWithShape="0">
                    <a:srgbClr val="6E747A">
                      <a:alpha val="43000"/>
                    </a:srgbClr>
                  </a:outerShdw>
                </a:effectLst>
              </a:rPr>
              <a:t>Taisyklės darbuotojams ir lankytojams</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Footer Placeholder 5">
            <a:extLst>
              <a:ext uri="{FF2B5EF4-FFF2-40B4-BE49-F238E27FC236}">
                <a16:creationId xmlns:a16="http://schemas.microsoft.com/office/drawing/2014/main" id="{93B5E1B6-8A0A-4234-8129-B2E733B385AC}"/>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graphicFrame>
        <p:nvGraphicFramePr>
          <p:cNvPr id="9" name="TextBox 2">
            <a:extLst>
              <a:ext uri="{FF2B5EF4-FFF2-40B4-BE49-F238E27FC236}">
                <a16:creationId xmlns:a16="http://schemas.microsoft.com/office/drawing/2014/main" id="{80B59E5E-24BD-3404-7B5A-5381B96291EB}"/>
              </a:ext>
            </a:extLst>
          </p:cNvPr>
          <p:cNvGraphicFramePr/>
          <p:nvPr>
            <p:extLst>
              <p:ext uri="{D42A27DB-BD31-4B8C-83A1-F6EECF244321}">
                <p14:modId xmlns:p14="http://schemas.microsoft.com/office/powerpoint/2010/main" val="3678609735"/>
              </p:ext>
            </p:extLst>
          </p:nvPr>
        </p:nvGraphicFramePr>
        <p:xfrm>
          <a:off x="1205345" y="1932709"/>
          <a:ext cx="9437255" cy="36933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a:extLst>
              <a:ext uri="{FF2B5EF4-FFF2-40B4-BE49-F238E27FC236}">
                <a16:creationId xmlns:a16="http://schemas.microsoft.com/office/drawing/2014/main" id="{F4B74958-7A77-B851-B38C-58FE4FAE6308}"/>
              </a:ext>
            </a:extLst>
          </p:cNvPr>
          <p:cNvSpPr/>
          <p:nvPr/>
        </p:nvSpPr>
        <p:spPr>
          <a:xfrm>
            <a:off x="5022850" y="1932709"/>
            <a:ext cx="2146300" cy="53199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2000" dirty="0"/>
              <a:t>Slaptažodžių taisyklės</a:t>
            </a:r>
            <a:endParaRPr lang="en-IT" sz="2000" dirty="0"/>
          </a:p>
        </p:txBody>
      </p:sp>
      <p:pic>
        <p:nvPicPr>
          <p:cNvPr id="7" name="Audio 6">
            <a:hlinkClick r:id="" action="ppaction://media"/>
            <a:extLst>
              <a:ext uri="{FF2B5EF4-FFF2-40B4-BE49-F238E27FC236}">
                <a16:creationId xmlns:a16="http://schemas.microsoft.com/office/drawing/2014/main" id="{3D2F04FD-4248-1C42-BF24-D2205451C387}"/>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06441241"/>
      </p:ext>
    </p:extLst>
  </p:cSld>
  <p:clrMapOvr>
    <a:masterClrMapping/>
  </p:clrMapOvr>
  <mc:AlternateContent xmlns:mc="http://schemas.openxmlformats.org/markup-compatibility/2006" xmlns:p14="http://schemas.microsoft.com/office/powerpoint/2010/main">
    <mc:Choice Requires="p14">
      <p:transition spd="slow" p14:dur="2000" advTm="154182"/>
    </mc:Choice>
    <mc:Fallback xmlns="">
      <p:transition spd="slow" advTm="15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2. </a:t>
            </a:r>
            <a:r>
              <a:rPr lang="lt-LT" dirty="0">
                <a:ln w="0"/>
                <a:solidFill>
                  <a:schemeClr val="accent1"/>
                </a:solidFill>
                <a:effectLst>
                  <a:outerShdw blurRad="38100" dist="25400" dir="5400000" algn="ctr" rotWithShape="0">
                    <a:srgbClr val="6E747A">
                      <a:alpha val="43000"/>
                    </a:srgbClr>
                  </a:outerShdw>
                </a:effectLst>
              </a:rPr>
              <a:t>Darbuotojų kaitos procesai</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Footer Placeholder 5">
            <a:extLst>
              <a:ext uri="{FF2B5EF4-FFF2-40B4-BE49-F238E27FC236}">
                <a16:creationId xmlns:a16="http://schemas.microsoft.com/office/drawing/2014/main" id="{93B5E1B6-8A0A-4234-8129-B2E733B385AC}"/>
              </a:ext>
            </a:extLst>
          </p:cNvPr>
          <p:cNvSpPr>
            <a:spLocks noGrp="1"/>
          </p:cNvSpPr>
          <p:nvPr>
            <p:ph type="ftr" sz="quarter" idx="11"/>
          </p:nvPr>
        </p:nvSpPr>
        <p:spPr/>
        <p:txBody>
          <a:bodyPr/>
          <a:lstStyle/>
          <a:p>
            <a:r>
              <a:rPr lang="en-US" dirty="0"/>
              <a:t>Saugumo </a:t>
            </a:r>
            <a:r>
              <a:rPr lang="lt-LT" dirty="0"/>
              <a:t>taisyklės</a:t>
            </a:r>
            <a:r>
              <a:rPr lang="en-US" dirty="0"/>
              <a:t> GLAM </a:t>
            </a:r>
            <a:r>
              <a:rPr lang="en-US" dirty="0" err="1"/>
              <a:t>sektoriuje</a:t>
            </a:r>
            <a:endParaRPr lang="en-US" dirty="0"/>
          </a:p>
        </p:txBody>
      </p:sp>
      <p:graphicFrame>
        <p:nvGraphicFramePr>
          <p:cNvPr id="9" name="TextBox 2">
            <a:extLst>
              <a:ext uri="{FF2B5EF4-FFF2-40B4-BE49-F238E27FC236}">
                <a16:creationId xmlns:a16="http://schemas.microsoft.com/office/drawing/2014/main" id="{80B59E5E-24BD-3404-7B5A-5381B96291EB}"/>
              </a:ext>
            </a:extLst>
          </p:cNvPr>
          <p:cNvGraphicFramePr/>
          <p:nvPr>
            <p:extLst>
              <p:ext uri="{D42A27DB-BD31-4B8C-83A1-F6EECF244321}">
                <p14:modId xmlns:p14="http://schemas.microsoft.com/office/powerpoint/2010/main" val="1151677481"/>
              </p:ext>
            </p:extLst>
          </p:nvPr>
        </p:nvGraphicFramePr>
        <p:xfrm>
          <a:off x="1205345" y="1932709"/>
          <a:ext cx="9437255" cy="36933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a:extLst>
              <a:ext uri="{FF2B5EF4-FFF2-40B4-BE49-F238E27FC236}">
                <a16:creationId xmlns:a16="http://schemas.microsoft.com/office/drawing/2014/main" id="{F4B74958-7A77-B851-B38C-58FE4FAE6308}"/>
              </a:ext>
            </a:extLst>
          </p:cNvPr>
          <p:cNvSpPr/>
          <p:nvPr/>
        </p:nvSpPr>
        <p:spPr>
          <a:xfrm>
            <a:off x="4830762" y="1932709"/>
            <a:ext cx="2530475" cy="72159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2000" dirty="0"/>
              <a:t>Kai darbuotojas išeina iš įmonės</a:t>
            </a:r>
            <a:endParaRPr lang="en-IT" sz="2000" dirty="0"/>
          </a:p>
        </p:txBody>
      </p:sp>
      <p:pic>
        <p:nvPicPr>
          <p:cNvPr id="8" name="Audio 7">
            <a:hlinkClick r:id="" action="ppaction://media"/>
            <a:extLst>
              <a:ext uri="{FF2B5EF4-FFF2-40B4-BE49-F238E27FC236}">
                <a16:creationId xmlns:a16="http://schemas.microsoft.com/office/drawing/2014/main" id="{4E9AA2BD-DFE9-2477-D360-9785DFADB276}"/>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87664533"/>
      </p:ext>
    </p:extLst>
  </p:cSld>
  <p:clrMapOvr>
    <a:masterClrMapping/>
  </p:clrMapOvr>
  <mc:AlternateContent xmlns:mc="http://schemas.openxmlformats.org/markup-compatibility/2006" xmlns:p14="http://schemas.microsoft.com/office/powerpoint/2010/main">
    <mc:Choice Requires="p14">
      <p:transition spd="slow" p14:dur="2000" advTm="110110"/>
    </mc:Choice>
    <mc:Fallback xmlns="">
      <p:transition spd="slow" advTm="1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3012</Words>
  <Application>Microsoft Office PowerPoint</Application>
  <PresentationFormat>Widescreen</PresentationFormat>
  <Paragraphs>185</Paragraphs>
  <Slides>14</Slides>
  <Notes>14</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Cambria</vt:lpstr>
      <vt:lpstr>Symbol</vt:lpstr>
      <vt:lpstr>Söhne</vt:lpstr>
      <vt:lpstr>Wingdings</vt:lpstr>
      <vt:lpstr>Office Theme</vt:lpstr>
      <vt:lpstr> Mišraus mokymosi kursas</vt:lpstr>
      <vt:lpstr>PowerPoint Presentation</vt:lpstr>
      <vt:lpstr>Apžvalga</vt:lpstr>
      <vt:lpstr>1. Taisyklės darbuotojams ir lankytojams</vt:lpstr>
      <vt:lpstr>1. Taisyklės darbuotojams ir lankytojams</vt:lpstr>
      <vt:lpstr>1. Taisyklės darbuotojams ir lankytojams</vt:lpstr>
      <vt:lpstr>1. Taisyklės darbuotojams ir lankytojams</vt:lpstr>
      <vt:lpstr>1. Taisyklės darbuotojams ir lankytojams</vt:lpstr>
      <vt:lpstr>2. Darbuotojų kaitos procesai</vt:lpstr>
      <vt:lpstr>3. Saugumo didinimo ir sąmoningumo ugdymo mokymai</vt:lpstr>
      <vt:lpstr>3. Saugumo didinimo ir sąmoningumo ugdymo mokymai</vt:lpstr>
      <vt:lpstr>4. Teisingas elektroninių ir spausdintų duomenų naikinimas</vt:lpstr>
      <vt:lpstr>Šaltiniai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Blended learning course</dc:title>
  <dc:creator>admin</dc:creator>
  <cp:lastModifiedBy>admin</cp:lastModifiedBy>
  <cp:revision>76</cp:revision>
  <dcterms:created xsi:type="dcterms:W3CDTF">2023-12-01T07:14:57Z</dcterms:created>
  <dcterms:modified xsi:type="dcterms:W3CDTF">2024-11-13T09:31:15Z</dcterms:modified>
</cp:coreProperties>
</file>